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96" d="100"/>
          <a:sy n="96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5379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285852" y="1357298"/>
            <a:ext cx="7731059" cy="4250425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144908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1285860"/>
            <a:ext cx="77153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401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이진주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 1.5.2</a:t>
            </a: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rot="5400000">
            <a:off x="2786844" y="2570950"/>
            <a:ext cx="571504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57818" y="5143512"/>
            <a:ext cx="42862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00496" y="5143512"/>
            <a:ext cx="42862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3306" y="3357562"/>
            <a:ext cx="428628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786844" y="4071148"/>
            <a:ext cx="571504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71670" y="4214818"/>
            <a:ext cx="1941815" cy="1857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Web</a:t>
            </a:r>
          </a:p>
          <a:p>
            <a:pPr algn="ctr"/>
            <a:r>
              <a:rPr lang="en-US" altLang="ko-KR" sz="2400" dirty="0" smtClean="0"/>
              <a:t>Server</a:t>
            </a:r>
          </a:p>
          <a:p>
            <a:pPr algn="ctr"/>
            <a:r>
              <a:rPr lang="en-US" altLang="ko-KR" sz="2400" dirty="0" smtClean="0"/>
              <a:t>[</a:t>
            </a:r>
            <a:r>
              <a:rPr lang="en-US" altLang="ko-KR" sz="2400" dirty="0" err="1" smtClean="0"/>
              <a:t>Windows7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57422" y="2714620"/>
            <a:ext cx="1357322" cy="129830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[Linux]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00496" y="2857496"/>
            <a:ext cx="1000132" cy="956648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15008" y="4500570"/>
            <a:ext cx="1357322" cy="12983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57686" y="4643446"/>
            <a:ext cx="1000132" cy="956648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57422" y="1201998"/>
            <a:ext cx="1357322" cy="1298308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Amazon</a:t>
            </a:r>
          </a:p>
          <a:p>
            <a:pPr algn="ctr"/>
            <a:r>
              <a:rPr lang="en-US" altLang="ko-KR" dirty="0" err="1" smtClean="0"/>
              <a:t>RDS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[Oracle]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288</Words>
  <Application>Microsoft Office PowerPoint</Application>
  <PresentationFormat>화면 슬라이드 쇼(4:3)</PresentationFormat>
  <Paragraphs>105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슬라이드 15</vt:lpstr>
      <vt:lpstr>Organic Molecules List </vt:lpstr>
      <vt:lpstr>슬라이드 17</vt:lpstr>
      <vt:lpstr>Organic Molecules List </vt:lpstr>
      <vt:lpstr>Manchester United 구단관리</vt:lpstr>
      <vt:lpstr>Manchester United</vt:lpstr>
      <vt:lpstr>슬라이드 21</vt:lpstr>
      <vt:lpstr>Team </vt:lpstr>
      <vt:lpstr>슬라이드 23</vt:lpstr>
      <vt:lpstr>Members</vt:lpstr>
      <vt:lpstr>슬라이드 25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64</cp:revision>
  <dcterms:created xsi:type="dcterms:W3CDTF">2014-04-01T16:35:38Z</dcterms:created>
  <dcterms:modified xsi:type="dcterms:W3CDTF">2017-04-12T03:31:34Z</dcterms:modified>
</cp:coreProperties>
</file>