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4" r:id="rId7"/>
    <p:sldId id="265" r:id="rId8"/>
    <p:sldId id="267" r:id="rId9"/>
    <p:sldId id="268" r:id="rId10"/>
    <p:sldId id="278" r:id="rId11"/>
    <p:sldId id="279" r:id="rId12"/>
    <p:sldId id="280" r:id="rId13"/>
    <p:sldId id="28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96" d="100"/>
          <a:sy n="96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199</Words>
  <Application>Microsoft Office PowerPoint</Application>
  <PresentationFormat>화면 슬라이드 쇼(4:3)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10</vt:lpstr>
      <vt:lpstr>Organic Molecules List </vt:lpstr>
      <vt:lpstr>슬라이드 12</vt:lpstr>
      <vt:lpstr>Organic Molecules List </vt:lpstr>
      <vt:lpstr>Manchester United 구단관리</vt:lpstr>
      <vt:lpstr>Manchester United</vt:lpstr>
      <vt:lpstr>슬라이드 16</vt:lpstr>
      <vt:lpstr>Team </vt:lpstr>
      <vt:lpstr>슬라이드 18</vt:lpstr>
      <vt:lpstr>Members</vt:lpstr>
      <vt:lpstr>슬라이드 20</vt:lpstr>
      <vt:lpstr>Members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58</cp:revision>
  <dcterms:created xsi:type="dcterms:W3CDTF">2014-04-01T16:35:38Z</dcterms:created>
  <dcterms:modified xsi:type="dcterms:W3CDTF">2017-04-12T00:41:30Z</dcterms:modified>
</cp:coreProperties>
</file>