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50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슬라이드 1</vt:lpstr>
      <vt:lpstr>Account Management</vt:lpstr>
      <vt:lpstr>Account Management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26</cp:revision>
  <dcterms:created xsi:type="dcterms:W3CDTF">2014-04-01T16:35:38Z</dcterms:created>
  <dcterms:modified xsi:type="dcterms:W3CDTF">2017-04-10T17:19:18Z</dcterms:modified>
</cp:coreProperties>
</file>