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8" r:id="rId8"/>
    <p:sldId id="258" r:id="rId9"/>
    <p:sldId id="289" r:id="rId10"/>
    <p:sldId id="269" r:id="rId11"/>
    <p:sldId id="262" r:id="rId12"/>
    <p:sldId id="290" r:id="rId13"/>
    <p:sldId id="264" r:id="rId14"/>
    <p:sldId id="265" r:id="rId15"/>
    <p:sldId id="267" r:id="rId16"/>
    <p:sldId id="292" r:id="rId17"/>
    <p:sldId id="291" r:id="rId18"/>
    <p:sldId id="268" r:id="rId19"/>
    <p:sldId id="293" r:id="rId20"/>
    <p:sldId id="296" r:id="rId21"/>
    <p:sldId id="297" r:id="rId22"/>
    <p:sldId id="302" r:id="rId23"/>
    <p:sldId id="298" r:id="rId24"/>
    <p:sldId id="299" r:id="rId25"/>
    <p:sldId id="300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60"/>
  </p:normalViewPr>
  <p:slideViewPr>
    <p:cSldViewPr>
      <p:cViewPr varScale="1">
        <p:scale>
          <a:sx n="78" d="100"/>
          <a:sy n="78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H_Project</a:t>
            </a:r>
            <a:endParaRPr lang="en-US" altLang="ko-KR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96752"/>
            <a:ext cx="6698656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45069" y="5435815"/>
            <a:ext cx="4203395" cy="108952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관리자 계정인 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보여지는 페이지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조회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추가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삭제 기능 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8" y="980728"/>
            <a:ext cx="7370387" cy="5616624"/>
            <a:chOff x="1450864" y="980728"/>
            <a:chExt cx="7370387" cy="561662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0864" y="980728"/>
              <a:ext cx="4353525" cy="3672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3284984"/>
              <a:ext cx="4249251" cy="3312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1475656" y="2708920"/>
              <a:ext cx="936104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Shape 31"/>
            <p:cNvCxnSpPr>
              <a:stCxn id="7" idx="2"/>
            </p:cNvCxnSpPr>
            <p:nvPr/>
          </p:nvCxnSpPr>
          <p:spPr>
            <a:xfrm rot="16200000" flipH="1">
              <a:off x="1961710" y="2906942"/>
              <a:ext cx="2448272" cy="248427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052737"/>
            <a:ext cx="5160571" cy="3096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3465336"/>
            <a:ext cx="5161090" cy="29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340767"/>
            <a:ext cx="6768752" cy="44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75656" y="1340768"/>
            <a:ext cx="7200000" cy="3600000"/>
            <a:chOff x="309563" y="1856603"/>
            <a:chExt cx="8524875" cy="32766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563" y="1856603"/>
              <a:ext cx="852487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"/>
            <p:cNvSpPr txBox="1"/>
            <p:nvPr/>
          </p:nvSpPr>
          <p:spPr>
            <a:xfrm>
              <a:off x="7164288" y="24208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827584" y="37890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124744"/>
            <a:ext cx="6624736" cy="4752528"/>
            <a:chOff x="342900" y="666750"/>
            <a:chExt cx="8458200" cy="55245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" y="666750"/>
              <a:ext cx="8458200" cy="552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3"/>
            <p:cNvSpPr txBox="1"/>
            <p:nvPr/>
          </p:nvSpPr>
          <p:spPr>
            <a:xfrm>
              <a:off x="6532766" y="5013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3076382" y="5075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124744"/>
            <a:ext cx="5030886" cy="48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5600" y="980968"/>
            <a:ext cx="64368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3472477"/>
            <a:ext cx="6120000" cy="13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5373296"/>
            <a:ext cx="656437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2267744" y="2996952"/>
            <a:ext cx="360040" cy="8640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076056" y="4653136"/>
            <a:ext cx="360040" cy="64807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게시판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가능한 계정 모두 게시판 이용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 글의 조회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등록된 글의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Member Serial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조회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268760"/>
            <a:ext cx="7484126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310" y="1125264"/>
            <a:ext cx="6605066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96752"/>
            <a:ext cx="6618716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196752"/>
            <a:ext cx="6390428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75" y="1124744"/>
            <a:ext cx="6245361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1.5.2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Git</a:t>
            </a:r>
            <a:r>
              <a:rPr lang="en-US" altLang="ko-KR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2.11.0</a:t>
            </a: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rot="16200000" flipH="1">
            <a:off x="4357686" y="3643314"/>
            <a:ext cx="1857388" cy="1714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8100000">
            <a:off x="5149178" y="2714052"/>
            <a:ext cx="453121" cy="1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00404" y="3564599"/>
            <a:ext cx="45312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08820" y="3564599"/>
            <a:ext cx="453121" cy="1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470521" y="4256575"/>
            <a:ext cx="60416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131965" y="2590162"/>
            <a:ext cx="604161" cy="16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4" idx="1"/>
          </p:cNvCxnSpPr>
          <p:nvPr/>
        </p:nvCxnSpPr>
        <p:spPr>
          <a:xfrm>
            <a:off x="3802092" y="5390217"/>
            <a:ext cx="1621041" cy="6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49316" y="4408455"/>
            <a:ext cx="2052776" cy="1963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Server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67601" y="3049092"/>
            <a:ext cx="1132803" cy="108355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NAT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420" y="3035958"/>
            <a:ext cx="1057282" cy="101131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3133" y="4710535"/>
            <a:ext cx="1434883" cy="1372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sz="3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86222" y="4878994"/>
            <a:ext cx="1057282" cy="101131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8621" y="1142984"/>
            <a:ext cx="1434883" cy="137249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Amazon</a:t>
            </a:r>
          </a:p>
          <a:p>
            <a:pPr algn="ctr"/>
            <a:r>
              <a:rPr lang="en-US" altLang="ko-KR" sz="2000" dirty="0" err="1" smtClean="0"/>
              <a:t>RDS</a:t>
            </a:r>
            <a:endParaRPr lang="en-US" altLang="ko-KR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6350" y="2714620"/>
            <a:ext cx="1790030" cy="171309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Linux</a:t>
            </a:r>
          </a:p>
          <a:p>
            <a:pPr algn="ctr"/>
            <a:r>
              <a:rPr lang="en-US" altLang="ko-KR" sz="3200" dirty="0" smtClean="0"/>
              <a:t>Web</a:t>
            </a:r>
          </a:p>
          <a:p>
            <a:pPr algn="ctr"/>
            <a:r>
              <a:rPr lang="en-US" altLang="ko-KR" sz="3200" dirty="0" smtClean="0"/>
              <a:t>Server</a:t>
            </a:r>
            <a:endParaRPr lang="ko-KR" altLang="en-US" sz="3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9461" y="1714488"/>
            <a:ext cx="989927" cy="94688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Main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9184" y="5291799"/>
            <a:ext cx="5641288" cy="1089529"/>
          </a:xfrm>
          <a:prstGeom prst="rect">
            <a:avLst/>
          </a:prstGeom>
          <a:noFill/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역동적인 느낌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이미지를 선택할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이미지의 페이지로 갈 수 있음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053176"/>
            <a:ext cx="4090330" cy="39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80728"/>
            <a:ext cx="5242545" cy="3137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3200993"/>
            <a:ext cx="5437252" cy="3108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04922"/>
            <a:ext cx="6834932" cy="3620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933056"/>
            <a:ext cx="620181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61016"/>
            <a:ext cx="6196198" cy="24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7819" y="3933328"/>
            <a:ext cx="6580645" cy="24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306</Words>
  <Application>Microsoft Office PowerPoint</Application>
  <PresentationFormat>화면 슬라이드 쇼(4:3)</PresentationFormat>
  <Paragraphs>110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Team Introduce</vt:lpstr>
      <vt:lpstr>System Environment</vt:lpstr>
      <vt:lpstr>System Tree</vt:lpstr>
      <vt:lpstr>Main </vt:lpstr>
      <vt:lpstr>Base Tables</vt:lpstr>
      <vt:lpstr>Account Management</vt:lpstr>
      <vt:lpstr>Account Management</vt:lpstr>
      <vt:lpstr>Account Management</vt:lpstr>
      <vt:lpstr>Salary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WorkTime Management</vt:lpstr>
      <vt:lpstr>WorkTime Management</vt:lpstr>
      <vt:lpstr>WorkTime Management</vt:lpstr>
      <vt:lpstr>MEMO - Board</vt:lpstr>
      <vt:lpstr>MEMO - Board</vt:lpstr>
      <vt:lpstr>MEMO - Board</vt:lpstr>
      <vt:lpstr>MEMO - Board</vt:lpstr>
      <vt:lpstr>MEMO - Board</vt:lpstr>
      <vt:lpstr>MEMO - Board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92</cp:revision>
  <dcterms:created xsi:type="dcterms:W3CDTF">2014-04-01T16:35:38Z</dcterms:created>
  <dcterms:modified xsi:type="dcterms:W3CDTF">2017-04-20T09:56:48Z</dcterms:modified>
</cp:coreProperties>
</file>