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n-US" altLang="ko-KR" dirty="0" smtClean="0"/>
              <a:t>Manchester United </a:t>
            </a:r>
            <a:r>
              <a:rPr lang="ko-KR" altLang="en-US" dirty="0" smtClean="0"/>
              <a:t>구단관리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dirty="0" smtClean="0"/>
              <a:t>Team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구단 소속 팀 등록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구단 소속 팀 </a:t>
            </a:r>
            <a:r>
              <a:rPr lang="ko-KR" altLang="en-US" sz="2000" dirty="0" smtClean="0"/>
              <a:t>수정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구단 소속 팀 </a:t>
            </a: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Member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팀 멤버 등록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팀 </a:t>
            </a:r>
            <a:r>
              <a:rPr lang="ko-KR" altLang="en-US" sz="2000" dirty="0" smtClean="0"/>
              <a:t>멤버 수정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팀 </a:t>
            </a:r>
            <a:r>
              <a:rPr lang="ko-KR" altLang="en-US" sz="2000" dirty="0" smtClean="0"/>
              <a:t>멤버 삭제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6089925" cy="2376264"/>
          </a:xfrm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340768"/>
            <a:ext cx="4507616" cy="1944216"/>
          </a:xfrm>
          <a:prstGeom prst="rect">
            <a:avLst/>
          </a:prstGeom>
          <a:noFill/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564904"/>
            <a:ext cx="4554934" cy="2523902"/>
          </a:xfrm>
          <a:prstGeom prst="rect">
            <a:avLst/>
          </a:prstGeom>
          <a:noFill/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</a:t>
            </a:r>
            <a:endParaRPr lang="ko-KR" altLang="en-US" dirty="0"/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3" y="4653136"/>
            <a:ext cx="5642591" cy="175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3608547" cy="3600400"/>
          </a:xfrm>
          <a:prstGeom prst="rect">
            <a:avLst/>
          </a:prstGeom>
          <a:noFill/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3719711" cy="348877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284984"/>
            <a:ext cx="1944216" cy="1936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Members</a:t>
            </a:r>
            <a:endParaRPr lang="ko-KR" altLang="en-US" dirty="0"/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40</Words>
  <Application>Microsoft Office PowerPoint</Application>
  <PresentationFormat>화면 슬라이드 쇼(4:3)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Manchester United 구단관리</vt:lpstr>
      <vt:lpstr> Manchester United</vt:lpstr>
      <vt:lpstr>슬라이드 3</vt:lpstr>
      <vt:lpstr>Team </vt:lpstr>
      <vt:lpstr>슬라이드 5</vt:lpstr>
      <vt:lpstr>Members</vt:lpstr>
      <vt:lpstr>Members</vt:lpstr>
      <vt:lpstr>Members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47</cp:revision>
  <dcterms:created xsi:type="dcterms:W3CDTF">2014-04-01T16:35:38Z</dcterms:created>
  <dcterms:modified xsi:type="dcterms:W3CDTF">2017-04-11T02:08:30Z</dcterms:modified>
</cp:coreProperties>
</file>