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2" r:id="rId6"/>
    <p:sldId id="264" r:id="rId7"/>
    <p:sldId id="265" r:id="rId8"/>
    <p:sldId id="267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가능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원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의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코드번호 조회 가능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정보 및 코드번호 확인 가능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95343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67" y="4572008"/>
            <a:ext cx="6182513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3749363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053" y="1142984"/>
            <a:ext cx="3906765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7252" y="2928934"/>
            <a:ext cx="3836714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138</Words>
  <Application>Microsoft Office PowerPoint</Application>
  <PresentationFormat>화면 슬라이드 쇼(4:3)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슬라이드 1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47</cp:revision>
  <dcterms:created xsi:type="dcterms:W3CDTF">2014-04-01T16:35:38Z</dcterms:created>
  <dcterms:modified xsi:type="dcterms:W3CDTF">2017-04-11T09:03:43Z</dcterms:modified>
</cp:coreProperties>
</file>