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직원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의 급여 관리할 수 있는 폼</a:t>
            </a: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직원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급여 </a:t>
            </a: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직원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의 급여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직급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인턴 및 직원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에 따른 급여 지급일 설정  가능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등록 시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및 사용자의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코드번호 조회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46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5438" y="3643314"/>
            <a:ext cx="5348528" cy="27384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2865" y="1071546"/>
            <a:ext cx="5466589" cy="3053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14752"/>
            <a:ext cx="5171535" cy="2857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111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슬라이드 1</vt:lpstr>
      <vt:lpstr>Account Management</vt:lpstr>
      <vt:lpstr>Account Management</vt:lpstr>
      <vt:lpstr>Salary Management</vt:lpstr>
      <vt:lpstr>Salary Management</vt:lpstr>
      <vt:lpstr>Salary Management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java</cp:lastModifiedBy>
  <cp:revision>35</cp:revision>
  <dcterms:created xsi:type="dcterms:W3CDTF">2014-04-01T16:35:38Z</dcterms:created>
  <dcterms:modified xsi:type="dcterms:W3CDTF">2017-04-11T01:51:29Z</dcterms:modified>
</cp:coreProperties>
</file>