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5" r:id="rId5"/>
    <p:sldId id="284" r:id="rId6"/>
    <p:sldId id="258" r:id="rId7"/>
    <p:sldId id="269" r:id="rId8"/>
    <p:sldId id="262" r:id="rId9"/>
    <p:sldId id="264" r:id="rId10"/>
    <p:sldId id="265" r:id="rId11"/>
    <p:sldId id="267" r:id="rId12"/>
    <p:sldId id="268" r:id="rId13"/>
    <p:sldId id="278" r:id="rId14"/>
    <p:sldId id="279" r:id="rId15"/>
    <p:sldId id="280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5379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285852" y="1357298"/>
            <a:ext cx="7731059" cy="4250425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144908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1285860"/>
            <a:ext cx="77153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401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주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244</Words>
  <Application>Microsoft Office PowerPoint</Application>
  <PresentationFormat>화면 슬라이드 쇼(4:3)</PresentationFormat>
  <Paragraphs>80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Theme</vt:lpstr>
      <vt:lpstr>슬라이드 1</vt:lpstr>
      <vt:lpstr>Team Introduce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슬라이드 13</vt:lpstr>
      <vt:lpstr>Organic Molecules List </vt:lpstr>
      <vt:lpstr>슬라이드 15</vt:lpstr>
      <vt:lpstr>Organic Molecules List </vt:lpstr>
      <vt:lpstr>Manchester United 구단관리</vt:lpstr>
      <vt:lpstr>Manchester United</vt:lpstr>
      <vt:lpstr>슬라이드 19</vt:lpstr>
      <vt:lpstr>Team </vt:lpstr>
      <vt:lpstr>슬라이드 21</vt:lpstr>
      <vt:lpstr>Members</vt:lpstr>
      <vt:lpstr>슬라이드 23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62</cp:revision>
  <dcterms:created xsi:type="dcterms:W3CDTF">2014-04-01T16:35:38Z</dcterms:created>
  <dcterms:modified xsi:type="dcterms:W3CDTF">2017-04-12T03:07:04Z</dcterms:modified>
</cp:coreProperties>
</file>