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78" d="100"/>
          <a:sy n="78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H_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Project</a:t>
            </a:r>
            <a:endParaRPr lang="en-US" altLang="ko-KR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142984"/>
            <a:ext cx="2521990" cy="172990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61738"/>
            <a:ext cx="7931260" cy="356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704686" y="3855918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3076" y="3820363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48515"/>
              <a:gd name="adj6" fmla="val 1527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48007"/>
              <a:gd name="adj6" fmla="val -764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1.5.2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Git</a:t>
            </a:r>
            <a:r>
              <a:rPr lang="en-US" altLang="ko-KR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2.11.0</a:t>
            </a: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rot="16200000" flipH="1">
            <a:off x="4357686" y="3643314"/>
            <a:ext cx="1857388" cy="17145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8100000">
            <a:off x="5149178" y="2714052"/>
            <a:ext cx="453121" cy="1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300404" y="3564599"/>
            <a:ext cx="45312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08820" y="3564599"/>
            <a:ext cx="453121" cy="16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470521" y="4256575"/>
            <a:ext cx="60416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131965" y="2590162"/>
            <a:ext cx="604161" cy="16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4" idx="1"/>
          </p:cNvCxnSpPr>
          <p:nvPr/>
        </p:nvCxnSpPr>
        <p:spPr>
          <a:xfrm>
            <a:off x="3802092" y="5390217"/>
            <a:ext cx="1621041" cy="6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749316" y="4408455"/>
            <a:ext cx="2052776" cy="1963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Server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167601" y="3049092"/>
            <a:ext cx="1132803" cy="108355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NAT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420" y="3035958"/>
            <a:ext cx="1057282" cy="101131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23133" y="4710535"/>
            <a:ext cx="1434883" cy="1372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sz="3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86222" y="4878994"/>
            <a:ext cx="1057282" cy="101131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8621" y="1142984"/>
            <a:ext cx="1434883" cy="137249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Amazon</a:t>
            </a:r>
          </a:p>
          <a:p>
            <a:pPr algn="ctr"/>
            <a:r>
              <a:rPr lang="en-US" altLang="ko-KR" sz="2000" dirty="0" err="1" smtClean="0"/>
              <a:t>RDS</a:t>
            </a:r>
            <a:endParaRPr lang="en-US" altLang="ko-KR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6350" y="2714620"/>
            <a:ext cx="1790030" cy="171309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Linux</a:t>
            </a:r>
          </a:p>
          <a:p>
            <a:pPr algn="ctr"/>
            <a:r>
              <a:rPr lang="en-US" altLang="ko-KR" sz="3200" dirty="0" smtClean="0"/>
              <a:t>Web</a:t>
            </a:r>
          </a:p>
          <a:p>
            <a:pPr algn="ctr"/>
            <a:r>
              <a:rPr lang="en-US" altLang="ko-KR" sz="3200" dirty="0" smtClean="0"/>
              <a:t>Server</a:t>
            </a:r>
            <a:endParaRPr lang="ko-KR" altLang="en-US" sz="3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39461" y="1714488"/>
            <a:ext cx="989927" cy="94688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274</Words>
  <Application>Microsoft Office PowerPoint</Application>
  <PresentationFormat>화면 슬라이드 쇼(4:3)</PresentationFormat>
  <Paragraphs>104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Organic Molecules List </vt:lpstr>
      <vt:lpstr>슬라이드 16</vt:lpstr>
      <vt:lpstr>Organic Molecules List </vt:lpstr>
      <vt:lpstr>Manchester United 구단관리</vt:lpstr>
      <vt:lpstr>Manchester United</vt:lpstr>
      <vt:lpstr>슬라이드 20</vt:lpstr>
      <vt:lpstr>Team </vt:lpstr>
      <vt:lpstr>슬라이드 22</vt:lpstr>
      <vt:lpstr>Members</vt:lpstr>
      <vt:lpstr>슬라이드 24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78</cp:revision>
  <dcterms:created xsi:type="dcterms:W3CDTF">2014-04-01T16:35:38Z</dcterms:created>
  <dcterms:modified xsi:type="dcterms:W3CDTF">2017-04-20T06:58:52Z</dcterms:modified>
</cp:coreProperties>
</file>