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64" r:id="rId5"/>
    <p:sldId id="265" r:id="rId6"/>
    <p:sldId id="267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7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052736"/>
            <a:ext cx="9324528" cy="5126491"/>
            <a:chOff x="0" y="928670"/>
            <a:chExt cx="9144000" cy="367666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090" y="1295388"/>
              <a:ext cx="8831066" cy="330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1.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2.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 3.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2400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" t="20161" r="8071" b="13461"/>
          <a:stretch/>
        </p:blipFill>
        <p:spPr bwMode="auto">
          <a:xfrm>
            <a:off x="353795" y="1484784"/>
            <a:ext cx="84958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t="19856" r="63942" b="37837"/>
          <a:stretch/>
        </p:blipFill>
        <p:spPr bwMode="auto">
          <a:xfrm>
            <a:off x="5052189" y="910170"/>
            <a:ext cx="3841160" cy="30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t="19663" r="66002" b="37605"/>
          <a:stretch/>
        </p:blipFill>
        <p:spPr bwMode="auto">
          <a:xfrm>
            <a:off x="1619672" y="980728"/>
            <a:ext cx="3432517" cy="312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 t="20048" r="9848" b="55144"/>
          <a:stretch/>
        </p:blipFill>
        <p:spPr bwMode="auto">
          <a:xfrm>
            <a:off x="882371" y="4173350"/>
            <a:ext cx="8032188" cy="136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55</Words>
  <Application>Microsoft Office PowerPoint</Application>
  <PresentationFormat>화면 슬라이드 쇼(4:3)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PowerPoint 프레젠테이션</vt:lpstr>
      <vt:lpstr>Organic Molecules List </vt:lpstr>
      <vt:lpstr>PowerPoint 프레젠테이션</vt:lpstr>
      <vt:lpstr>Organic Molecules List </vt:lpstr>
      <vt:lpstr>WorkTime Management</vt:lpstr>
      <vt:lpstr>WorkTime Management</vt:lpstr>
      <vt:lpstr>WorkTime Management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jjlee</cp:lastModifiedBy>
  <cp:revision>51</cp:revision>
  <dcterms:created xsi:type="dcterms:W3CDTF">2014-04-01T16:35:38Z</dcterms:created>
  <dcterms:modified xsi:type="dcterms:W3CDTF">2017-04-11T23:23:17Z</dcterms:modified>
</cp:coreProperties>
</file>