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83" r:id="rId6"/>
    <p:sldId id="285" r:id="rId7"/>
    <p:sldId id="284" r:id="rId8"/>
    <p:sldId id="258" r:id="rId9"/>
    <p:sldId id="269" r:id="rId10"/>
    <p:sldId id="262" r:id="rId11"/>
    <p:sldId id="264" r:id="rId12"/>
    <p:sldId id="265" r:id="rId13"/>
    <p:sldId id="267" r:id="rId14"/>
    <p:sldId id="268" r:id="rId15"/>
    <p:sldId id="279" r:id="rId16"/>
    <p:sldId id="280" r:id="rId17"/>
    <p:sldId id="281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25" autoAdjust="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3689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10012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97997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59006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41408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87386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03713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67821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88064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892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April Project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6514" r="651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95343"/>
            <a:ext cx="5500725" cy="29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5767" y="4572008"/>
            <a:ext cx="6182513" cy="1428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214818"/>
            <a:ext cx="3749363" cy="20717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1053" y="1142984"/>
            <a:ext cx="3906765" cy="2000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807252" y="2928934"/>
            <a:ext cx="3836714" cy="214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근태 관리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근태를 관리할 수 있는 폼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 근태 확인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및 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근태 확인 및 출근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퇴근시간 입력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215074" cy="3504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429132"/>
            <a:ext cx="6715172" cy="1928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123954"/>
            <a:ext cx="6102227" cy="4876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142984"/>
            <a:ext cx="2521990" cy="172990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물질관리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등록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수정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삭제</a:t>
            </a:r>
            <a:endParaRPr lang="en-US" altLang="ko-KR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861738"/>
            <a:ext cx="7931260" cy="356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255" t="20161" r="8071" b="13461"/>
          <a:stretch/>
        </p:blipFill>
        <p:spPr bwMode="auto">
          <a:xfrm>
            <a:off x="1643041" y="2053002"/>
            <a:ext cx="7206553" cy="317619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59632" y="0"/>
            <a:ext cx="7884368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536" t="19856" r="63942" b="37837"/>
          <a:stretch/>
        </p:blipFill>
        <p:spPr bwMode="auto">
          <a:xfrm>
            <a:off x="5072066" y="1319363"/>
            <a:ext cx="3841160" cy="31432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617" t="19663" r="66002" b="37605"/>
          <a:stretch/>
        </p:blipFill>
        <p:spPr bwMode="auto">
          <a:xfrm>
            <a:off x="1428728" y="1319363"/>
            <a:ext cx="3432517" cy="314327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943" t="20048" r="9848" b="55144"/>
          <a:stretch/>
        </p:blipFill>
        <p:spPr bwMode="auto">
          <a:xfrm>
            <a:off x="1428728" y="4680975"/>
            <a:ext cx="7500990" cy="124835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0"/>
            <a:ext cx="9144000" cy="112474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Manchester United 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itchFamily="50" charset="-127"/>
                <a:ea typeface="굴림" pitchFamily="50" charset="-127"/>
              </a:rPr>
              <a:t>구단관리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640" y="1556792"/>
            <a:ext cx="7355160" cy="4569371"/>
          </a:xfrm>
        </p:spPr>
        <p:txBody>
          <a:bodyPr/>
          <a:lstStyle/>
          <a:p>
            <a:r>
              <a:rPr lang="en-US" altLang="ko-KR" sz="3000" dirty="0" smtClean="0"/>
              <a:t>Team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등록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수정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삭제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r>
              <a:rPr lang="en-US" altLang="ko-KR" sz="3000" dirty="0" smtClean="0"/>
              <a:t>Member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등록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수정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삭제</a:t>
            </a:r>
            <a:endParaRPr lang="ko-KR" alt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ma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556792"/>
            <a:ext cx="4536504" cy="4335996"/>
          </a:xfr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85852" y="0"/>
            <a:ext cx="9144000" cy="112474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Manchester United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Team Introduce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권혁준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Leader)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회원가입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로그인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 회원관리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최혜진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신한나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근태관리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이진주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화학물질관리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남상혁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축구동아리 관리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1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548680"/>
            <a:ext cx="6089925" cy="2376264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 descr="playe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212976"/>
            <a:ext cx="4644008" cy="32752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Shape 16"/>
          <p:cNvCxnSpPr>
            <a:endCxn id="5" idx="1"/>
          </p:cNvCxnSpPr>
          <p:nvPr/>
        </p:nvCxnSpPr>
        <p:spPr>
          <a:xfrm rot="16200000" flipH="1">
            <a:off x="2385048" y="2951656"/>
            <a:ext cx="1925632" cy="1872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9" y="1194411"/>
            <a:ext cx="4811426" cy="1877399"/>
          </a:xfr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 descr="C:\Users\java\Desktop\modal-reg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256772"/>
            <a:ext cx="3214970" cy="138667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31" name="Picture 7" descr="C:\Users\java\Desktop\modla_modif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0933" y="3271949"/>
            <a:ext cx="3248719" cy="18001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Team 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030" name="Picture 6" descr="C:\Users\java\Desktop\modla_del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5143512"/>
            <a:ext cx="4024469" cy="12518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332656"/>
            <a:ext cx="6274468" cy="2448272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Users\java\Desktop\20170411_1043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068960"/>
            <a:ext cx="6571307" cy="347369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4067944" y="1340768"/>
            <a:ext cx="504056" cy="64807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4710" y="203958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16412" y="23169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Click</a:t>
            </a:r>
            <a:r>
              <a:rPr lang="ko-KR" altLang="en-US" sz="1400" dirty="0" smtClean="0"/>
              <a:t>시 정보 페이지로 이동 </a:t>
            </a:r>
            <a:endParaRPr lang="ko-KR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va\Desktop\play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7161460" cy="505064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C:\Users\java\Desktop\member_reg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4153" y="1285860"/>
            <a:ext cx="3608547" cy="3600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07" name="Picture 11" descr="C:\Users\java\Desktop\member_modif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569" y="1300680"/>
            <a:ext cx="3719711" cy="34887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2617151" y="4077072"/>
            <a:ext cx="1944217" cy="2160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05541" y="4041517"/>
            <a:ext cx="2008014" cy="23729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285916" y="0"/>
            <a:ext cx="9144000" cy="106951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Members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13" name="설명선 2 12"/>
          <p:cNvSpPr/>
          <p:nvPr/>
        </p:nvSpPr>
        <p:spPr>
          <a:xfrm>
            <a:off x="5143504" y="4929198"/>
            <a:ext cx="1785950" cy="1714512"/>
          </a:xfrm>
          <a:prstGeom prst="borderCallout2">
            <a:avLst>
              <a:gd name="adj1" fmla="val 64379"/>
              <a:gd name="adj2" fmla="val 103737"/>
              <a:gd name="adj3" fmla="val 64379"/>
              <a:gd name="adj4" fmla="val 135794"/>
              <a:gd name="adj5" fmla="val -36832"/>
              <a:gd name="adj6" fmla="val 16495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2 11"/>
          <p:cNvSpPr/>
          <p:nvPr/>
        </p:nvSpPr>
        <p:spPr>
          <a:xfrm>
            <a:off x="5143504" y="4929198"/>
            <a:ext cx="1785950" cy="1714512"/>
          </a:xfrm>
          <a:prstGeom prst="borderCallout2">
            <a:avLst>
              <a:gd name="adj1" fmla="val 65565"/>
              <a:gd name="adj2" fmla="val -3213"/>
              <a:gd name="adj3" fmla="val 65565"/>
              <a:gd name="adj4" fmla="val -40560"/>
              <a:gd name="adj5" fmla="val -36832"/>
              <a:gd name="adj6" fmla="val -7056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8" name="Picture 12" descr="C:\Users\java\Desktop\da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5" y="4929477"/>
            <a:ext cx="1785950" cy="171423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122" name="Picture 2" descr="C:\Users\java\Desktop\player_dele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7560840" cy="27452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0" y="3931122"/>
            <a:ext cx="4000528" cy="1069514"/>
          </a:xfrm>
        </p:spPr>
        <p:txBody>
          <a:bodyPr/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Thank you !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Environment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OS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VMWare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Workstation Pro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V12.5.5</a:t>
            </a: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Linux (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ubuntu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16.04LTS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Windows 7</a:t>
            </a:r>
          </a:p>
          <a:p>
            <a:pPr>
              <a:buFont typeface="Wingdings" pitchFamily="2" charset="2"/>
              <a:buChar char="ü"/>
            </a:pP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Dev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java 1.8.0_121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SpringBoot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1.5.2</a:t>
            </a:r>
          </a:p>
          <a:p>
            <a:pPr>
              <a:buFont typeface="Wingdings" pitchFamily="2" charset="2"/>
              <a:buChar char="ü"/>
            </a:pPr>
            <a:endParaRPr lang="en-US" altLang="ko-KR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Database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Amazon </a:t>
            </a:r>
            <a:r>
              <a:rPr lang="en-US" altLang="ko-KR" sz="23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RDS</a:t>
            </a:r>
            <a:endParaRPr lang="en-US" altLang="ko-KR" sz="23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Tree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14480" y="1201998"/>
            <a:ext cx="5000660" cy="4870208"/>
            <a:chOff x="2071670" y="1201998"/>
            <a:chExt cx="5000660" cy="4870208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000496" y="5143512"/>
              <a:ext cx="428628" cy="158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643306" y="3357562"/>
              <a:ext cx="428628" cy="15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2786844" y="4071148"/>
              <a:ext cx="571504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2071670" y="1201998"/>
              <a:ext cx="5000660" cy="4870208"/>
              <a:chOff x="2071670" y="1201998"/>
              <a:chExt cx="5000660" cy="4870208"/>
            </a:xfrm>
          </p:grpSpPr>
          <p:cxnSp>
            <p:nvCxnSpPr>
              <p:cNvPr id="19" name="직선 연결선 18"/>
              <p:cNvCxnSpPr/>
              <p:nvPr/>
            </p:nvCxnSpPr>
            <p:spPr>
              <a:xfrm rot="5400000">
                <a:off x="2786844" y="2570950"/>
                <a:ext cx="571504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357818" y="5143512"/>
                <a:ext cx="428628" cy="1588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" name="모서리가 둥근 직사각형 4"/>
              <p:cNvSpPr/>
              <p:nvPr/>
            </p:nvSpPr>
            <p:spPr>
              <a:xfrm>
                <a:off x="2071670" y="4214818"/>
                <a:ext cx="1941815" cy="185738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/>
                  <a:t>Web</a:t>
                </a:r>
              </a:p>
              <a:p>
                <a:pPr algn="ctr"/>
                <a:r>
                  <a:rPr lang="en-US" altLang="ko-KR" sz="2400" dirty="0" smtClean="0"/>
                  <a:t>Server</a:t>
                </a:r>
              </a:p>
              <a:p>
                <a:pPr algn="ctr"/>
                <a:r>
                  <a:rPr lang="en-US" altLang="ko-KR" sz="2400" dirty="0" smtClean="0"/>
                  <a:t>[</a:t>
                </a:r>
                <a:r>
                  <a:rPr lang="en-US" altLang="ko-KR" sz="2400" dirty="0" err="1" smtClean="0"/>
                  <a:t>Windows7</a:t>
                </a:r>
                <a:r>
                  <a:rPr lang="en-US" altLang="ko-KR" sz="2400" dirty="0" smtClean="0"/>
                  <a:t>]</a:t>
                </a:r>
                <a:endParaRPr lang="ko-KR" altLang="en-US" sz="2400" dirty="0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2357422" y="2714620"/>
                <a:ext cx="1357322" cy="1298308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VM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[Linux]</a:t>
                </a:r>
                <a:endParaRPr lang="ko-KR" altLang="en-US" dirty="0"/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4000496" y="2857496"/>
                <a:ext cx="1000132" cy="956648"/>
              </a:xfrm>
              <a:prstGeom prst="round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Spring</a:t>
                </a:r>
              </a:p>
              <a:p>
                <a:pPr algn="ctr"/>
                <a:r>
                  <a:rPr lang="en-US" altLang="ko-KR" sz="1400" dirty="0" smtClean="0"/>
                  <a:t>Project</a:t>
                </a:r>
                <a:endParaRPr lang="ko-KR" altLang="en-US" sz="1400" dirty="0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5715008" y="4500570"/>
                <a:ext cx="1357322" cy="129830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Client</a:t>
                </a:r>
                <a:endParaRPr lang="ko-KR" altLang="en-US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4357686" y="4643446"/>
                <a:ext cx="1000132" cy="956648"/>
              </a:xfrm>
              <a:prstGeom prst="round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Web</a:t>
                </a:r>
              </a:p>
              <a:p>
                <a:pPr algn="ctr"/>
                <a:r>
                  <a:rPr lang="en-US" altLang="ko-KR" sz="1400" dirty="0" smtClean="0"/>
                  <a:t>Browser</a:t>
                </a:r>
                <a:endParaRPr lang="ko-KR" altLang="en-US" sz="1400" dirty="0"/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357422" y="1201998"/>
                <a:ext cx="1357322" cy="1298308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Amazon</a:t>
                </a:r>
              </a:p>
              <a:p>
                <a:pPr algn="ctr"/>
                <a:r>
                  <a:rPr lang="en-US" altLang="ko-KR" dirty="0" err="1" smtClean="0"/>
                  <a:t>RDS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[Oracle]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5" y="4017958"/>
            <a:ext cx="6165714" cy="23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86190"/>
            <a:ext cx="5268624" cy="27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71546"/>
            <a:ext cx="4785538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837958"/>
            <a:ext cx="5040000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가입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일반 사용자가 웹 사이트를 사용하기 위해 회원 가입을 할 수 있는 폼이 있음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회원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관리 및 권한 설정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새로 가입한 회원의 로그인 허용 여부 설정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로그인 시스템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DB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기반 로그인 시스템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Session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을 이용한 로그인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1214422"/>
            <a:ext cx="5857916" cy="2745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732109"/>
            <a:ext cx="6500858" cy="2811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급여 관리 페이지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급여를 관리할 수 있는 폼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급여 관리  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추가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</a:t>
            </a: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 등록 시 관리자 및 회원의 코드번호 조회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급여 정보 및 코드번호 확인 가능 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285</Words>
  <Application>Microsoft Office PowerPoint</Application>
  <PresentationFormat>화면 슬라이드 쇼(4:3)</PresentationFormat>
  <Paragraphs>106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Theme</vt:lpstr>
      <vt:lpstr>슬라이드 1</vt:lpstr>
      <vt:lpstr>Team Introduce</vt:lpstr>
      <vt:lpstr>System Environment</vt:lpstr>
      <vt:lpstr>System Tree</vt:lpstr>
      <vt:lpstr>Base Tables</vt:lpstr>
      <vt:lpstr>Base Tables</vt:lpstr>
      <vt:lpstr>Account Management</vt:lpstr>
      <vt:lpstr>Account Management</vt:lpstr>
      <vt:lpstr>Salary Management</vt:lpstr>
      <vt:lpstr>Salary Management</vt:lpstr>
      <vt:lpstr>Salary Management</vt:lpstr>
      <vt:lpstr>WorkTime Management</vt:lpstr>
      <vt:lpstr>WorkTime Management</vt:lpstr>
      <vt:lpstr>WorkTime Management</vt:lpstr>
      <vt:lpstr>Organic Molecules List </vt:lpstr>
      <vt:lpstr>슬라이드 16</vt:lpstr>
      <vt:lpstr>Organic Molecules List </vt:lpstr>
      <vt:lpstr>Manchester United 구단관리</vt:lpstr>
      <vt:lpstr>Manchester United</vt:lpstr>
      <vt:lpstr>슬라이드 20</vt:lpstr>
      <vt:lpstr>Team </vt:lpstr>
      <vt:lpstr>슬라이드 22</vt:lpstr>
      <vt:lpstr>Members</vt:lpstr>
      <vt:lpstr>슬라이드 24</vt:lpstr>
      <vt:lpstr>Members</vt:lpstr>
      <vt:lpstr>Thank you !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java</cp:lastModifiedBy>
  <cp:revision>69</cp:revision>
  <dcterms:created xsi:type="dcterms:W3CDTF">2014-04-01T16:35:38Z</dcterms:created>
  <dcterms:modified xsi:type="dcterms:W3CDTF">2017-04-12T07:27:38Z</dcterms:modified>
</cp:coreProperties>
</file>