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2" r:id="rId6"/>
    <p:sldId id="264" r:id="rId7"/>
    <p:sldId id="265" r:id="rId8"/>
    <p:sldId id="267" r:id="rId9"/>
    <p:sldId id="268" r:id="rId10"/>
    <p:sldId id="278" r:id="rId11"/>
    <p:sldId id="279" r:id="rId12"/>
    <p:sldId id="280" r:id="rId13"/>
    <p:sldId id="281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100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9A6350-F092-4660-A299-022770A3EB14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D47BF4-18CF-4B71-A6BF-C4B12DE03D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537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9892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April Project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6514" r="651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0" y="1052736"/>
            <a:ext cx="9324528" cy="5126491"/>
            <a:chOff x="0" y="928670"/>
            <a:chExt cx="9144000" cy="367666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928670"/>
              <a:ext cx="9144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0090" y="1295388"/>
              <a:ext cx="8831066" cy="3309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1259632" y="0"/>
            <a:ext cx="7884368" cy="106951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40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물질관리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 1.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물질 정보 등록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 2.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물질 정보 수정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 3.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물질 정보 삭제</a:t>
            </a:r>
            <a:endParaRPr lang="en-US" altLang="ko-KR" sz="2400" dirty="0"/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255" t="20161" r="8071" b="13461"/>
          <a:stretch/>
        </p:blipFill>
        <p:spPr bwMode="auto">
          <a:xfrm>
            <a:off x="353795" y="1484784"/>
            <a:ext cx="849580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59632" y="0"/>
            <a:ext cx="7884368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536" t="19856" r="63942" b="37837"/>
          <a:stretch/>
        </p:blipFill>
        <p:spPr bwMode="auto">
          <a:xfrm>
            <a:off x="5052189" y="910170"/>
            <a:ext cx="3841160" cy="3094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617" t="19663" r="66002" b="37605"/>
          <a:stretch/>
        </p:blipFill>
        <p:spPr bwMode="auto">
          <a:xfrm>
            <a:off x="1619672" y="980728"/>
            <a:ext cx="3432517" cy="3125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943" t="20048" r="9848" b="55144"/>
          <a:stretch/>
        </p:blipFill>
        <p:spPr bwMode="auto">
          <a:xfrm>
            <a:off x="882371" y="4173350"/>
            <a:ext cx="8032188" cy="136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/>
          <a:lstStyle/>
          <a:p>
            <a:r>
              <a:rPr lang="en-US" altLang="ko-KR" dirty="0" smtClean="0"/>
              <a:t>Manchester United </a:t>
            </a:r>
            <a:r>
              <a:rPr lang="ko-KR" altLang="en-US" dirty="0" smtClean="0"/>
              <a:t>구단관리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640" y="1556792"/>
            <a:ext cx="7355160" cy="4569371"/>
          </a:xfrm>
        </p:spPr>
        <p:txBody>
          <a:bodyPr/>
          <a:lstStyle/>
          <a:p>
            <a:r>
              <a:rPr lang="en-US" altLang="ko-KR" dirty="0" smtClean="0"/>
              <a:t>Team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구단 소속 팀 등록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구단 소속 팀 수정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구단 소속 팀 삭제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Member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팀 멤버 등록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팀 멤버 수정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팀 멤버 삭제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Manchester United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내용 개체 틀 4" descr="man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556792"/>
            <a:ext cx="4536504" cy="4335996"/>
          </a:xfrm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548680"/>
            <a:ext cx="6089925" cy="2376264"/>
          </a:xfrm>
        </p:spPr>
      </p:pic>
      <p:pic>
        <p:nvPicPr>
          <p:cNvPr id="5" name="그림 4" descr="playe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212976"/>
            <a:ext cx="4644008" cy="3275200"/>
          </a:xfrm>
          <a:prstGeom prst="rect">
            <a:avLst/>
          </a:prstGeom>
        </p:spPr>
      </p:pic>
      <p:cxnSp>
        <p:nvCxnSpPr>
          <p:cNvPr id="17" name="Shape 16"/>
          <p:cNvCxnSpPr>
            <a:endCxn id="5" idx="1"/>
          </p:cNvCxnSpPr>
          <p:nvPr/>
        </p:nvCxnSpPr>
        <p:spPr>
          <a:xfrm rot="16200000" flipH="1">
            <a:off x="2385048" y="2951656"/>
            <a:ext cx="1925632" cy="1872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268760"/>
            <a:ext cx="6089925" cy="2376264"/>
          </a:xfrm>
        </p:spPr>
      </p:pic>
      <p:pic>
        <p:nvPicPr>
          <p:cNvPr id="1029" name="Picture 5" descr="C:\Users\java\Desktop\modal-regi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340768"/>
            <a:ext cx="4507616" cy="1944216"/>
          </a:xfrm>
          <a:prstGeom prst="rect">
            <a:avLst/>
          </a:prstGeom>
          <a:noFill/>
        </p:spPr>
      </p:pic>
      <p:pic>
        <p:nvPicPr>
          <p:cNvPr id="1031" name="Picture 7" descr="C:\Users\java\Desktop\modla_modif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2564904"/>
            <a:ext cx="4554934" cy="2523902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Team </a:t>
            </a:r>
            <a:endParaRPr lang="ko-KR" altLang="en-US" dirty="0"/>
          </a:p>
        </p:txBody>
      </p:sp>
      <p:pic>
        <p:nvPicPr>
          <p:cNvPr id="1030" name="Picture 6" descr="C:\Users\java\Desktop\modla_del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3" y="4653136"/>
            <a:ext cx="5642591" cy="1755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332656"/>
            <a:ext cx="6274468" cy="2448272"/>
          </a:xfrm>
        </p:spPr>
      </p:pic>
      <p:pic>
        <p:nvPicPr>
          <p:cNvPr id="3074" name="Picture 2" descr="C:\Users\java\Desktop\20170411_1043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068960"/>
            <a:ext cx="6571307" cy="3473698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4067944" y="1340768"/>
            <a:ext cx="504056" cy="64807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4710" y="203958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16412" y="23169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Click</a:t>
            </a:r>
            <a:r>
              <a:rPr lang="ko-KR" altLang="en-US" sz="1400" dirty="0" smtClean="0"/>
              <a:t>시 정보 페이지로 이동 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Members</a:t>
            </a:r>
            <a:endParaRPr lang="ko-KR" altLang="en-US" dirty="0"/>
          </a:p>
        </p:txBody>
      </p:sp>
      <p:pic>
        <p:nvPicPr>
          <p:cNvPr id="2050" name="Picture 2" descr="C:\Users\java\Desktop\play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7161460" cy="50506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가입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일반 사용자가 웹 사이트를 사용하기 위해 회원 가입을 할 수 있는 폼이 있음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회원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관리 및 권한 설정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새로 가입한 회원의 로그인 허용 여부 설정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로그인 시스템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DB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기반 로그인 시스템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Session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을 이용한 로그인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Members</a:t>
            </a:r>
            <a:endParaRPr lang="ko-KR" altLang="en-US" dirty="0"/>
          </a:p>
        </p:txBody>
      </p:sp>
      <p:pic>
        <p:nvPicPr>
          <p:cNvPr id="4106" name="Picture 10" descr="C:\Users\java\Desktop\member_reg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556792"/>
            <a:ext cx="3608547" cy="3600400"/>
          </a:xfrm>
          <a:prstGeom prst="rect">
            <a:avLst/>
          </a:prstGeom>
          <a:noFill/>
        </p:spPr>
      </p:pic>
      <p:pic>
        <p:nvPicPr>
          <p:cNvPr id="4107" name="Picture 11" descr="C:\Users\java\Desktop\member_modif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484784"/>
            <a:ext cx="3719711" cy="3488775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2617151" y="4077072"/>
            <a:ext cx="1944217" cy="2160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05541" y="4041517"/>
            <a:ext cx="2008014" cy="23729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8" name="Picture 12" descr="C:\Users\java\Desktop\da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3284984"/>
            <a:ext cx="1944216" cy="1936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Members</a:t>
            </a:r>
            <a:endParaRPr lang="ko-KR" altLang="en-US" dirty="0"/>
          </a:p>
        </p:txBody>
      </p:sp>
      <p:pic>
        <p:nvPicPr>
          <p:cNvPr id="5122" name="Picture 2" descr="C:\Users\java\Desktop\player_dele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7560840" cy="27452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9" y="1214422"/>
            <a:ext cx="5857916" cy="2745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732109"/>
            <a:ext cx="6500858" cy="2811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급여 관리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급여를 관리할 수 있는 폼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근태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급여 관리 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추가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 가능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 등록 시 관리자 및 회원의 코드번호 조회 가능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근태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급여 정보 및 코드번호 확인 가능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95343"/>
            <a:ext cx="5500725" cy="29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5767" y="4572008"/>
            <a:ext cx="6182513" cy="1428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214818"/>
            <a:ext cx="3749363" cy="20717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1053" y="1142984"/>
            <a:ext cx="3906765" cy="2000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807252" y="2928934"/>
            <a:ext cx="3836714" cy="214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근태 관리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근태를 관리할 수 있는 폼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 근태 확인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및 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근태 확인 및 출근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퇴근시간 입력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215074" cy="35046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429132"/>
            <a:ext cx="6715172" cy="1928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123954"/>
            <a:ext cx="6102227" cy="4876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191</Words>
  <Application>Microsoft Office PowerPoint</Application>
  <PresentationFormat>화면 슬라이드 쇼(4:3)</PresentationFormat>
  <Paragraphs>59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Theme</vt:lpstr>
      <vt:lpstr>슬라이드 1</vt:lpstr>
      <vt:lpstr>Account Management</vt:lpstr>
      <vt:lpstr>Account Management</vt:lpstr>
      <vt:lpstr>Salary Management</vt:lpstr>
      <vt:lpstr>Salary Management</vt:lpstr>
      <vt:lpstr>Salary Management</vt:lpstr>
      <vt:lpstr>WorkTime Management</vt:lpstr>
      <vt:lpstr>WorkTime Management</vt:lpstr>
      <vt:lpstr>WorkTime Management</vt:lpstr>
      <vt:lpstr>슬라이드 10</vt:lpstr>
      <vt:lpstr>Organic Molecules List </vt:lpstr>
      <vt:lpstr>슬라이드 12</vt:lpstr>
      <vt:lpstr>Organic Molecules List </vt:lpstr>
      <vt:lpstr>Manchester United 구단관리</vt:lpstr>
      <vt:lpstr> Manchester United</vt:lpstr>
      <vt:lpstr>슬라이드 16</vt:lpstr>
      <vt:lpstr>Team </vt:lpstr>
      <vt:lpstr>슬라이드 18</vt:lpstr>
      <vt:lpstr>Members</vt:lpstr>
      <vt:lpstr>Members</vt:lpstr>
      <vt:lpstr>Members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Rescruid</cp:lastModifiedBy>
  <cp:revision>48</cp:revision>
  <dcterms:created xsi:type="dcterms:W3CDTF">2014-04-01T16:35:38Z</dcterms:created>
  <dcterms:modified xsi:type="dcterms:W3CDTF">2017-04-12T00:16:08Z</dcterms:modified>
</cp:coreProperties>
</file>