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3" r:id="rId5"/>
    <p:sldId id="259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94677"/>
            <a:ext cx="4422056" cy="3864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01661" y="1023858"/>
            <a:ext cx="4095189" cy="2538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Manchester United </a:t>
            </a:r>
            <a:r>
              <a:rPr lang="ko-KR" altLang="en-US" dirty="0" smtClean="0"/>
              <a:t>구단관리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Manchester United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내용 개체 틀 4" descr="man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556792"/>
            <a:ext cx="4536504" cy="4335996"/>
          </a:xfrm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548680"/>
            <a:ext cx="6089925" cy="2376264"/>
          </a:xfrm>
        </p:spPr>
      </p:pic>
      <p:pic>
        <p:nvPicPr>
          <p:cNvPr id="5" name="그림 4" descr="playe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212976"/>
            <a:ext cx="4644008" cy="3275200"/>
          </a:xfrm>
          <a:prstGeom prst="rect">
            <a:avLst/>
          </a:prstGeom>
        </p:spPr>
      </p:pic>
      <p:cxnSp>
        <p:nvCxnSpPr>
          <p:cNvPr id="17" name="Shape 16"/>
          <p:cNvCxnSpPr>
            <a:endCxn id="5" idx="1"/>
          </p:cNvCxnSpPr>
          <p:nvPr/>
        </p:nvCxnSpPr>
        <p:spPr>
          <a:xfrm rot="16200000" flipH="1">
            <a:off x="2385048" y="2951656"/>
            <a:ext cx="1925632" cy="1872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332656"/>
            <a:ext cx="6274468" cy="2448272"/>
          </a:xfrm>
        </p:spPr>
      </p:pic>
      <p:pic>
        <p:nvPicPr>
          <p:cNvPr id="3074" name="Picture 2" descr="C:\Users\java\Desktop\20170411_1043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068960"/>
            <a:ext cx="6571307" cy="3473698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4067944" y="1340768"/>
            <a:ext cx="504056" cy="64807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4710" y="203958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16412" y="23169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Click</a:t>
            </a:r>
            <a:r>
              <a:rPr lang="ko-KR" altLang="en-US" sz="1400" dirty="0" smtClean="0"/>
              <a:t>시 정보 페이지로 이동 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268760"/>
            <a:ext cx="6089925" cy="2376264"/>
          </a:xfrm>
        </p:spPr>
      </p:pic>
      <p:pic>
        <p:nvPicPr>
          <p:cNvPr id="1029" name="Picture 5" descr="C:\Users\java\Desktop\modal-regi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340768"/>
            <a:ext cx="4507616" cy="1944216"/>
          </a:xfrm>
          <a:prstGeom prst="rect">
            <a:avLst/>
          </a:prstGeom>
          <a:noFill/>
        </p:spPr>
      </p:pic>
      <p:pic>
        <p:nvPicPr>
          <p:cNvPr id="1030" name="Picture 6" descr="C:\Users\java\Desktop\modla_del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3" y="4653136"/>
            <a:ext cx="5642591" cy="1755148"/>
          </a:xfrm>
          <a:prstGeom prst="rect">
            <a:avLst/>
          </a:prstGeom>
          <a:noFill/>
        </p:spPr>
      </p:pic>
      <p:pic>
        <p:nvPicPr>
          <p:cNvPr id="1031" name="Picture 7" descr="C:\Users\java\Desktop\modla_modif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2564904"/>
            <a:ext cx="4554934" cy="2523902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Team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Members</a:t>
            </a:r>
            <a:endParaRPr lang="ko-KR" altLang="en-US" dirty="0"/>
          </a:p>
        </p:txBody>
      </p:sp>
      <p:pic>
        <p:nvPicPr>
          <p:cNvPr id="2050" name="Picture 2" descr="C:\Users\java\Desktop\play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7161460" cy="50506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13</Words>
  <Application>Microsoft Office PowerPoint</Application>
  <PresentationFormat>화면 슬라이드 쇼(4:3)</PresentationFormat>
  <Paragraphs>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Theme</vt:lpstr>
      <vt:lpstr>Manchester United 구단관리</vt:lpstr>
      <vt:lpstr> Manchester United</vt:lpstr>
      <vt:lpstr>슬라이드 3</vt:lpstr>
      <vt:lpstr>슬라이드 4</vt:lpstr>
      <vt:lpstr>Team </vt:lpstr>
      <vt:lpstr>Members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java</cp:lastModifiedBy>
  <cp:revision>36</cp:revision>
  <dcterms:created xsi:type="dcterms:W3CDTF">2014-04-01T16:35:38Z</dcterms:created>
  <dcterms:modified xsi:type="dcterms:W3CDTF">2017-04-11T01:48:55Z</dcterms:modified>
</cp:coreProperties>
</file>