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5916009"/>
            <a:ext cx="1008112" cy="249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56532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  <a:endParaRPr lang="en-US" altLang="ko-KR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Enter Your Tittle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Standard 4:3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This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104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Theme</vt:lpstr>
      <vt:lpstr>슬라이드 1</vt:lpstr>
      <vt:lpstr> Enter Your Tittle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23</cp:revision>
  <dcterms:created xsi:type="dcterms:W3CDTF">2014-04-01T16:35:38Z</dcterms:created>
  <dcterms:modified xsi:type="dcterms:W3CDTF">2017-04-06T06:53:15Z</dcterms:modified>
</cp:coreProperties>
</file>