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87" r:id="rId5"/>
    <p:sldId id="283" r:id="rId6"/>
    <p:sldId id="285" r:id="rId7"/>
    <p:sldId id="288" r:id="rId8"/>
    <p:sldId id="258" r:id="rId9"/>
    <p:sldId id="289" r:id="rId10"/>
    <p:sldId id="269" r:id="rId11"/>
    <p:sldId id="262" r:id="rId12"/>
    <p:sldId id="290" r:id="rId13"/>
    <p:sldId id="264" r:id="rId14"/>
    <p:sldId id="265" r:id="rId15"/>
    <p:sldId id="267" r:id="rId16"/>
    <p:sldId id="292" r:id="rId17"/>
    <p:sldId id="291" r:id="rId18"/>
    <p:sldId id="268" r:id="rId19"/>
    <p:sldId id="293" r:id="rId20"/>
    <p:sldId id="282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5" autoAdjust="0"/>
    <p:restoredTop sz="94660"/>
  </p:normalViewPr>
  <p:slideViewPr>
    <p:cSldViewPr>
      <p:cViewPr varScale="1">
        <p:scale>
          <a:sx n="78" d="100"/>
          <a:sy n="78" d="100"/>
        </p:scale>
        <p:origin x="-12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94677"/>
            <a:ext cx="4422056" cy="386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501661" y="1023858"/>
            <a:ext cx="4095189" cy="25388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2800" baseline="0"/>
            </a:lvl1pPr>
          </a:lstStyle>
          <a:p>
            <a:r>
              <a:rPr lang="en-US" altLang="ko-KR" dirty="0" smtClean="0"/>
              <a:t>Insert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3241669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536894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10012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40157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97997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590060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341408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87386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03713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467821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288064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989265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H_Project</a:t>
            </a:r>
            <a:endParaRPr lang="en-US" altLang="ko-KR" sz="3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/>
          <a:srcRect l="6514" r="6514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41221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급여 관리 페이지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급여를 관리할 수 있는 폼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급여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급여 관리  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추가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수정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</a:t>
            </a: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 가능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급여 등록 시 관리자 및 회원의 코드번호 조회 가능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급여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급여 정보 및 코드번호 확인 가능 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1052736"/>
            <a:ext cx="6698656" cy="3888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0864" y="980728"/>
            <a:ext cx="4353525" cy="36724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284984"/>
            <a:ext cx="4249251" cy="33123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직사각형 6"/>
          <p:cNvSpPr/>
          <p:nvPr/>
        </p:nvSpPr>
        <p:spPr>
          <a:xfrm>
            <a:off x="1475656" y="2708920"/>
            <a:ext cx="9361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Shape 31"/>
          <p:cNvCxnSpPr>
            <a:stCxn id="7" idx="2"/>
          </p:cNvCxnSpPr>
          <p:nvPr/>
        </p:nvCxnSpPr>
        <p:spPr>
          <a:xfrm rot="16200000" flipH="1">
            <a:off x="1961710" y="2906942"/>
            <a:ext cx="2448272" cy="2484276"/>
          </a:xfrm>
          <a:prstGeom prst="bent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1052737"/>
            <a:ext cx="5160571" cy="30963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15366" y="3465336"/>
            <a:ext cx="5161090" cy="298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근태 관리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근태를 관리할 수 있는 폼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 근태 확인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및 수정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근태 확인 및 출근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퇴근시간 입력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6" y="1340767"/>
            <a:ext cx="6768752" cy="4421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475656" y="1340768"/>
            <a:ext cx="7200000" cy="3600000"/>
            <a:chOff x="309563" y="1856603"/>
            <a:chExt cx="8524875" cy="327660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9563" y="1856603"/>
              <a:ext cx="8524875" cy="327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3"/>
            <p:cNvSpPr txBox="1"/>
            <p:nvPr/>
          </p:nvSpPr>
          <p:spPr>
            <a:xfrm>
              <a:off x="7164288" y="242088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①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4"/>
            <p:cNvSpPr txBox="1"/>
            <p:nvPr/>
          </p:nvSpPr>
          <p:spPr>
            <a:xfrm>
              <a:off x="827584" y="37890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②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91680" y="1124744"/>
            <a:ext cx="6624736" cy="4752528"/>
            <a:chOff x="342900" y="666750"/>
            <a:chExt cx="8458200" cy="55245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2900" y="666750"/>
              <a:ext cx="8458200" cy="552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3"/>
            <p:cNvSpPr txBox="1"/>
            <p:nvPr/>
          </p:nvSpPr>
          <p:spPr>
            <a:xfrm>
              <a:off x="6532766" y="50131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①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5"/>
            <p:cNvSpPr txBox="1"/>
            <p:nvPr/>
          </p:nvSpPr>
          <p:spPr>
            <a:xfrm>
              <a:off x="3076382" y="50758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②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672" y="1124744"/>
            <a:ext cx="5030886" cy="488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5600" y="980968"/>
            <a:ext cx="64368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800" y="3472477"/>
            <a:ext cx="6120000" cy="132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3648" y="5373296"/>
            <a:ext cx="6564371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아래쪽 화살표 8"/>
          <p:cNvSpPr/>
          <p:nvPr/>
        </p:nvSpPr>
        <p:spPr>
          <a:xfrm>
            <a:off x="2267744" y="2996952"/>
            <a:ext cx="360040" cy="86409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5076056" y="4653136"/>
            <a:ext cx="360040" cy="64807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Team Introduce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50017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권혁준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Leader)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회원가입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로그인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 회원관리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최혜진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메인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급여관리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게시판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신한나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메인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근태관리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게시판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21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0" y="3931122"/>
            <a:ext cx="4000528" cy="1069514"/>
          </a:xfrm>
        </p:spPr>
        <p:txBody>
          <a:bodyPr/>
          <a:lstStyle/>
          <a:p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Thank you !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System Environment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500174"/>
            <a:ext cx="6851104" cy="452596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OS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VMWare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Workstation Pro 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V12.5.5</a:t>
            </a:r>
            <a:endParaRPr lang="en-US" altLang="ko-KR" sz="27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Linux (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ubuntu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16.04LTS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Windows 7</a:t>
            </a:r>
          </a:p>
          <a:p>
            <a:pPr>
              <a:buFont typeface="Wingdings" pitchFamily="2" charset="2"/>
              <a:buChar char="ü"/>
            </a:pPr>
            <a:endParaRPr lang="en-US" altLang="ko-KR" sz="27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Dev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java 1.8.0_121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SpringBoot</a:t>
            </a: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1.5.2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Git</a:t>
            </a:r>
            <a:r>
              <a:rPr lang="en-US" altLang="ko-KR" sz="25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2.11.0</a:t>
            </a:r>
            <a:endParaRPr lang="en-US" altLang="ko-KR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Database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Amazon </a:t>
            </a:r>
            <a:r>
              <a:rPr lang="en-US" altLang="ko-KR" sz="23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RDS</a:t>
            </a:r>
            <a:endParaRPr lang="en-US" altLang="ko-KR" sz="23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연결선 40"/>
          <p:cNvCxnSpPr/>
          <p:nvPr/>
        </p:nvCxnSpPr>
        <p:spPr>
          <a:xfrm rot="16200000" flipH="1">
            <a:off x="4357686" y="3643314"/>
            <a:ext cx="1857388" cy="171451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8100000">
            <a:off x="5149178" y="2714052"/>
            <a:ext cx="453121" cy="1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System Tree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300404" y="3564599"/>
            <a:ext cx="453121" cy="167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208820" y="3564599"/>
            <a:ext cx="453121" cy="167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2470521" y="4256575"/>
            <a:ext cx="604161" cy="167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4131965" y="2590162"/>
            <a:ext cx="604161" cy="167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3"/>
            <a:endCxn id="14" idx="1"/>
          </p:cNvCxnSpPr>
          <p:nvPr/>
        </p:nvCxnSpPr>
        <p:spPr>
          <a:xfrm>
            <a:off x="3802092" y="5390217"/>
            <a:ext cx="1621041" cy="656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1749316" y="4408455"/>
            <a:ext cx="2052776" cy="19635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Main</a:t>
            </a:r>
          </a:p>
          <a:p>
            <a:pPr algn="ctr"/>
            <a:r>
              <a:rPr lang="en-US" altLang="ko-KR" sz="3200" dirty="0" smtClean="0"/>
              <a:t>Server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167601" y="3049092"/>
            <a:ext cx="1132803" cy="108355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VM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NAT Service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586420" y="3035958"/>
            <a:ext cx="1057282" cy="101131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Spring</a:t>
            </a:r>
          </a:p>
          <a:p>
            <a:pPr algn="ctr"/>
            <a:r>
              <a:rPr lang="en-US" altLang="ko-KR" sz="1400" dirty="0" smtClean="0"/>
              <a:t>Project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23133" y="4710535"/>
            <a:ext cx="1434883" cy="13724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Client</a:t>
            </a:r>
            <a:endParaRPr lang="ko-KR" altLang="en-US" sz="3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086222" y="4878994"/>
            <a:ext cx="1057282" cy="101131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Web</a:t>
            </a:r>
          </a:p>
          <a:p>
            <a:pPr algn="ctr"/>
            <a:r>
              <a:rPr lang="en-US" altLang="ko-KR" sz="1400" dirty="0" smtClean="0"/>
              <a:t>Browser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08621" y="1142984"/>
            <a:ext cx="1434883" cy="1372497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Amazon</a:t>
            </a:r>
          </a:p>
          <a:p>
            <a:pPr algn="ctr"/>
            <a:r>
              <a:rPr lang="en-US" altLang="ko-KR" sz="2000" dirty="0" err="1" smtClean="0"/>
              <a:t>RDS</a:t>
            </a:r>
            <a:endParaRPr lang="en-US" altLang="ko-KR" sz="20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496350" y="2714620"/>
            <a:ext cx="1790030" cy="1713092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Linux</a:t>
            </a:r>
          </a:p>
          <a:p>
            <a:pPr algn="ctr"/>
            <a:r>
              <a:rPr lang="en-US" altLang="ko-KR" sz="3200" dirty="0" smtClean="0"/>
              <a:t>Web</a:t>
            </a:r>
          </a:p>
          <a:p>
            <a:pPr algn="ctr"/>
            <a:r>
              <a:rPr lang="en-US" altLang="ko-KR" sz="3200" dirty="0" smtClean="0"/>
              <a:t>Server</a:t>
            </a:r>
            <a:endParaRPr lang="ko-KR" altLang="en-US" sz="32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439461" y="1714488"/>
            <a:ext cx="989927" cy="946886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Main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1052736"/>
            <a:ext cx="4824536" cy="38503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179184" y="5291799"/>
            <a:ext cx="5641288" cy="1089529"/>
          </a:xfrm>
          <a:prstGeom prst="rect">
            <a:avLst/>
          </a:prstGeom>
          <a:noFill/>
          <a:ln w="19050" cap="rnd" cmpd="sng">
            <a:solidFill>
              <a:schemeClr val="accent3">
                <a:lumMod val="75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역동적인 느낌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이미지를 선택할 경우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이미지의 페이지로 갈 수 있음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Base Tables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980728"/>
            <a:ext cx="5242545" cy="31371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1840" y="3200993"/>
            <a:ext cx="5437252" cy="31083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가입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일반 사용자가 웹 사이트를 사용하기 위해 회원 가입을 할 수 있는 폼이 있음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회원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관리 및 권한 설정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새로 가입한 회원의 로그인 허용 여부 설정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로그인 시스템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DB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기반 로그인 시스템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Session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을 이용한 로그인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1104922"/>
            <a:ext cx="6834932" cy="36202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3768" y="3933056"/>
            <a:ext cx="6201818" cy="25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2146" y="1052736"/>
            <a:ext cx="6196198" cy="241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3803" y="3213248"/>
            <a:ext cx="6580645" cy="24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246</Words>
  <Application>Microsoft Office PowerPoint</Application>
  <PresentationFormat>화면 슬라이드 쇼(4:3)</PresentationFormat>
  <Paragraphs>92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Theme</vt:lpstr>
      <vt:lpstr>슬라이드 1</vt:lpstr>
      <vt:lpstr>Team Introduce</vt:lpstr>
      <vt:lpstr>System Environment</vt:lpstr>
      <vt:lpstr>System Tree</vt:lpstr>
      <vt:lpstr>Main </vt:lpstr>
      <vt:lpstr>Base Tables</vt:lpstr>
      <vt:lpstr>Account Management</vt:lpstr>
      <vt:lpstr>Account Management</vt:lpstr>
      <vt:lpstr>Account Management</vt:lpstr>
      <vt:lpstr>Salary Management</vt:lpstr>
      <vt:lpstr>Salary Management</vt:lpstr>
      <vt:lpstr>Salary Management</vt:lpstr>
      <vt:lpstr>Salary Management</vt:lpstr>
      <vt:lpstr>WorkTime Management</vt:lpstr>
      <vt:lpstr>WorkTime Management</vt:lpstr>
      <vt:lpstr>WorkTime Management</vt:lpstr>
      <vt:lpstr>WorkTime Management</vt:lpstr>
      <vt:lpstr>WorkTime Management</vt:lpstr>
      <vt:lpstr>WorkTime Management</vt:lpstr>
      <vt:lpstr>Thank you !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java</cp:lastModifiedBy>
  <cp:revision>85</cp:revision>
  <dcterms:created xsi:type="dcterms:W3CDTF">2014-04-01T16:35:38Z</dcterms:created>
  <dcterms:modified xsi:type="dcterms:W3CDTF">2017-04-20T09:30:47Z</dcterms:modified>
</cp:coreProperties>
</file>