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60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153111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55552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April Project</a:t>
            </a:r>
            <a:endParaRPr lang="en-US" altLang="ko-KR" sz="32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44068"/>
            <a:ext cx="8244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8344" y="4515123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271</Words>
  <Application>Microsoft Office PowerPoint</Application>
  <PresentationFormat>화면 슬라이드 쇼(16:9)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슬라이드 1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Rescruid</cp:lastModifiedBy>
  <cp:revision>21</cp:revision>
  <dcterms:created xsi:type="dcterms:W3CDTF">2014-04-01T16:27:38Z</dcterms:created>
  <dcterms:modified xsi:type="dcterms:W3CDTF">2017-04-06T06:45:49Z</dcterms:modified>
</cp:coreProperties>
</file>