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38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F520C-FAB8-4569-BDF1-68160A23E354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B1B5C-44FE-4D20-AB8D-F2584391D7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914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508104" y="0"/>
            <a:ext cx="3635896" cy="6093296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167304" y="1695728"/>
            <a:ext cx="3548712" cy="1954376"/>
          </a:xfrm>
          <a:custGeom>
            <a:avLst/>
            <a:gdLst>
              <a:gd name="connsiteX0" fmla="*/ 0 w 3528392"/>
              <a:gd name="connsiteY0" fmla="*/ 0 h 1944216"/>
              <a:gd name="connsiteX1" fmla="*/ 3528392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46096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91816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64384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46680"/>
              <a:gd name="connsiteY0" fmla="*/ 5080 h 1949296"/>
              <a:gd name="connsiteX1" fmla="*/ 3546680 w 3546680"/>
              <a:gd name="connsiteY1" fmla="*/ 0 h 1949296"/>
              <a:gd name="connsiteX2" fmla="*/ 3528392 w 3546680"/>
              <a:gd name="connsiteY2" fmla="*/ 1949296 h 1949296"/>
              <a:gd name="connsiteX3" fmla="*/ 0 w 3546680"/>
              <a:gd name="connsiteY3" fmla="*/ 1949296 h 1949296"/>
              <a:gd name="connsiteX4" fmla="*/ 0 w 3546680"/>
              <a:gd name="connsiteY4" fmla="*/ 5080 h 1949296"/>
              <a:gd name="connsiteX0" fmla="*/ 0 w 3528392"/>
              <a:gd name="connsiteY0" fmla="*/ 5080 h 1949296"/>
              <a:gd name="connsiteX1" fmla="*/ 3490800 w 3528392"/>
              <a:gd name="connsiteY1" fmla="*/ 0 h 1949296"/>
              <a:gd name="connsiteX2" fmla="*/ 3528392 w 3528392"/>
              <a:gd name="connsiteY2" fmla="*/ 1949296 h 1949296"/>
              <a:gd name="connsiteX3" fmla="*/ 0 w 3528392"/>
              <a:gd name="connsiteY3" fmla="*/ 1949296 h 1949296"/>
              <a:gd name="connsiteX4" fmla="*/ 0 w 3528392"/>
              <a:gd name="connsiteY4" fmla="*/ 5080 h 1949296"/>
              <a:gd name="connsiteX0" fmla="*/ 20320 w 3548712"/>
              <a:gd name="connsiteY0" fmla="*/ 5080 h 1954376"/>
              <a:gd name="connsiteX1" fmla="*/ 3511120 w 3548712"/>
              <a:gd name="connsiteY1" fmla="*/ 0 h 1954376"/>
              <a:gd name="connsiteX2" fmla="*/ 3548712 w 3548712"/>
              <a:gd name="connsiteY2" fmla="*/ 1949296 h 1954376"/>
              <a:gd name="connsiteX3" fmla="*/ 0 w 3548712"/>
              <a:gd name="connsiteY3" fmla="*/ 1954376 h 1954376"/>
              <a:gd name="connsiteX4" fmla="*/ 20320 w 3548712"/>
              <a:gd name="connsiteY4" fmla="*/ 5080 h 195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8712" h="1954376">
                <a:moveTo>
                  <a:pt x="20320" y="5080"/>
                </a:moveTo>
                <a:lnTo>
                  <a:pt x="3511120" y="0"/>
                </a:lnTo>
                <a:lnTo>
                  <a:pt x="3548712" y="1949296"/>
                </a:lnTo>
                <a:lnTo>
                  <a:pt x="0" y="1954376"/>
                </a:lnTo>
                <a:lnTo>
                  <a:pt x="20320" y="508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43208" y="5056625"/>
            <a:ext cx="1343624" cy="533752"/>
          </a:xfrm>
          <a:custGeom>
            <a:avLst/>
            <a:gdLst>
              <a:gd name="connsiteX0" fmla="*/ 0 w 3528392"/>
              <a:gd name="connsiteY0" fmla="*/ 0 h 1944216"/>
              <a:gd name="connsiteX1" fmla="*/ 3528392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46096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91816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64384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46680"/>
              <a:gd name="connsiteY0" fmla="*/ 5080 h 1949296"/>
              <a:gd name="connsiteX1" fmla="*/ 3546680 w 3546680"/>
              <a:gd name="connsiteY1" fmla="*/ 0 h 1949296"/>
              <a:gd name="connsiteX2" fmla="*/ 3528392 w 3546680"/>
              <a:gd name="connsiteY2" fmla="*/ 1949296 h 1949296"/>
              <a:gd name="connsiteX3" fmla="*/ 0 w 3546680"/>
              <a:gd name="connsiteY3" fmla="*/ 1949296 h 1949296"/>
              <a:gd name="connsiteX4" fmla="*/ 0 w 3546680"/>
              <a:gd name="connsiteY4" fmla="*/ 5080 h 1949296"/>
              <a:gd name="connsiteX0" fmla="*/ 0 w 3528392"/>
              <a:gd name="connsiteY0" fmla="*/ 5080 h 1949296"/>
              <a:gd name="connsiteX1" fmla="*/ 3490800 w 3528392"/>
              <a:gd name="connsiteY1" fmla="*/ 0 h 1949296"/>
              <a:gd name="connsiteX2" fmla="*/ 3528392 w 3528392"/>
              <a:gd name="connsiteY2" fmla="*/ 1949296 h 1949296"/>
              <a:gd name="connsiteX3" fmla="*/ 0 w 3528392"/>
              <a:gd name="connsiteY3" fmla="*/ 1949296 h 1949296"/>
              <a:gd name="connsiteX4" fmla="*/ 0 w 3528392"/>
              <a:gd name="connsiteY4" fmla="*/ 5080 h 1949296"/>
              <a:gd name="connsiteX0" fmla="*/ 20320 w 3548712"/>
              <a:gd name="connsiteY0" fmla="*/ 5080 h 1954376"/>
              <a:gd name="connsiteX1" fmla="*/ 3511120 w 3548712"/>
              <a:gd name="connsiteY1" fmla="*/ 0 h 1954376"/>
              <a:gd name="connsiteX2" fmla="*/ 3548712 w 3548712"/>
              <a:gd name="connsiteY2" fmla="*/ 1949296 h 1954376"/>
              <a:gd name="connsiteX3" fmla="*/ 0 w 3548712"/>
              <a:gd name="connsiteY3" fmla="*/ 1954376 h 1954376"/>
              <a:gd name="connsiteX4" fmla="*/ 20320 w 3548712"/>
              <a:gd name="connsiteY4" fmla="*/ 5080 h 1954376"/>
              <a:gd name="connsiteX0" fmla="*/ 0 w 3841335"/>
              <a:gd name="connsiteY0" fmla="*/ 78615 h 1954376"/>
              <a:gd name="connsiteX1" fmla="*/ 3803743 w 3841335"/>
              <a:gd name="connsiteY1" fmla="*/ 0 h 1954376"/>
              <a:gd name="connsiteX2" fmla="*/ 3841335 w 3841335"/>
              <a:gd name="connsiteY2" fmla="*/ 1949296 h 1954376"/>
              <a:gd name="connsiteX3" fmla="*/ 292623 w 3841335"/>
              <a:gd name="connsiteY3" fmla="*/ 1954376 h 1954376"/>
              <a:gd name="connsiteX4" fmla="*/ 0 w 3841335"/>
              <a:gd name="connsiteY4" fmla="*/ 78615 h 1954376"/>
              <a:gd name="connsiteX0" fmla="*/ 533544 w 4374879"/>
              <a:gd name="connsiteY0" fmla="*/ 78615 h 1949295"/>
              <a:gd name="connsiteX1" fmla="*/ 4337287 w 4374879"/>
              <a:gd name="connsiteY1" fmla="*/ 0 h 1949295"/>
              <a:gd name="connsiteX2" fmla="*/ 4374879 w 4374879"/>
              <a:gd name="connsiteY2" fmla="*/ 1949296 h 1949295"/>
              <a:gd name="connsiteX3" fmla="*/ 0 w 4374879"/>
              <a:gd name="connsiteY3" fmla="*/ 1035198 h 1949295"/>
              <a:gd name="connsiteX4" fmla="*/ 533544 w 4374879"/>
              <a:gd name="connsiteY4" fmla="*/ 78615 h 1949295"/>
              <a:gd name="connsiteX0" fmla="*/ 533544 w 4374879"/>
              <a:gd name="connsiteY0" fmla="*/ 0 h 1870682"/>
              <a:gd name="connsiteX1" fmla="*/ 1883822 w 4374879"/>
              <a:gd name="connsiteY1" fmla="*/ 316632 h 1870682"/>
              <a:gd name="connsiteX2" fmla="*/ 4374879 w 4374879"/>
              <a:gd name="connsiteY2" fmla="*/ 1870681 h 1870682"/>
              <a:gd name="connsiteX3" fmla="*/ 0 w 4374879"/>
              <a:gd name="connsiteY3" fmla="*/ 956583 h 1870682"/>
              <a:gd name="connsiteX4" fmla="*/ 533544 w 4374879"/>
              <a:gd name="connsiteY4" fmla="*/ 0 h 1870682"/>
              <a:gd name="connsiteX0" fmla="*/ 533544 w 4374879"/>
              <a:gd name="connsiteY0" fmla="*/ 0 h 1870680"/>
              <a:gd name="connsiteX1" fmla="*/ 3273284 w 4374879"/>
              <a:gd name="connsiteY1" fmla="*/ 13303 h 1870680"/>
              <a:gd name="connsiteX2" fmla="*/ 4374879 w 4374879"/>
              <a:gd name="connsiteY2" fmla="*/ 1870681 h 1870680"/>
              <a:gd name="connsiteX3" fmla="*/ 0 w 4374879"/>
              <a:gd name="connsiteY3" fmla="*/ 956583 h 1870680"/>
              <a:gd name="connsiteX4" fmla="*/ 533544 w 4374879"/>
              <a:gd name="connsiteY4" fmla="*/ 0 h 1870680"/>
              <a:gd name="connsiteX0" fmla="*/ 533544 w 3273284"/>
              <a:gd name="connsiteY0" fmla="*/ 0 h 956582"/>
              <a:gd name="connsiteX1" fmla="*/ 3273284 w 3273284"/>
              <a:gd name="connsiteY1" fmla="*/ 13303 h 956582"/>
              <a:gd name="connsiteX2" fmla="*/ 2059109 w 3273284"/>
              <a:gd name="connsiteY2" fmla="*/ 887161 h 956582"/>
              <a:gd name="connsiteX3" fmla="*/ 0 w 3273284"/>
              <a:gd name="connsiteY3" fmla="*/ 956583 h 956582"/>
              <a:gd name="connsiteX4" fmla="*/ 533544 w 3273284"/>
              <a:gd name="connsiteY4" fmla="*/ 0 h 956582"/>
              <a:gd name="connsiteX0" fmla="*/ 533544 w 3273284"/>
              <a:gd name="connsiteY0" fmla="*/ 0 h 960695"/>
              <a:gd name="connsiteX1" fmla="*/ 3273284 w 3273284"/>
              <a:gd name="connsiteY1" fmla="*/ 13303 h 960695"/>
              <a:gd name="connsiteX2" fmla="*/ 3035488 w 3273284"/>
              <a:gd name="connsiteY2" fmla="*/ 960695 h 960695"/>
              <a:gd name="connsiteX3" fmla="*/ 0 w 3273284"/>
              <a:gd name="connsiteY3" fmla="*/ 956583 h 960695"/>
              <a:gd name="connsiteX4" fmla="*/ 533544 w 3273284"/>
              <a:gd name="connsiteY4" fmla="*/ 0 h 960695"/>
              <a:gd name="connsiteX0" fmla="*/ 533544 w 3285802"/>
              <a:gd name="connsiteY0" fmla="*/ 0 h 960695"/>
              <a:gd name="connsiteX1" fmla="*/ 3285802 w 3285802"/>
              <a:gd name="connsiteY1" fmla="*/ 50070 h 960695"/>
              <a:gd name="connsiteX2" fmla="*/ 3035488 w 3285802"/>
              <a:gd name="connsiteY2" fmla="*/ 960695 h 960695"/>
              <a:gd name="connsiteX3" fmla="*/ 0 w 3285802"/>
              <a:gd name="connsiteY3" fmla="*/ 956583 h 960695"/>
              <a:gd name="connsiteX4" fmla="*/ 533544 w 3285802"/>
              <a:gd name="connsiteY4" fmla="*/ 0 h 960695"/>
              <a:gd name="connsiteX0" fmla="*/ 533544 w 3298320"/>
              <a:gd name="connsiteY0" fmla="*/ 0 h 960695"/>
              <a:gd name="connsiteX1" fmla="*/ 3298320 w 3298320"/>
              <a:gd name="connsiteY1" fmla="*/ 13303 h 960695"/>
              <a:gd name="connsiteX2" fmla="*/ 3035488 w 3298320"/>
              <a:gd name="connsiteY2" fmla="*/ 960695 h 960695"/>
              <a:gd name="connsiteX3" fmla="*/ 0 w 3298320"/>
              <a:gd name="connsiteY3" fmla="*/ 956583 h 960695"/>
              <a:gd name="connsiteX4" fmla="*/ 533544 w 3298320"/>
              <a:gd name="connsiteY4" fmla="*/ 0 h 960695"/>
              <a:gd name="connsiteX0" fmla="*/ 433403 w 3198179"/>
              <a:gd name="connsiteY0" fmla="*/ 0 h 960695"/>
              <a:gd name="connsiteX1" fmla="*/ 3198179 w 3198179"/>
              <a:gd name="connsiteY1" fmla="*/ 13303 h 960695"/>
              <a:gd name="connsiteX2" fmla="*/ 2935347 w 3198179"/>
              <a:gd name="connsiteY2" fmla="*/ 960695 h 960695"/>
              <a:gd name="connsiteX3" fmla="*/ 0 w 3198179"/>
              <a:gd name="connsiteY3" fmla="*/ 947390 h 960695"/>
              <a:gd name="connsiteX4" fmla="*/ 433403 w 3198179"/>
              <a:gd name="connsiteY4" fmla="*/ 0 h 960695"/>
              <a:gd name="connsiteX0" fmla="*/ 508509 w 3273285"/>
              <a:gd name="connsiteY0" fmla="*/ 0 h 960695"/>
              <a:gd name="connsiteX1" fmla="*/ 3273285 w 3273285"/>
              <a:gd name="connsiteY1" fmla="*/ 13303 h 960695"/>
              <a:gd name="connsiteX2" fmla="*/ 3010453 w 3273285"/>
              <a:gd name="connsiteY2" fmla="*/ 960695 h 960695"/>
              <a:gd name="connsiteX3" fmla="*/ 0 w 3273285"/>
              <a:gd name="connsiteY3" fmla="*/ 947390 h 960695"/>
              <a:gd name="connsiteX4" fmla="*/ 508509 w 3273285"/>
              <a:gd name="connsiteY4" fmla="*/ 0 h 960695"/>
              <a:gd name="connsiteX0" fmla="*/ 546062 w 3310838"/>
              <a:gd name="connsiteY0" fmla="*/ 0 h 965774"/>
              <a:gd name="connsiteX1" fmla="*/ 3310838 w 3310838"/>
              <a:gd name="connsiteY1" fmla="*/ 13303 h 965774"/>
              <a:gd name="connsiteX2" fmla="*/ 3048006 w 3310838"/>
              <a:gd name="connsiteY2" fmla="*/ 960695 h 965774"/>
              <a:gd name="connsiteX3" fmla="*/ 0 w 3310838"/>
              <a:gd name="connsiteY3" fmla="*/ 965774 h 965774"/>
              <a:gd name="connsiteX4" fmla="*/ 546062 w 3310838"/>
              <a:gd name="connsiteY4" fmla="*/ 0 h 96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838" h="965774">
                <a:moveTo>
                  <a:pt x="546062" y="0"/>
                </a:moveTo>
                <a:lnTo>
                  <a:pt x="3310838" y="13303"/>
                </a:lnTo>
                <a:lnTo>
                  <a:pt x="3048006" y="960695"/>
                </a:lnTo>
                <a:lnTo>
                  <a:pt x="0" y="965774"/>
                </a:lnTo>
                <a:lnTo>
                  <a:pt x="54606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0"/>
            <a:ext cx="759633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60919" y="1268760"/>
            <a:ext cx="6625881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071263" y="1844824"/>
            <a:ext cx="6625881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5062" y="2851817"/>
            <a:ext cx="363893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PRESENTATION HERE    </a:t>
            </a:r>
            <a:endParaRPr kumimoji="0" lang="en-US" altLang="ko-KR" sz="11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505062" y="1844824"/>
            <a:ext cx="36389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April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Project</a:t>
            </a:r>
            <a:endParaRPr lang="en-US" altLang="ko-KR" sz="28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8560" y="6276083"/>
            <a:ext cx="1301512" cy="3218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505062" y="3569241"/>
            <a:ext cx="36389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that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can be adapted to any content 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meets various market segments. </a:t>
            </a:r>
          </a:p>
        </p:txBody>
      </p:sp>
      <p:pic>
        <p:nvPicPr>
          <p:cNvPr id="14" name="그림 개체 틀 13" descr="AprilProject.png"/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t="609" b="609"/>
          <a:stretch>
            <a:fillRect/>
          </a:stretch>
        </p:blipFill>
        <p:spPr/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solidFill>
            <a:schemeClr val="tx1"/>
          </a:solidFill>
        </p:spPr>
      </p:sp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572141"/>
            <a:ext cx="1015200" cy="58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366</Words>
  <Application>Microsoft Office PowerPoint</Application>
  <PresentationFormat>화면 슬라이드 쇼(4:3)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슬라이드 1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Rescruid</cp:lastModifiedBy>
  <cp:revision>31</cp:revision>
  <dcterms:created xsi:type="dcterms:W3CDTF">2014-04-01T16:35:38Z</dcterms:created>
  <dcterms:modified xsi:type="dcterms:W3CDTF">2017-04-06T06:53:00Z</dcterms:modified>
</cp:coreProperties>
</file>