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32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6350-F092-4660-A299-022770A3EB14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BF4-18CF-4B71-A6BF-C4B12DE03D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6350-F092-4660-A299-022770A3EB14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BF4-18CF-4B71-A6BF-C4B12DE03D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6350-F092-4660-A299-022770A3EB14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BF4-18CF-4B71-A6BF-C4B12DE03D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6350-F092-4660-A299-022770A3EB14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BF4-18CF-4B71-A6BF-C4B12DE03D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6350-F092-4660-A299-022770A3EB14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BF4-18CF-4B71-A6BF-C4B12DE03D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6350-F092-4660-A299-022770A3EB14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BF4-18CF-4B71-A6BF-C4B12DE03D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6350-F092-4660-A299-022770A3EB14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BF4-18CF-4B71-A6BF-C4B12DE03D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6350-F092-4660-A299-022770A3EB14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BF4-18CF-4B71-A6BF-C4B12DE03D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6350-F092-4660-A299-022770A3EB14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BF4-18CF-4B71-A6BF-C4B12DE03D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6350-F092-4660-A299-022770A3EB14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BF4-18CF-4B71-A6BF-C4B12DE03D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6350-F092-4660-A299-022770A3EB14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BF4-18CF-4B71-A6BF-C4B12DE03D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A6350-F092-4660-A299-022770A3EB14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47BF4-18CF-4B71-A6BF-C4B12DE03D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0" y="357166"/>
            <a:ext cx="9144000" cy="4379868"/>
            <a:chOff x="0" y="357166"/>
            <a:chExt cx="9144000" cy="4379868"/>
          </a:xfrm>
        </p:grpSpPr>
        <p:sp>
          <p:nvSpPr>
            <p:cNvPr id="7" name="TextBox 6"/>
            <p:cNvSpPr txBox="1"/>
            <p:nvPr/>
          </p:nvSpPr>
          <p:spPr>
            <a:xfrm>
              <a:off x="500034" y="357166"/>
              <a:ext cx="45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MEMBER </a:t>
              </a:r>
              <a:r>
                <a:rPr lang="en-US" altLang="ko-KR" dirty="0" smtClean="0"/>
                <a:t>&amp; SALARY &amp; WORKTIME</a:t>
              </a:r>
              <a:endParaRPr lang="en-US" altLang="ko-KR" dirty="0" smtClean="0"/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922" y="1628645"/>
              <a:ext cx="9010672" cy="3108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3" name="직선 연결선 12"/>
            <p:cNvCxnSpPr/>
            <p:nvPr/>
          </p:nvCxnSpPr>
          <p:spPr>
            <a:xfrm>
              <a:off x="0" y="928670"/>
              <a:ext cx="9144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357166"/>
            <a:ext cx="9144000" cy="4632072"/>
            <a:chOff x="0" y="357166"/>
            <a:chExt cx="9144000" cy="4632072"/>
          </a:xfrm>
        </p:grpSpPr>
        <p:sp>
          <p:nvSpPr>
            <p:cNvPr id="7" name="TextBox 6"/>
            <p:cNvSpPr txBox="1"/>
            <p:nvPr/>
          </p:nvSpPr>
          <p:spPr>
            <a:xfrm>
              <a:off x="500034" y="357166"/>
              <a:ext cx="45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DEPARTMEMT&amp; EMPLOYEE</a:t>
              </a:r>
            </a:p>
          </p:txBody>
        </p:sp>
        <p:pic>
          <p:nvPicPr>
            <p:cNvPr id="4" name="Picture 2" descr="C:\Users\java\Desktop\Main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472" y="971534"/>
              <a:ext cx="6643734" cy="4017704"/>
            </a:xfrm>
            <a:prstGeom prst="rect">
              <a:avLst/>
            </a:prstGeom>
            <a:noFill/>
          </p:spPr>
        </p:pic>
        <p:cxnSp>
          <p:nvCxnSpPr>
            <p:cNvPr id="5" name="직선 연결선 4"/>
            <p:cNvCxnSpPr/>
            <p:nvPr/>
          </p:nvCxnSpPr>
          <p:spPr>
            <a:xfrm>
              <a:off x="0" y="928670"/>
              <a:ext cx="9144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357166"/>
            <a:ext cx="9144000" cy="3478663"/>
            <a:chOff x="0" y="357166"/>
            <a:chExt cx="9144000" cy="3478663"/>
          </a:xfrm>
        </p:grpSpPr>
        <p:sp>
          <p:nvSpPr>
            <p:cNvPr id="7" name="TextBox 6"/>
            <p:cNvSpPr txBox="1"/>
            <p:nvPr/>
          </p:nvSpPr>
          <p:spPr>
            <a:xfrm>
              <a:off x="500034" y="357166"/>
              <a:ext cx="45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MANCHESTER &amp; PLAYERS</a:t>
              </a:r>
            </a:p>
          </p:txBody>
        </p:sp>
        <p:pic>
          <p:nvPicPr>
            <p:cNvPr id="4" name="Picture 2" descr="C:\Users\java\Desktop\KakaoTalk_20170406_114750872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0034" y="1500174"/>
              <a:ext cx="7858180" cy="2335655"/>
            </a:xfrm>
            <a:prstGeom prst="rect">
              <a:avLst/>
            </a:prstGeom>
            <a:noFill/>
          </p:spPr>
        </p:pic>
        <p:cxnSp>
          <p:nvCxnSpPr>
            <p:cNvPr id="5" name="직선 연결선 4"/>
            <p:cNvCxnSpPr/>
            <p:nvPr/>
          </p:nvCxnSpPr>
          <p:spPr>
            <a:xfrm>
              <a:off x="0" y="928670"/>
              <a:ext cx="9144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357166"/>
            <a:ext cx="9144000" cy="4248166"/>
            <a:chOff x="0" y="357166"/>
            <a:chExt cx="9144000" cy="4248166"/>
          </a:xfrm>
        </p:grpSpPr>
        <p:grpSp>
          <p:nvGrpSpPr>
            <p:cNvPr id="6" name="그룹 5"/>
            <p:cNvGrpSpPr/>
            <p:nvPr/>
          </p:nvGrpSpPr>
          <p:grpSpPr>
            <a:xfrm>
              <a:off x="0" y="357166"/>
              <a:ext cx="9144000" cy="573092"/>
              <a:chOff x="0" y="357166"/>
              <a:chExt cx="9144000" cy="57309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00034" y="357166"/>
                <a:ext cx="4572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MOLECULR DATA</a:t>
                </a:r>
              </a:p>
            </p:txBody>
          </p:sp>
          <p:cxnSp>
            <p:nvCxnSpPr>
              <p:cNvPr id="5" name="직선 연결선 4"/>
              <p:cNvCxnSpPr/>
              <p:nvPr/>
            </p:nvCxnSpPr>
            <p:spPr>
              <a:xfrm>
                <a:off x="0" y="928670"/>
                <a:ext cx="9144000" cy="158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0090" y="1295388"/>
              <a:ext cx="8831066" cy="3309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357166"/>
            <a:ext cx="9144000" cy="4676781"/>
            <a:chOff x="0" y="357166"/>
            <a:chExt cx="9144000" cy="4676781"/>
          </a:xfrm>
        </p:grpSpPr>
        <p:grpSp>
          <p:nvGrpSpPr>
            <p:cNvPr id="3" name="그룹 5"/>
            <p:cNvGrpSpPr/>
            <p:nvPr/>
          </p:nvGrpSpPr>
          <p:grpSpPr>
            <a:xfrm>
              <a:off x="0" y="357166"/>
              <a:ext cx="9144000" cy="573092"/>
              <a:chOff x="0" y="357166"/>
              <a:chExt cx="9144000" cy="57309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00034" y="357166"/>
                <a:ext cx="4572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COUNTRY &amp; CITY</a:t>
                </a:r>
              </a:p>
            </p:txBody>
          </p:sp>
          <p:cxnSp>
            <p:nvCxnSpPr>
              <p:cNvPr id="5" name="직선 연결선 4"/>
              <p:cNvCxnSpPr/>
              <p:nvPr/>
            </p:nvCxnSpPr>
            <p:spPr>
              <a:xfrm>
                <a:off x="0" y="928670"/>
                <a:ext cx="9144000" cy="158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122" name="Picture 2" descr="C:\Users\java\Desktop\country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44" y="1214422"/>
              <a:ext cx="8686800" cy="381952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16</Words>
  <Application>Microsoft Office PowerPoint</Application>
  <PresentationFormat>화면 슬라이드 쇼(4:3)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java</dc:creator>
  <cp:lastModifiedBy>java</cp:lastModifiedBy>
  <cp:revision>15</cp:revision>
  <dcterms:created xsi:type="dcterms:W3CDTF">2017-04-06T03:00:19Z</dcterms:created>
  <dcterms:modified xsi:type="dcterms:W3CDTF">2017-04-06T06:29:31Z</dcterms:modified>
</cp:coreProperties>
</file>