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3" r:id="rId6"/>
    <p:sldId id="285" r:id="rId7"/>
    <p:sldId id="284" r:id="rId8"/>
    <p:sldId id="258" r:id="rId9"/>
    <p:sldId id="269" r:id="rId10"/>
    <p:sldId id="262" r:id="rId11"/>
    <p:sldId id="264" r:id="rId12"/>
    <p:sldId id="265" r:id="rId13"/>
    <p:sldId id="267" r:id="rId14"/>
    <p:sldId id="268" r:id="rId15"/>
    <p:sldId id="278" r:id="rId16"/>
    <p:sldId id="279" r:id="rId17"/>
    <p:sldId id="280" r:id="rId18"/>
    <p:sldId id="281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25" autoAdjust="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001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5379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285852" y="1357298"/>
            <a:ext cx="7731059" cy="4250425"/>
            <a:chOff x="0" y="928670"/>
            <a:chExt cx="9144000" cy="367666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928670"/>
              <a:ext cx="914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0090" y="1295388"/>
              <a:ext cx="8831066" cy="3309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1259632" y="144908"/>
            <a:ext cx="7884368" cy="106951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5852" y="1285860"/>
            <a:ext cx="771530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401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55" t="20161" r="8071" b="13461"/>
          <a:stretch/>
        </p:blipFill>
        <p:spPr bwMode="auto">
          <a:xfrm>
            <a:off x="1643041" y="2053002"/>
            <a:ext cx="7206553" cy="317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36" t="19856" r="63942" b="37837"/>
          <a:stretch/>
        </p:blipFill>
        <p:spPr bwMode="auto">
          <a:xfrm>
            <a:off x="5072066" y="1319363"/>
            <a:ext cx="3841160" cy="31432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17" t="19663" r="66002" b="37605"/>
          <a:stretch/>
        </p:blipFill>
        <p:spPr bwMode="auto">
          <a:xfrm>
            <a:off x="1428728" y="1319363"/>
            <a:ext cx="3432517" cy="31432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43" t="20048" r="9848" b="55144"/>
          <a:stretch/>
        </p:blipFill>
        <p:spPr bwMode="auto">
          <a:xfrm>
            <a:off x="1428728" y="4680975"/>
            <a:ext cx="7500990" cy="12483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</a:rPr>
              <a:t>구단관리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sz="3000" dirty="0" smtClean="0"/>
              <a:t>Team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삭제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000" dirty="0" smtClean="0"/>
              <a:t>Member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삭제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이진주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화학물질관리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남상혁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축구동아리 관리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194411"/>
            <a:ext cx="4811426" cy="1877399"/>
          </a:xfr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56772"/>
            <a:ext cx="3214970" cy="13866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933" y="3271949"/>
            <a:ext cx="3248719" cy="1800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143512"/>
            <a:ext cx="4024469" cy="12518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153" y="1285860"/>
            <a:ext cx="3608547" cy="3600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569" y="1300680"/>
            <a:ext cx="3719711" cy="3488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617151" y="4077072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5541" y="4041517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5916" y="0"/>
            <a:ext cx="9144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Members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4379"/>
              <a:gd name="adj2" fmla="val 103737"/>
              <a:gd name="adj3" fmla="val 64379"/>
              <a:gd name="adj4" fmla="val 135794"/>
              <a:gd name="adj5" fmla="val -36832"/>
              <a:gd name="adj6" fmla="val 16495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5565"/>
              <a:gd name="adj2" fmla="val -3213"/>
              <a:gd name="adj3" fmla="val 65565"/>
              <a:gd name="adj4" fmla="val -40560"/>
              <a:gd name="adj5" fmla="val -36832"/>
              <a:gd name="adj6" fmla="val -7056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929477"/>
            <a:ext cx="1785950" cy="17142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>
              <a:buFont typeface="Wingdings" pitchFamily="2" charset="2"/>
              <a:buChar char="ü"/>
            </a:pP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1.5.2</a:t>
            </a:r>
          </a:p>
          <a:p>
            <a:pPr>
              <a:buFont typeface="Wingdings" pitchFamily="2" charset="2"/>
              <a:buChar char="ü"/>
            </a:pP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14480" y="1201998"/>
            <a:ext cx="5000660" cy="4870208"/>
            <a:chOff x="2071670" y="1201998"/>
            <a:chExt cx="5000660" cy="48702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000496" y="5143512"/>
              <a:ext cx="428628" cy="158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643306" y="3357562"/>
              <a:ext cx="428628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2786844" y="4071148"/>
              <a:ext cx="571504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2071670" y="1201998"/>
              <a:ext cx="5000660" cy="4870208"/>
              <a:chOff x="2071670" y="1201998"/>
              <a:chExt cx="5000660" cy="4870208"/>
            </a:xfrm>
          </p:grpSpPr>
          <p:cxnSp>
            <p:nvCxnSpPr>
              <p:cNvPr id="19" name="직선 연결선 18"/>
              <p:cNvCxnSpPr/>
              <p:nvPr/>
            </p:nvCxnSpPr>
            <p:spPr>
              <a:xfrm rot="5400000">
                <a:off x="2786844" y="2570950"/>
                <a:ext cx="571504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357818" y="5143512"/>
                <a:ext cx="428628" cy="1588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" name="모서리가 둥근 직사각형 4"/>
              <p:cNvSpPr/>
              <p:nvPr/>
            </p:nvSpPr>
            <p:spPr>
              <a:xfrm>
                <a:off x="2071670" y="4214818"/>
                <a:ext cx="1941815" cy="185738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Web</a:t>
                </a:r>
              </a:p>
              <a:p>
                <a:pPr algn="ctr"/>
                <a:r>
                  <a:rPr lang="en-US" altLang="ko-KR" sz="2400" dirty="0" smtClean="0"/>
                  <a:t>Server</a:t>
                </a:r>
              </a:p>
              <a:p>
                <a:pPr algn="ctr"/>
                <a:r>
                  <a:rPr lang="en-US" altLang="ko-KR" sz="2400" dirty="0" smtClean="0"/>
                  <a:t>[</a:t>
                </a:r>
                <a:r>
                  <a:rPr lang="en-US" altLang="ko-KR" sz="2400" dirty="0" err="1" smtClean="0"/>
                  <a:t>Windows7</a:t>
                </a:r>
                <a:r>
                  <a:rPr lang="en-US" altLang="ko-KR" sz="2400" dirty="0" smtClean="0"/>
                  <a:t>]</a:t>
                </a:r>
                <a:endParaRPr lang="ko-KR" altLang="en-US" sz="2400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2357422" y="2714620"/>
                <a:ext cx="1357322" cy="1298308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VM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[Linux]</a:t>
                </a:r>
                <a:endParaRPr lang="ko-KR" altLang="en-US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000496" y="2857496"/>
                <a:ext cx="1000132" cy="956648"/>
              </a:xfrm>
              <a:prstGeom prst="round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Spring</a:t>
                </a:r>
              </a:p>
              <a:p>
                <a:pPr algn="ctr"/>
                <a:r>
                  <a:rPr lang="en-US" altLang="ko-KR" sz="1400" dirty="0" smtClean="0"/>
                  <a:t>Project</a:t>
                </a:r>
                <a:endParaRPr lang="ko-KR" altLang="en-US" sz="1400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5715008" y="4500570"/>
                <a:ext cx="1357322" cy="129830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357686" y="4643446"/>
                <a:ext cx="1000132" cy="956648"/>
              </a:xfrm>
              <a:prstGeom prst="round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Web</a:t>
                </a:r>
              </a:p>
              <a:p>
                <a:pPr algn="ctr"/>
                <a:r>
                  <a:rPr lang="en-US" altLang="ko-KR" sz="1400" dirty="0" smtClean="0"/>
                  <a:t>Browser</a:t>
                </a:r>
                <a:endParaRPr lang="ko-KR" altLang="en-US" sz="1400" dirty="0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357422" y="1201998"/>
                <a:ext cx="1357322" cy="1298308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Amazon</a:t>
                </a:r>
              </a:p>
              <a:p>
                <a:pPr algn="ctr"/>
                <a:r>
                  <a:rPr lang="en-US" altLang="ko-KR" dirty="0" err="1" smtClean="0"/>
                  <a:t>RDS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[Oracle]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017958"/>
            <a:ext cx="6165714" cy="23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190"/>
            <a:ext cx="5268624" cy="27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78553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37958"/>
            <a:ext cx="5040000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288</Words>
  <Application>Microsoft Office PowerPoint</Application>
  <PresentationFormat>화면 슬라이드 쇼(4:3)</PresentationFormat>
  <Paragraphs>107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슬라이드 1</vt:lpstr>
      <vt:lpstr>Team Introduce</vt:lpstr>
      <vt:lpstr>System Environment</vt:lpstr>
      <vt:lpstr>System Tree</vt:lpstr>
      <vt:lpstr>Base Tables</vt:lpstr>
      <vt:lpstr>Base Tables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슬라이드 15</vt:lpstr>
      <vt:lpstr>Organic Molecules List </vt:lpstr>
      <vt:lpstr>슬라이드 17</vt:lpstr>
      <vt:lpstr>Organic Molecules List </vt:lpstr>
      <vt:lpstr>Manchester United 구단관리</vt:lpstr>
      <vt:lpstr>Manchester United</vt:lpstr>
      <vt:lpstr>슬라이드 21</vt:lpstr>
      <vt:lpstr>Team </vt:lpstr>
      <vt:lpstr>슬라이드 23</vt:lpstr>
      <vt:lpstr>Members</vt:lpstr>
      <vt:lpstr>슬라이드 25</vt:lpstr>
      <vt:lpstr>Members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65</cp:revision>
  <dcterms:created xsi:type="dcterms:W3CDTF">2014-04-01T16:35:38Z</dcterms:created>
  <dcterms:modified xsi:type="dcterms:W3CDTF">2017-04-12T03:41:17Z</dcterms:modified>
</cp:coreProperties>
</file>