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142984"/>
            <a:ext cx="2521990" cy="172990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61738"/>
            <a:ext cx="7931260" cy="356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 1.5.2</a:t>
            </a: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14480" y="1201998"/>
            <a:ext cx="5000660" cy="4870208"/>
            <a:chOff x="2071670" y="1201998"/>
            <a:chExt cx="5000660" cy="48702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00496" y="5143512"/>
              <a:ext cx="428628" cy="158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643306" y="3357562"/>
              <a:ext cx="428628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786844" y="4071148"/>
              <a:ext cx="571504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2071670" y="1201998"/>
              <a:ext cx="5000660" cy="4870208"/>
              <a:chOff x="2071670" y="1201998"/>
              <a:chExt cx="5000660" cy="4870208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5400000">
                <a:off x="2786844" y="2570950"/>
                <a:ext cx="571504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57818" y="5143512"/>
                <a:ext cx="428628" cy="158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" name="모서리가 둥근 직사각형 4"/>
              <p:cNvSpPr/>
              <p:nvPr/>
            </p:nvSpPr>
            <p:spPr>
              <a:xfrm>
                <a:off x="2071670" y="4214818"/>
                <a:ext cx="1941815" cy="18573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Web</a:t>
                </a:r>
              </a:p>
              <a:p>
                <a:pPr algn="ctr"/>
                <a:r>
                  <a:rPr lang="en-US" altLang="ko-KR" sz="2400" dirty="0" smtClean="0"/>
                  <a:t>Server</a:t>
                </a:r>
              </a:p>
              <a:p>
                <a:pPr algn="ctr"/>
                <a:r>
                  <a:rPr lang="en-US" altLang="ko-KR" sz="2400" dirty="0" smtClean="0"/>
                  <a:t>[</a:t>
                </a:r>
                <a:r>
                  <a:rPr lang="en-US" altLang="ko-KR" sz="2400" dirty="0" err="1" smtClean="0"/>
                  <a:t>Windows7</a:t>
                </a:r>
                <a:r>
                  <a:rPr lang="en-US" altLang="ko-KR" sz="2400" dirty="0" smtClean="0"/>
                  <a:t>]</a:t>
                </a:r>
                <a:endParaRPr lang="ko-KR" altLang="en-US" sz="2400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2357422" y="2714620"/>
                <a:ext cx="1357322" cy="1298308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VM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[Linux]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000496" y="2857496"/>
                <a:ext cx="1000132" cy="956648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Spring</a:t>
                </a:r>
              </a:p>
              <a:p>
                <a:pPr algn="ctr"/>
                <a:r>
                  <a:rPr lang="en-US" altLang="ko-KR" sz="1400" dirty="0" smtClean="0"/>
                  <a:t>Project</a:t>
                </a:r>
                <a:endParaRPr lang="ko-KR" altLang="en-US" sz="14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715008" y="4500570"/>
                <a:ext cx="1357322" cy="129830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357686" y="4643446"/>
                <a:ext cx="1000132" cy="956648"/>
              </a:xfrm>
              <a:prstGeom prst="round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Web</a:t>
                </a:r>
              </a:p>
              <a:p>
                <a:pPr algn="ctr"/>
                <a:r>
                  <a:rPr lang="en-US" altLang="ko-KR" sz="1400" dirty="0" smtClean="0"/>
                  <a:t>Browser</a:t>
                </a:r>
                <a:endParaRPr lang="ko-KR" altLang="en-US" sz="1400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357422" y="1201998"/>
                <a:ext cx="1357322" cy="1298308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Amazon</a:t>
                </a:r>
              </a:p>
              <a:p>
                <a:pPr algn="ctr"/>
                <a:r>
                  <a:rPr lang="en-US" altLang="ko-KR" dirty="0" err="1" smtClean="0"/>
                  <a:t>RDS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[Oracle]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285</Words>
  <Application>Microsoft Office PowerPoint</Application>
  <PresentationFormat>화면 슬라이드 쇼(4:3)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Organic Molecules List </vt:lpstr>
      <vt:lpstr>슬라이드 16</vt:lpstr>
      <vt:lpstr>Organic Molecules List </vt:lpstr>
      <vt:lpstr>Manchester United 구단관리</vt:lpstr>
      <vt:lpstr>Manchester United</vt:lpstr>
      <vt:lpstr>슬라이드 20</vt:lpstr>
      <vt:lpstr>Team </vt:lpstr>
      <vt:lpstr>슬라이드 22</vt:lpstr>
      <vt:lpstr>Members</vt:lpstr>
      <vt:lpstr>슬라이드 24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68</cp:revision>
  <dcterms:created xsi:type="dcterms:W3CDTF">2014-04-01T16:35:38Z</dcterms:created>
  <dcterms:modified xsi:type="dcterms:W3CDTF">2017-04-12T03:44:42Z</dcterms:modified>
</cp:coreProperties>
</file>