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5" r:id="rId14"/>
    <p:sldId id="283" r:id="rId15"/>
    <p:sldId id="282" r:id="rId16"/>
    <p:sldId id="284" r:id="rId17"/>
    <p:sldId id="271" r:id="rId18"/>
    <p:sldId id="272" r:id="rId19"/>
    <p:sldId id="273" r:id="rId20"/>
    <p:sldId id="260" r:id="rId21"/>
    <p:sldId id="267" r:id="rId22"/>
    <p:sldId id="268" r:id="rId23"/>
    <p:sldId id="269" r:id="rId24"/>
    <p:sldId id="261" r:id="rId25"/>
    <p:sldId id="262" r:id="rId26"/>
    <p:sldId id="264" r:id="rId27"/>
    <p:sldId id="265" r:id="rId28"/>
    <p:sldId id="26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ME5020</a:t>
            </a:r>
            <a:r>
              <a:rPr lang="zh-TW" altLang="zh-TW" dirty="0">
                <a:effectLst/>
              </a:rPr>
              <a:t>現代控制理論</a:t>
            </a:r>
            <a:r>
              <a:rPr lang="en-US" altLang="zh-TW" dirty="0">
                <a:effectLst/>
              </a:rPr>
              <a:t>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黃衍任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8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8. State Feedback Control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03" y="4398032"/>
            <a:ext cx="3595832" cy="14367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69" y="2825312"/>
            <a:ext cx="2371725" cy="409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97" y="4482191"/>
            <a:ext cx="4476750" cy="135255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395968" y="4707403"/>
            <a:ext cx="963495" cy="902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818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Example:  </a:t>
            </a:r>
            <a:r>
              <a:rPr lang="en-US" altLang="zh-TW" dirty="0" smtClean="0"/>
              <a:t>State </a:t>
            </a:r>
            <a:r>
              <a:rPr lang="en-US" altLang="zh-TW" dirty="0" smtClean="0"/>
              <a:t>Feedback </a:t>
            </a:r>
            <a:r>
              <a:rPr lang="en-US" altLang="zh-TW" dirty="0" smtClean="0"/>
              <a:t>Control for Linear Control System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Results:  Autonomous system with initial value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07" y="2920102"/>
            <a:ext cx="3740400" cy="20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portrait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Type 1 :  star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85" y="3029638"/>
            <a:ext cx="2332638" cy="14101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68" y="2839248"/>
            <a:ext cx="4686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portrait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Type 2 :  node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49" y="2689664"/>
            <a:ext cx="4610100" cy="2657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48" y="1996176"/>
            <a:ext cx="3419475" cy="3438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406" y="1996176"/>
            <a:ext cx="3486150" cy="39719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35" y="3280158"/>
            <a:ext cx="3762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portrait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Type 3 :  saddle point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881" y="2775045"/>
            <a:ext cx="2819400" cy="3114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35" y="3508987"/>
            <a:ext cx="3638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portrait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Type 4:  center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30" y="3848100"/>
            <a:ext cx="2771775" cy="1943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2" y="3898593"/>
            <a:ext cx="3486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portrait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Type 5:  focus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25" y="2961177"/>
            <a:ext cx="4743450" cy="2447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98" y="2785750"/>
            <a:ext cx="3933825" cy="2876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35" y="2847662"/>
            <a:ext cx="3638550" cy="2752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745" y="3081395"/>
            <a:ext cx="3810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control?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Dynamic systems</a:t>
            </a:r>
          </a:p>
          <a:p>
            <a:pPr lvl="1"/>
            <a:r>
              <a:rPr lang="en-US" altLang="zh-TW" dirty="0" smtClean="0"/>
              <a:t>Time </a:t>
            </a:r>
            <a:r>
              <a:rPr lang="en-US" altLang="zh-TW" dirty="0" err="1" smtClean="0"/>
              <a:t>respons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Vehicles (plane, </a:t>
            </a:r>
            <a:r>
              <a:rPr lang="en-US" altLang="zh-TW" dirty="0" err="1" smtClean="0"/>
              <a:t>missels</a:t>
            </a:r>
            <a:r>
              <a:rPr lang="en-US" altLang="zh-TW" dirty="0" smtClean="0"/>
              <a:t>, car,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 control: speed, direction, alignment  </a:t>
            </a:r>
          </a:p>
          <a:p>
            <a:pPr lvl="2"/>
            <a:r>
              <a:rPr lang="en-US" altLang="zh-TW" dirty="0" smtClean="0"/>
              <a:t>Temperature control: 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Frequency response:</a:t>
            </a:r>
          </a:p>
          <a:p>
            <a:pPr lvl="2"/>
            <a:r>
              <a:rPr lang="en-US" altLang="zh-TW" dirty="0" smtClean="0"/>
              <a:t>Radio, TV and phone  </a:t>
            </a:r>
          </a:p>
        </p:txBody>
      </p:sp>
    </p:spTree>
    <p:extLst>
      <p:ext uri="{BB962C8B-B14F-4D97-AF65-F5344CB8AC3E}">
        <p14:creationId xmlns:p14="http://schemas.microsoft.com/office/powerpoint/2010/main" val="358087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49021"/>
            <a:ext cx="10353762" cy="47131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Consider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State equation: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to find the history of 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(t) ?</a:t>
            </a:r>
          </a:p>
          <a:p>
            <a:pPr lvl="1"/>
            <a:r>
              <a:rPr lang="en-US" altLang="zh-TW" dirty="0" smtClean="0"/>
              <a:t>Mathematic true solution</a:t>
            </a:r>
          </a:p>
          <a:p>
            <a:pPr lvl="1"/>
            <a:r>
              <a:rPr lang="en-US" altLang="zh-TW" dirty="0" smtClean="0"/>
              <a:t>Computer simulation  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67" y="3978799"/>
            <a:ext cx="2657284" cy="4393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84" y="2638553"/>
            <a:ext cx="2838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Numerical Simulatio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Differential equation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Euler Method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30" y="2850788"/>
            <a:ext cx="2600325" cy="628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81" y="5131801"/>
            <a:ext cx="2657475" cy="904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94" y="1658226"/>
            <a:ext cx="3824739" cy="39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49021"/>
            <a:ext cx="10353762" cy="47131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Nonlinear state </a:t>
            </a:r>
            <a:r>
              <a:rPr lang="en-US" altLang="zh-TW" dirty="0" smtClean="0"/>
              <a:t>equation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initial </a:t>
            </a:r>
            <a:r>
              <a:rPr lang="en-US" altLang="zh-TW" dirty="0"/>
              <a:t>v</a:t>
            </a:r>
            <a:r>
              <a:rPr lang="en-US" altLang="zh-TW" dirty="0" smtClean="0"/>
              <a:t>alue problems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 to find the history of 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(t) ?</a:t>
            </a:r>
          </a:p>
          <a:p>
            <a:pPr lvl="1"/>
            <a:r>
              <a:rPr lang="en-US" altLang="zh-TW" dirty="0" smtClean="0"/>
              <a:t>Mathematic true solution</a:t>
            </a:r>
          </a:p>
          <a:p>
            <a:pPr lvl="1"/>
            <a:r>
              <a:rPr lang="en-US" altLang="zh-TW" dirty="0" smtClean="0"/>
              <a:t>Computer simulation  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18" y="2432297"/>
            <a:ext cx="2657284" cy="4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Numerical Simulatio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Differential equation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Euler Method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30" y="2850788"/>
            <a:ext cx="2600325" cy="628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81" y="5131801"/>
            <a:ext cx="2657475" cy="904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94" y="1658226"/>
            <a:ext cx="3824739" cy="39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Van Der Pol Oscillator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tate equation: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6" y="2685925"/>
            <a:ext cx="5090432" cy="482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68" y="4034664"/>
            <a:ext cx="3033032" cy="7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5915" y="2351314"/>
            <a:ext cx="8203228" cy="3826328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xNew</a:t>
            </a:r>
            <a:r>
              <a:rPr lang="en-US" altLang="zh-TW" dirty="0"/>
              <a:t> = </a:t>
            </a:r>
            <a:r>
              <a:rPr lang="en-US" altLang="zh-TW" dirty="0" err="1"/>
              <a:t>myFindNextPos</a:t>
            </a:r>
            <a:r>
              <a:rPr lang="en-US" altLang="zh-TW" dirty="0"/>
              <a:t>(</a:t>
            </a:r>
            <a:r>
              <a:rPr lang="en-US" altLang="zh-TW" dirty="0" err="1"/>
              <a:t>x,mu,delt</a:t>
            </a:r>
            <a:r>
              <a:rPr lang="en-US" altLang="zh-TW" dirty="0"/>
              <a:t>)   </a:t>
            </a:r>
          </a:p>
          <a:p>
            <a:r>
              <a:rPr lang="en-US" altLang="zh-TW" dirty="0" err="1"/>
              <a:t>xDot</a:t>
            </a:r>
            <a:r>
              <a:rPr lang="en-US" altLang="zh-TW" dirty="0"/>
              <a:t>= zeros(size(x</a:t>
            </a:r>
            <a:r>
              <a:rPr lang="en-US" altLang="zh-TW" dirty="0" smtClean="0"/>
              <a:t>));            </a:t>
            </a:r>
            <a:r>
              <a:rPr lang="en-US" altLang="zh-TW" dirty="0" err="1" smtClean="0"/>
              <a:t>xNew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xDot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xDot</a:t>
            </a:r>
            <a:r>
              <a:rPr lang="en-US" altLang="zh-TW" dirty="0"/>
              <a:t>(1) =  x(2);</a:t>
            </a:r>
          </a:p>
          <a:p>
            <a:r>
              <a:rPr lang="de-DE" altLang="zh-TW" dirty="0"/>
              <a:t>xDot(2) = -mu*(x(1)*x(1)-1)*x(2) - x(1); </a:t>
            </a:r>
          </a:p>
          <a:p>
            <a:r>
              <a:rPr lang="en-US" altLang="zh-TW" dirty="0" err="1"/>
              <a:t>xNew</a:t>
            </a:r>
            <a:r>
              <a:rPr lang="en-US" altLang="zh-TW" dirty="0"/>
              <a:t>(1) = x(1) + </a:t>
            </a:r>
            <a:r>
              <a:rPr lang="en-US" altLang="zh-TW" dirty="0" err="1"/>
              <a:t>xDot</a:t>
            </a:r>
            <a:r>
              <a:rPr lang="en-US" altLang="zh-TW" dirty="0"/>
              <a:t>(1)*</a:t>
            </a:r>
            <a:r>
              <a:rPr lang="en-US" altLang="zh-TW" dirty="0" err="1"/>
              <a:t>delt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xNew</a:t>
            </a:r>
            <a:r>
              <a:rPr lang="en-US" altLang="zh-TW" dirty="0"/>
              <a:t>(2) = x(2) + </a:t>
            </a:r>
            <a:r>
              <a:rPr lang="en-US" altLang="zh-TW" dirty="0" err="1"/>
              <a:t>xDot</a:t>
            </a:r>
            <a:r>
              <a:rPr lang="en-US" altLang="zh-TW" dirty="0"/>
              <a:t>(2)*</a:t>
            </a:r>
            <a:r>
              <a:rPr lang="en-US" altLang="zh-TW" dirty="0" err="1"/>
              <a:t>delt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return;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2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9286" y="805543"/>
            <a:ext cx="8203228" cy="55353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x = [0., 0.4]';</a:t>
            </a:r>
          </a:p>
          <a:p>
            <a:r>
              <a:rPr lang="en-US" altLang="zh-TW" dirty="0"/>
              <a:t>x1arr=[0,0,0,0]';</a:t>
            </a:r>
          </a:p>
          <a:p>
            <a:r>
              <a:rPr lang="en-US" altLang="zh-TW" dirty="0"/>
              <a:t>x2arr=x1arr;    </a:t>
            </a:r>
            <a:r>
              <a:rPr lang="en-US" altLang="zh-TW" dirty="0" err="1"/>
              <a:t>tarr</a:t>
            </a:r>
            <a:r>
              <a:rPr lang="en-US" altLang="zh-TW" dirty="0"/>
              <a:t> =x1arr;</a:t>
            </a:r>
          </a:p>
          <a:p>
            <a:r>
              <a:rPr lang="en-US" altLang="zh-TW" dirty="0" err="1"/>
              <a:t>delt</a:t>
            </a:r>
            <a:r>
              <a:rPr lang="en-US" altLang="zh-TW" dirty="0"/>
              <a:t> = 0.01;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= 1:2000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xN</a:t>
            </a:r>
            <a:r>
              <a:rPr lang="en-US" altLang="zh-TW" dirty="0"/>
              <a:t> = </a:t>
            </a:r>
            <a:r>
              <a:rPr lang="en-US" altLang="zh-TW" dirty="0" err="1"/>
              <a:t>myFindNextPos</a:t>
            </a:r>
            <a:r>
              <a:rPr lang="en-US" altLang="zh-TW" dirty="0"/>
              <a:t>(x,0.8,delt);</a:t>
            </a:r>
          </a:p>
          <a:p>
            <a:r>
              <a:rPr lang="en-US" altLang="zh-TW" dirty="0"/>
              <a:t>    x1arr(</a:t>
            </a:r>
            <a:r>
              <a:rPr lang="en-US" altLang="zh-TW" dirty="0" err="1"/>
              <a:t>i</a:t>
            </a:r>
            <a:r>
              <a:rPr lang="en-US" altLang="zh-TW" dirty="0"/>
              <a:t>)=</a:t>
            </a:r>
            <a:r>
              <a:rPr lang="en-US" altLang="zh-TW" dirty="0" err="1"/>
              <a:t>xN</a:t>
            </a:r>
            <a:r>
              <a:rPr lang="en-US" altLang="zh-TW" dirty="0"/>
              <a:t>(1);</a:t>
            </a:r>
          </a:p>
          <a:p>
            <a:r>
              <a:rPr lang="en-US" altLang="zh-TW" dirty="0"/>
              <a:t>    x2arr(</a:t>
            </a:r>
            <a:r>
              <a:rPr lang="en-US" altLang="zh-TW" dirty="0" err="1"/>
              <a:t>i</a:t>
            </a:r>
            <a:r>
              <a:rPr lang="en-US" altLang="zh-TW" dirty="0"/>
              <a:t>)=</a:t>
            </a:r>
            <a:r>
              <a:rPr lang="en-US" altLang="zh-TW" dirty="0" err="1"/>
              <a:t>xN</a:t>
            </a:r>
            <a:r>
              <a:rPr lang="en-US" altLang="zh-TW" dirty="0"/>
              <a:t>(2);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tarr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=</a:t>
            </a:r>
            <a:r>
              <a:rPr lang="en-US" altLang="zh-TW" dirty="0" err="1"/>
              <a:t>delt</a:t>
            </a:r>
            <a:r>
              <a:rPr lang="en-US" altLang="zh-TW" dirty="0"/>
              <a:t>*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x = </a:t>
            </a:r>
            <a:r>
              <a:rPr lang="en-US" altLang="zh-TW" dirty="0" err="1"/>
              <a:t>xN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end</a:t>
            </a:r>
          </a:p>
          <a:p>
            <a:r>
              <a:rPr lang="en-US" altLang="zh-TW" dirty="0"/>
              <a:t>figure(1); plot(x1arr,x2arr,'b');hold on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8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Van Der Pol Oscillator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tate equation: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6" y="2685925"/>
            <a:ext cx="5090432" cy="482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68" y="4034664"/>
            <a:ext cx="3033032" cy="7543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48" y="2048554"/>
            <a:ext cx="5267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Numerical Simulatio</a:t>
            </a:r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Differential equation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Euler Method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30" y="2850788"/>
            <a:ext cx="2600325" cy="628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81" y="5131801"/>
            <a:ext cx="2657475" cy="904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94" y="1658226"/>
            <a:ext cx="3824739" cy="39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162313"/>
            <a:ext cx="10353761" cy="1326321"/>
          </a:xfrm>
        </p:spPr>
        <p:txBody>
          <a:bodyPr/>
          <a:lstStyle/>
          <a:p>
            <a:r>
              <a:rPr lang="en-US" altLang="zh-TW" dirty="0" err="1" smtClean="0"/>
              <a:t>Runge-kuda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616529"/>
            <a:ext cx="10353762" cy="4985657"/>
          </a:xfrm>
        </p:spPr>
        <p:txBody>
          <a:bodyPr/>
          <a:lstStyle/>
          <a:p>
            <a:r>
              <a:rPr lang="en-US" altLang="zh-TW" dirty="0" smtClean="0"/>
              <a:t>For a differential equation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value for </a:t>
            </a:r>
            <a:r>
              <a:rPr lang="en-US" altLang="zh-TW" dirty="0"/>
              <a:t>n</a:t>
            </a:r>
            <a:r>
              <a:rPr lang="en-US" altLang="zh-TW" dirty="0" smtClean="0"/>
              <a:t>ext value:   (that is  </a:t>
            </a:r>
            <a:r>
              <a:rPr lang="en-US" altLang="zh-TW" i="1" dirty="0" smtClean="0"/>
              <a:t>y(</a:t>
            </a:r>
            <a:r>
              <a:rPr lang="en-US" altLang="zh-TW" i="1" dirty="0" err="1" smtClean="0"/>
              <a:t>to+h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Error is order of (</a:t>
            </a:r>
            <a:r>
              <a:rPr lang="en-US" altLang="zh-TW" i="1" dirty="0"/>
              <a:t>h^5</a:t>
            </a:r>
            <a:r>
              <a:rPr lang="en-US" altLang="zh-TW" dirty="0"/>
              <a:t>): </a:t>
            </a:r>
            <a:r>
              <a:rPr lang="en-US" altLang="zh-TW" dirty="0" smtClean="0"/>
              <a:t>         </a:t>
            </a:r>
            <a:r>
              <a:rPr lang="en-US" altLang="zh-TW" i="1" dirty="0"/>
              <a:t>h</a:t>
            </a:r>
            <a:r>
              <a:rPr lang="en-US" altLang="zh-TW" dirty="0"/>
              <a:t>: step distance</a:t>
            </a:r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54" y="2182587"/>
            <a:ext cx="2343150" cy="304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454" y="3198640"/>
            <a:ext cx="3324225" cy="466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982" y="4678136"/>
            <a:ext cx="295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Courses</a:t>
            </a:r>
          </a:p>
          <a:p>
            <a:pPr lvl="1"/>
            <a:r>
              <a:rPr lang="en-US" altLang="zh-TW" dirty="0" smtClean="0"/>
              <a:t>Circuits, </a:t>
            </a:r>
          </a:p>
          <a:p>
            <a:pPr lvl="1"/>
            <a:r>
              <a:rPr lang="en-US" altLang="zh-TW" dirty="0" smtClean="0"/>
              <a:t>Automatic control, </a:t>
            </a:r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inear system</a:t>
            </a:r>
          </a:p>
          <a:p>
            <a:pPr lvl="1"/>
            <a:r>
              <a:rPr lang="en-US" altLang="zh-TW" dirty="0" smtClean="0"/>
              <a:t>Ordinary differential equation (ODE)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Software</a:t>
            </a:r>
          </a:p>
          <a:p>
            <a:pPr lvl="1"/>
            <a:r>
              <a:rPr lang="en-US" altLang="zh-TW" dirty="0" err="1" smtClean="0"/>
              <a:t>Matlab</a:t>
            </a:r>
            <a:r>
              <a:rPr lang="en-US" altLang="zh-TW" dirty="0" smtClean="0"/>
              <a:t> programming (*.m)</a:t>
            </a:r>
          </a:p>
        </p:txBody>
      </p:sp>
    </p:spTree>
    <p:extLst>
      <p:ext uri="{BB962C8B-B14F-4D97-AF65-F5344CB8AC3E}">
        <p14:creationId xmlns:p14="http://schemas.microsoft.com/office/powerpoint/2010/main" val="386174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Help control</a:t>
            </a:r>
          </a:p>
          <a:p>
            <a:pPr lvl="1"/>
            <a:r>
              <a:rPr lang="en-US" altLang="zh-TW" dirty="0" smtClean="0"/>
              <a:t>*.m file</a:t>
            </a:r>
          </a:p>
          <a:p>
            <a:pPr lvl="1"/>
            <a:r>
              <a:rPr lang="en-US" altLang="zh-TW" dirty="0" err="1" smtClean="0"/>
              <a:t>Runge-Kutta</a:t>
            </a:r>
            <a:r>
              <a:rPr lang="en-US" altLang="zh-TW" dirty="0" smtClean="0"/>
              <a:t> approximation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7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Variables: </a:t>
            </a:r>
          </a:p>
          <a:p>
            <a:pPr lvl="1"/>
            <a:r>
              <a:rPr lang="en-US" altLang="zh-TW" i="1" dirty="0"/>
              <a:t> </a:t>
            </a:r>
            <a:r>
              <a:rPr lang="en-US" altLang="zh-TW" i="1" dirty="0" smtClean="0"/>
              <a:t>y(t) </a:t>
            </a:r>
            <a:r>
              <a:rPr lang="en-US" altLang="zh-TW" dirty="0" smtClean="0"/>
              <a:t>: position of the mass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i="1" dirty="0" smtClean="0"/>
              <a:t>u(t</a:t>
            </a:r>
            <a:r>
              <a:rPr lang="en-US" altLang="zh-TW" i="1" dirty="0"/>
              <a:t>) </a:t>
            </a:r>
            <a:r>
              <a:rPr lang="en-US" altLang="zh-TW" dirty="0"/>
              <a:t>: </a:t>
            </a:r>
            <a:r>
              <a:rPr lang="en-US" altLang="zh-TW" dirty="0" smtClean="0"/>
              <a:t>input force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Dynamic equations: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10" y="1935921"/>
            <a:ext cx="4958296" cy="29506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10" y="4585822"/>
            <a:ext cx="3295404" cy="6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State variables :</a:t>
            </a:r>
          </a:p>
          <a:p>
            <a:pPr lvl="1"/>
            <a:r>
              <a:rPr lang="en-US" altLang="zh-TW" dirty="0" smtClean="0"/>
              <a:t>Define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 State equations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14" y="3086867"/>
            <a:ext cx="1653918" cy="10282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18" y="5204139"/>
            <a:ext cx="5063432" cy="11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State space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State portrait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44" y="1984724"/>
            <a:ext cx="5113187" cy="43152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78" y="1935921"/>
            <a:ext cx="5941670" cy="48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 Time invariant: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6. </a:t>
            </a:r>
            <a:r>
              <a:rPr lang="en-US" altLang="zh-TW" dirty="0"/>
              <a:t>Time </a:t>
            </a:r>
            <a:r>
              <a:rPr lang="en-US" altLang="zh-TW" dirty="0" smtClean="0"/>
              <a:t>varying: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4" y="2539062"/>
            <a:ext cx="3595832" cy="1436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25" y="4693204"/>
            <a:ext cx="3639189" cy="1221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13" y="2618704"/>
            <a:ext cx="5619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7. Autonomous system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* trajectories </a:t>
            </a:r>
            <a:r>
              <a:rPr lang="en-US" altLang="zh-TW" dirty="0" smtClean="0"/>
              <a:t>only depend on the position of the space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* </a:t>
            </a:r>
            <a:r>
              <a:rPr lang="en-US" altLang="zh-TW" dirty="0"/>
              <a:t>trajectories at the same position will always be the same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20" y="2682778"/>
            <a:ext cx="2619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695</TotalTime>
  <Words>439</Words>
  <Application>Microsoft Office PowerPoint</Application>
  <PresentationFormat>寬螢幕</PresentationFormat>
  <Paragraphs>166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Bookman Old Style</vt:lpstr>
      <vt:lpstr>Rockwell</vt:lpstr>
      <vt:lpstr>Damask</vt:lpstr>
      <vt:lpstr>ME5020現代控制理論 </vt:lpstr>
      <vt:lpstr>What is control?</vt:lpstr>
      <vt:lpstr>Class requirements</vt:lpstr>
      <vt:lpstr>Software</vt:lpstr>
      <vt:lpstr>class1</vt:lpstr>
      <vt:lpstr>class1</vt:lpstr>
      <vt:lpstr>class1</vt:lpstr>
      <vt:lpstr>class1</vt:lpstr>
      <vt:lpstr>class1</vt:lpstr>
      <vt:lpstr>class1</vt:lpstr>
      <vt:lpstr>class1</vt:lpstr>
      <vt:lpstr>Phase portrait</vt:lpstr>
      <vt:lpstr>Phase portrait</vt:lpstr>
      <vt:lpstr>Phase portrait</vt:lpstr>
      <vt:lpstr>Phase portrait</vt:lpstr>
      <vt:lpstr>Phase portrait</vt:lpstr>
      <vt:lpstr>PowerPoint 簡報</vt:lpstr>
      <vt:lpstr>PowerPoint 簡報</vt:lpstr>
      <vt:lpstr>PowerPoint 簡報</vt:lpstr>
      <vt:lpstr>Matlab 模擬</vt:lpstr>
      <vt:lpstr>Numerical Simulation</vt:lpstr>
      <vt:lpstr>Matlab 模擬</vt:lpstr>
      <vt:lpstr>Numerical Simulation</vt:lpstr>
      <vt:lpstr>Examples</vt:lpstr>
      <vt:lpstr>function</vt:lpstr>
      <vt:lpstr>PowerPoint 簡報</vt:lpstr>
      <vt:lpstr>Examples</vt:lpstr>
      <vt:lpstr>Numerical Simulation</vt:lpstr>
      <vt:lpstr>Runge-kuda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bad</dc:creator>
  <cp:lastModifiedBy>DCS Lab</cp:lastModifiedBy>
  <cp:revision>38</cp:revision>
  <dcterms:created xsi:type="dcterms:W3CDTF">2019-09-09T00:47:25Z</dcterms:created>
  <dcterms:modified xsi:type="dcterms:W3CDTF">2019-09-16T05:05:51Z</dcterms:modified>
</cp:coreProperties>
</file>