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2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5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52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40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1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0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79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4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1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CBC2E-36A5-47FD-9E94-6041145DD3D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F094-47B5-4C9A-8951-EC6B00500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18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emf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4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4:</a:t>
            </a:r>
            <a:endParaRPr lang="zh-TW" altLang="en-US" sz="4000" dirty="0">
              <a:latin typeface="+mn-lt"/>
            </a:endParaRPr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89648" y="1385607"/>
            <a:ext cx="5710518" cy="2003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61175" y="3482077"/>
                <a:ext cx="2040174" cy="616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sz="24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TW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75" y="3482077"/>
                <a:ext cx="2040174" cy="616644"/>
              </a:xfrm>
              <a:prstGeom prst="rect">
                <a:avLst/>
              </a:prstGeom>
              <a:blipFill>
                <a:blip r:embed="rId4"/>
                <a:stretch>
                  <a:fillRect l="-4790" b="-89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483881"/>
              </p:ext>
            </p:extLst>
          </p:nvPr>
        </p:nvGraphicFramePr>
        <p:xfrm>
          <a:off x="6033248" y="332954"/>
          <a:ext cx="5962370" cy="6525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文件" r:id="rId5" imgW="5668285" imgH="6203661" progId="Word.Document.12">
                  <p:embed/>
                </p:oleObj>
              </mc:Choice>
              <mc:Fallback>
                <p:oleObj name="文件" r:id="rId5" imgW="5668285" imgH="62036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3248" y="332954"/>
                        <a:ext cx="5962370" cy="6525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6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4:</a:t>
            </a:r>
            <a:endParaRPr lang="zh-TW" altLang="en-US" sz="4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18816" y="1150848"/>
                <a:ext cx="4116191" cy="764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1+(</m:t>
                        </m:r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TW" sz="2400" dirty="0" smtClean="0"/>
                  <a:t>, D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skw"/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16" y="1150848"/>
                <a:ext cx="4116191" cy="764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84603" y="2166151"/>
                <a:ext cx="3207288" cy="912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𝐶𝐺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03" y="2166151"/>
                <a:ext cx="3207288" cy="912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08158" y="3133134"/>
                <a:ext cx="2783583" cy="853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type m:val="skw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158" y="3133134"/>
                <a:ext cx="2783583" cy="853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-206188" y="4230254"/>
                <a:ext cx="4213412" cy="1515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 indent="3048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zh-TW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0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0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TW" altLang="zh-TW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04800" indent="3048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zh-TW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0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=∞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zh-TW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20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zh-TW" sz="20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f>
                                        <m:fPr>
                                          <m:type m:val="skw"/>
                                          <m:ctrlPr>
                                            <a:rPr lang="zh-TW" altLang="zh-TW" sz="20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altLang="zh-TW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=∞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zh-TW" altLang="zh-TW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188" y="4230254"/>
                <a:ext cx="4213412" cy="1515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764306" y="4480274"/>
                <a:ext cx="6266328" cy="1088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 indent="3048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=∞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0.5+</m:t>
                        </m:r>
                        <m:sSub>
                          <m:sSub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𝐶𝐺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,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0.5+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𝐶𝐺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0.5+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𝐶𝐺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≅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306" y="4480274"/>
                <a:ext cx="6266328" cy="1088888"/>
              </a:xfrm>
              <a:prstGeom prst="rect">
                <a:avLst/>
              </a:prstGeom>
              <a:blipFill>
                <a:blip r:embed="rId6"/>
                <a:stretch>
                  <a:fillRect t="-79888" b="-63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4204447" y="4733363"/>
            <a:ext cx="1344705" cy="68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3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smtClean="0">
                <a:latin typeface="+mn-lt"/>
              </a:rPr>
              <a:t>Final 4:</a:t>
            </a:r>
            <a:endParaRPr lang="zh-TW" altLang="en-US" sz="4000" dirty="0">
              <a:latin typeface="+mn-lt"/>
            </a:endParaRPr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1986" y="1815110"/>
            <a:ext cx="5052695" cy="3644396"/>
          </a:xfrm>
          <a:prstGeom prst="rect">
            <a:avLst/>
          </a:prstGeom>
        </p:spPr>
      </p:pic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09360" y="1712964"/>
            <a:ext cx="5250311" cy="37185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99456" y="13438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Tau = 0.2s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50812" y="13976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Tau = 20s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16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4:</a:t>
            </a:r>
            <a:r>
              <a:rPr lang="zh-TW" altLang="en-US" sz="4000" dirty="0" smtClean="0">
                <a:latin typeface="+mn-lt"/>
              </a:rPr>
              <a:t>相位問題</a:t>
            </a:r>
            <a:endParaRPr lang="zh-TW" altLang="en-US" sz="4000" dirty="0">
              <a:latin typeface="+mn-lt"/>
            </a:endParaRPr>
          </a:p>
        </p:txBody>
      </p:sp>
      <p:pic>
        <p:nvPicPr>
          <p:cNvPr id="3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" y="2904241"/>
            <a:ext cx="6956988" cy="2734561"/>
          </a:xfrm>
          <a:prstGeom prst="rect">
            <a:avLst/>
          </a:prstGeom>
        </p:spPr>
      </p:pic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53" y="2427605"/>
            <a:ext cx="5019434" cy="35428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31150" y="189962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Tau = </a:t>
            </a:r>
            <a:r>
              <a:rPr lang="en-US" altLang="zh-TW" dirty="0" smtClean="0">
                <a:latin typeface="標楷體" panose="03000509000000000000" pitchFamily="65" charset="-120"/>
                <a:cs typeface="Times New Roman" panose="02020603050405020304" pitchFamily="18" charset="0"/>
              </a:rPr>
              <a:t>0.17s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4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4:</a:t>
            </a:r>
            <a:endParaRPr lang="zh-TW" altLang="en-US" sz="4000" dirty="0">
              <a:latin typeface="+mn-lt"/>
            </a:endParaRPr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38524" y="1596820"/>
            <a:ext cx="6689833" cy="47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1964" y="2516654"/>
            <a:ext cx="2057401" cy="1325563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2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1:</a:t>
            </a:r>
            <a:endParaRPr lang="zh-TW" altLang="en-US" sz="4000" dirty="0">
              <a:latin typeface="+mn-lt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26516"/>
              </p:ext>
            </p:extLst>
          </p:nvPr>
        </p:nvGraphicFramePr>
        <p:xfrm>
          <a:off x="1528763" y="2571750"/>
          <a:ext cx="893762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文件" r:id="rId3" imgW="5774080" imgH="2768662" progId="Word.Document.12">
                  <p:embed/>
                </p:oleObj>
              </mc:Choice>
              <mc:Fallback>
                <p:oleObj name="文件" r:id="rId3" imgW="5774080" imgH="27686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8763" y="2571750"/>
                        <a:ext cx="8937625" cy="428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99247" y="1039922"/>
                <a:ext cx="39624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zh-TW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i="1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039922"/>
                <a:ext cx="39624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723529" y="1250141"/>
                <a:ext cx="546847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sz="2400" kern="100" dirty="0"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A</a:t>
                </a:r>
                <a:r>
                  <a:rPr lang="zh-TW" altLang="zh-TW" sz="2400" kern="100" dirty="0"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</a:t>
                </a:r>
                <a:r>
                  <a:rPr lang="en-US" altLang="zh-TW" sz="2400" kern="100" dirty="0"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pole</a:t>
                </a:r>
                <a:r>
                  <a:rPr lang="zh-TW" altLang="zh-TW" sz="2400" kern="100" dirty="0"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:r>
                  <a:rPr lang="en-US" altLang="zh-TW" sz="2400" kern="100" dirty="0"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sz="2400" kern="100" dirty="0" err="1">
                    <a:latin typeface="Calibri" panose="020F0502020204030204" pitchFamily="34" charset="0"/>
                    <a:cs typeface="Times New Roman" panose="02020603050405020304" pitchFamily="18" charset="0"/>
                  </a:rPr>
                  <a:t>det</a:t>
                </a:r>
                <a:r>
                  <a:rPr lang="en-US" altLang="zh-TW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kern="100" dirty="0" err="1">
                    <a:latin typeface="Calibri" panose="020F0502020204030204" pitchFamily="34" charset="0"/>
                    <a:cs typeface="Times New Roman" panose="02020603050405020304" pitchFamily="18" charset="0"/>
                  </a:rPr>
                  <a:t>sI</a:t>
                </a:r>
                <a:r>
                  <a:rPr lang="en-US" altLang="zh-TW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-A)=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TW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29" y="1250141"/>
                <a:ext cx="5468471" cy="830997"/>
              </a:xfrm>
              <a:prstGeom prst="rect">
                <a:avLst/>
              </a:prstGeom>
              <a:blipFill>
                <a:blip r:embed="rId6"/>
                <a:stretch>
                  <a:fillRect l="-1784" t="-661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4796119" y="1264023"/>
            <a:ext cx="1344705" cy="68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3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2:</a:t>
            </a:r>
            <a:endParaRPr lang="zh-TW" altLang="en-US" sz="4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0" y="1353686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400" i="1" kern="100"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TW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3686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65889" y="4485170"/>
                <a:ext cx="4222759" cy="475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TW" sz="24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+4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sz="24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8∗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89" y="4485170"/>
                <a:ext cx="4222759" cy="475643"/>
              </a:xfrm>
              <a:prstGeom prst="rect">
                <a:avLst/>
              </a:prstGeom>
              <a:blipFill>
                <a:blip r:embed="rId4"/>
                <a:stretch>
                  <a:fillRect l="-289"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76568"/>
              </p:ext>
            </p:extLst>
          </p:nvPr>
        </p:nvGraphicFramePr>
        <p:xfrm>
          <a:off x="5341751" y="1181431"/>
          <a:ext cx="6850249" cy="567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文件" r:id="rId5" imgW="5272095" imgH="4368806" progId="Word.Document.12">
                  <p:embed/>
                </p:oleObj>
              </mc:Choice>
              <mc:Fallback>
                <p:oleObj name="文件" r:id="rId5" imgW="5272095" imgH="43688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1751" y="1181431"/>
                        <a:ext cx="6850249" cy="5676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0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2:</a:t>
            </a:r>
            <a:endParaRPr lang="zh-TW" altLang="en-US" sz="4000" dirty="0">
              <a:latin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8" t="392" r="19325" b="47974"/>
          <a:stretch/>
        </p:blipFill>
        <p:spPr>
          <a:xfrm>
            <a:off x="4195482" y="1317813"/>
            <a:ext cx="3827930" cy="4609854"/>
          </a:xfrm>
          <a:prstGeom prst="rect">
            <a:avLst/>
          </a:prstGeom>
        </p:spPr>
      </p:pic>
      <p:pic>
        <p:nvPicPr>
          <p:cNvPr id="8194" name="Picture 2" descr="https://scontent.ftpe7-2.fna.fbcdn.net/v/t1.15752-9/80550699_533512294173825_4117138092119293952_n.jpg?_nc_cat=104&amp;_nc_ohc=THgVt8_Juj0AQn0_PIX093wD2XVYFMNQy1kmauP-Ib8rP3hf4j7IWvXJA&amp;_nc_ht=scontent.ftpe7-2.fna&amp;oh=f2b2ef925cfa4ab473935316d7d29beb&amp;oe=5EB147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4" r="7142" b="26524"/>
          <a:stretch/>
        </p:blipFill>
        <p:spPr bwMode="auto">
          <a:xfrm>
            <a:off x="8017622" y="1272986"/>
            <a:ext cx="4097326" cy="466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70824" y="2303041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2_dot = 100*z1+99*z2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1859" y="1747227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z1_dot = 1*z2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2:</a:t>
            </a:r>
            <a:endParaRPr lang="zh-TW" altLang="en-US" sz="4000" dirty="0">
              <a:latin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16" y="3701035"/>
            <a:ext cx="8236565" cy="29992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3942" y="4633864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= [2 -6 -5]';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3" y="593660"/>
            <a:ext cx="8321993" cy="31434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3236" y="2240287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= [8 -6 -5]';</a:t>
            </a:r>
          </a:p>
        </p:txBody>
      </p:sp>
    </p:spTree>
    <p:extLst>
      <p:ext uri="{BB962C8B-B14F-4D97-AF65-F5344CB8AC3E}">
        <p14:creationId xmlns:p14="http://schemas.microsoft.com/office/powerpoint/2010/main" val="11500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3:</a:t>
            </a:r>
            <a:endParaRPr lang="zh-TW" altLang="en-US" sz="4000" dirty="0">
              <a:latin typeface="+mn-lt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5020236" y="1147481"/>
            <a:ext cx="1344705" cy="68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116541" y="878558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TW" altLang="en-US" sz="2400" i="1" kern="100"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541" y="878558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096000" y="806841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04800" indent="3048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04800" indent="3048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04800" indent="3048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TW" altLang="en-US" sz="2400" i="1" kern="100"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80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−66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−15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4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06841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27745" y="2984600"/>
                <a:ext cx="6382654" cy="700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TW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TW" sz="24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S Gothic" panose="020B0609070205080204" pitchFamily="49" charset="-128"/>
                          </a:rPr>
                        </m:ctrlPr>
                      </m:fPr>
                      <m:num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Calibri" panose="020F0502020204030204" pitchFamily="34" charset="0"/>
                          </a:rPr>
                          <m:t>𝜁</m:t>
                        </m:r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Calibri" panose="020F0502020204030204" pitchFamily="34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微軟正黑體" panose="020B0604030504040204" pitchFamily="34" charset="-120"/>
                          </a:rPr>
                          <m:t>𝑏</m:t>
                        </m:r>
                        <m:sSub>
                          <m:sSub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2400" i="1" kern="100"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 </m:t>
                    </m:r>
                  </m:oMath>
                </a14:m>
                <a:r>
                  <a:rPr lang="en-US" altLang="zh-TW" sz="2400" kern="100" dirty="0">
                    <a:latin typeface="標楷體" panose="03000509000000000000" pitchFamily="65" charset="-12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4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TW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TW" sz="24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S Gothic" panose="020B0609070205080204" pitchFamily="49" charset="-128"/>
                          </a:rPr>
                        </m:ctrlPr>
                      </m:fPr>
                      <m:num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Calibri" panose="020F0502020204030204" pitchFamily="34" charset="0"/>
                          </a:rPr>
                          <m:t>𝜁</m:t>
                        </m:r>
                        <m:sSub>
                          <m:sSubPr>
                            <m:ctrlPr>
                              <a:rPr lang="zh-TW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微軟正黑體" panose="020B0604030504040204" pitchFamily="34" charset="-120"/>
                          </a:rPr>
                          <m:t>𝑏</m:t>
                        </m:r>
                        <m:sSub>
                          <m:sSub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sz="2400" i="1" kern="100"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 </m:t>
                    </m:r>
                  </m:oMath>
                </a14:m>
                <a:r>
                  <a:rPr lang="en-US" altLang="zh-TW" sz="2400" kern="100" dirty="0">
                    <a:latin typeface="標楷體" panose="03000509000000000000" pitchFamily="65" charset="-12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4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TW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zh-TW" sz="24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S Gothic" panose="020B0609070205080204" pitchFamily="49" charset="-128"/>
                          </a:rPr>
                        </m:ctrlPr>
                      </m:fPr>
                      <m:num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Calibri" panose="020F0502020204030204" pitchFamily="34" charset="0"/>
                          </a:rPr>
                          <m:t>𝜁</m:t>
                        </m:r>
                        <m:sSub>
                          <m:sSubPr>
                            <m:ctrlPr>
                              <a:rPr lang="zh-TW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微軟正黑體" panose="020B0604030504040204" pitchFamily="34" charset="-120"/>
                          </a:rPr>
                          <m:t>𝑏</m:t>
                        </m:r>
                        <m:sSub>
                          <m:sSub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TW" sz="2400" i="1" kern="100"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 </m:t>
                    </m:r>
                  </m:oMath>
                </a14:m>
                <a:r>
                  <a:rPr lang="en-US" altLang="zh-TW" sz="2400" kern="100" dirty="0">
                    <a:latin typeface="標楷體" panose="03000509000000000000" pitchFamily="65" charset="-12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4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TW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zh-TW" sz="24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S Gothic" panose="020B0609070205080204" pitchFamily="49" charset="-128"/>
                          </a:rPr>
                        </m:ctrlPr>
                      </m:fPr>
                      <m:num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Calibri" panose="020F0502020204030204" pitchFamily="34" charset="0"/>
                          </a:rPr>
                          <m:t>𝜁</m:t>
                        </m:r>
                        <m:sSub>
                          <m:sSubPr>
                            <m:ctrlPr>
                              <a:rPr lang="zh-TW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微軟正黑體" panose="020B0604030504040204" pitchFamily="34" charset="-120"/>
                          </a:rPr>
                          <m:t>𝑏</m:t>
                        </m:r>
                        <m:sSub>
                          <m:sSub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5" y="2984600"/>
                <a:ext cx="6382654" cy="700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615" y="2148261"/>
            <a:ext cx="5277593" cy="4820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5727" y="3647746"/>
                <a:ext cx="5339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27" y="3647746"/>
                <a:ext cx="5339795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3:</a:t>
            </a:r>
            <a:endParaRPr lang="zh-TW" altLang="en-US" sz="4000" dirty="0">
              <a:latin typeface="+mn-lt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1"/>
          <a:stretch/>
        </p:blipFill>
        <p:spPr>
          <a:xfrm>
            <a:off x="6113105" y="1236902"/>
            <a:ext cx="4716259" cy="1945568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81" y="1280924"/>
            <a:ext cx="5106149" cy="34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3:</a:t>
            </a:r>
            <a:endParaRPr lang="zh-TW" altLang="en-US" sz="4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2187388" y="1532983"/>
                <a:ext cx="8059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 indent="3048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zh-TW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i="1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04800" indent="304800">
                  <a:spcAft>
                    <a:spcPts val="0"/>
                  </a:spcAft>
                </a:pPr>
                <a:r>
                  <a:rPr lang="en-US" altLang="zh-TW" sz="2400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			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TW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87388" y="1532983"/>
                <a:ext cx="805927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57191" y="1348426"/>
            <a:ext cx="6519304" cy="4486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-620044" y="2338974"/>
                <a:ext cx="6096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MS Gothic" panose="020B0609070205080204" pitchFamily="49" charset="-128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12+</m:t>
                          </m:r>
                          <m:sSub>
                            <m:sSub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 smtClean="0">
                    <a:cs typeface="Times New Roman" panose="02020603050405020304" pitchFamily="18" charset="0"/>
                  </a:rPr>
                  <a:t> 		   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(−4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 smtClean="0">
                    <a:cs typeface="Times New Roman" panose="020206030504050203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−3+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0044" y="2338974"/>
                <a:ext cx="6096000" cy="1569660"/>
              </a:xfrm>
              <a:prstGeom prst="rect">
                <a:avLst/>
              </a:prstGeom>
              <a:blipFill>
                <a:blip r:embed="rId4"/>
                <a:stretch>
                  <a:fillRect b="-46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36556" y="4166221"/>
                <a:ext cx="212731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TW" sz="2400" i="0" dirty="0" smtClean="0">
                  <a:latin typeface="Cambria Math" panose="02040503050406030204" pitchFamily="18" charset="0"/>
                </a:endParaRPr>
              </a:p>
              <a:p>
                <a:r>
                  <a:rPr lang="zh-TW" altLang="en-US" sz="24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2400" i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40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2400" i="0" dirty="0" smtClean="0">
                  <a:latin typeface="Cambria Math" panose="02040503050406030204" pitchFamily="18" charset="0"/>
                </a:endParaRPr>
              </a:p>
              <a:p>
                <a:r>
                  <a:rPr lang="zh-TW" altLang="en-US" sz="24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TW" altLang="en-US" sz="2400" i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240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2400" i="0" dirty="0" smtClean="0">
                  <a:latin typeface="Cambria Math" panose="02040503050406030204" pitchFamily="18" charset="0"/>
                </a:endParaRPr>
              </a:p>
              <a:p>
                <a:r>
                  <a:rPr lang="zh-TW" altLang="en-US" sz="24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TW" altLang="en-US" sz="2400" i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56" y="4166221"/>
                <a:ext cx="2127314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1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906" y="7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Final 3:</a:t>
            </a:r>
            <a:endParaRPr lang="zh-TW" altLang="en-US" sz="4000" dirty="0">
              <a:latin typeface="+mn-lt"/>
            </a:endParaRPr>
          </a:p>
        </p:txBody>
      </p:sp>
      <p:pic>
        <p:nvPicPr>
          <p:cNvPr id="3082" name="圖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627" y="2307210"/>
            <a:ext cx="4152118" cy="323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圖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0" y="2321793"/>
            <a:ext cx="7439434" cy="327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139885" y="1574277"/>
            <a:ext cx="16548962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82426" y="1663249"/>
            <a:ext cx="165489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pole=[-2 -3.5 -8]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ourier New" panose="02070309020205020404" pitchFamily="49" charset="0"/>
              </a:rPr>
              <a:t>的狀態圖				比較不同狀態的誤差</a:t>
            </a:r>
            <a:endParaRPr kumimoji="0" lang="zh-TW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316</Words>
  <Application>Microsoft Office PowerPoint</Application>
  <PresentationFormat>寬螢幕</PresentationFormat>
  <Paragraphs>57</Paragraphs>
  <Slides>15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7" baseType="lpstr">
      <vt:lpstr>MS Gothic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Courier New</vt:lpstr>
      <vt:lpstr>Times New Roman</vt:lpstr>
      <vt:lpstr>Office 佈景主題</vt:lpstr>
      <vt:lpstr>文件</vt:lpstr>
      <vt:lpstr>PowerPoint 簡報</vt:lpstr>
      <vt:lpstr>Final 1:</vt:lpstr>
      <vt:lpstr>Final 2:</vt:lpstr>
      <vt:lpstr>Final 2:</vt:lpstr>
      <vt:lpstr>Final 2:</vt:lpstr>
      <vt:lpstr>Final 3:</vt:lpstr>
      <vt:lpstr>Final 3:</vt:lpstr>
      <vt:lpstr>Final 3:</vt:lpstr>
      <vt:lpstr>Final 3:</vt:lpstr>
      <vt:lpstr>Final 4:</vt:lpstr>
      <vt:lpstr>Final 4:</vt:lpstr>
      <vt:lpstr>Final 4:</vt:lpstr>
      <vt:lpstr>Final 4:相位問題</vt:lpstr>
      <vt:lpstr>Final 4:</vt:lpstr>
      <vt:lpstr>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崴淇 陳</dc:creator>
  <cp:lastModifiedBy>崴淇 陳</cp:lastModifiedBy>
  <cp:revision>4</cp:revision>
  <dcterms:created xsi:type="dcterms:W3CDTF">2019-12-29T14:13:29Z</dcterms:created>
  <dcterms:modified xsi:type="dcterms:W3CDTF">2019-12-30T04:29:40Z</dcterms:modified>
</cp:coreProperties>
</file>