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C382433-B61B-4ACA-AE62-251BEF6FA733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0E8DD87-C768-41A4-B7C9-972741AA036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70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2433-B61B-4ACA-AE62-251BEF6FA733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DD87-C768-41A4-B7C9-972741AA0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75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2433-B61B-4ACA-AE62-251BEF6FA733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DD87-C768-41A4-B7C9-972741AA036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05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2433-B61B-4ACA-AE62-251BEF6FA733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DD87-C768-41A4-B7C9-972741AA036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531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2433-B61B-4ACA-AE62-251BEF6FA733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DD87-C768-41A4-B7C9-972741AA0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562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2433-B61B-4ACA-AE62-251BEF6FA733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DD87-C768-41A4-B7C9-972741AA036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47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2433-B61B-4ACA-AE62-251BEF6FA733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DD87-C768-41A4-B7C9-972741AA036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85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2433-B61B-4ACA-AE62-251BEF6FA733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DD87-C768-41A4-B7C9-972741AA036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620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2433-B61B-4ACA-AE62-251BEF6FA733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DD87-C768-41A4-B7C9-972741AA036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75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2433-B61B-4ACA-AE62-251BEF6FA733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DD87-C768-41A4-B7C9-972741AA0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14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2433-B61B-4ACA-AE62-251BEF6FA733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DD87-C768-41A4-B7C9-972741AA036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81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2433-B61B-4ACA-AE62-251BEF6FA733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DD87-C768-41A4-B7C9-972741AA0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78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2433-B61B-4ACA-AE62-251BEF6FA733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DD87-C768-41A4-B7C9-972741AA036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06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2433-B61B-4ACA-AE62-251BEF6FA733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DD87-C768-41A4-B7C9-972741AA036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11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2433-B61B-4ACA-AE62-251BEF6FA733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DD87-C768-41A4-B7C9-972741AA0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94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2433-B61B-4ACA-AE62-251BEF6FA733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DD87-C768-41A4-B7C9-972741AA036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6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2433-B61B-4ACA-AE62-251BEF6FA733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DD87-C768-41A4-B7C9-972741AA0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29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382433-B61B-4ACA-AE62-251BEF6FA733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E8DD87-C768-41A4-B7C9-972741AA0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80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心</a:t>
            </a:r>
            <a:r>
              <a:rPr lang="zh-TW" altLang="en-US" dirty="0" smtClean="0"/>
              <a:t>電感應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*a*b</a:t>
            </a:r>
            <a:r>
              <a:rPr lang="zh-TW" altLang="en-US" dirty="0" smtClean="0"/>
              <a:t>猜數字</a:t>
            </a:r>
            <a:endParaRPr lang="en-US" altLang="zh-TW" dirty="0" smtClean="0"/>
          </a:p>
          <a:p>
            <a:r>
              <a:rPr lang="en-US" altLang="zh-TW" dirty="0" smtClean="0"/>
              <a:t>ME2B:</a:t>
            </a:r>
            <a:r>
              <a:rPr lang="zh-TW" altLang="en-US" dirty="0" smtClean="0"/>
              <a:t> </a:t>
            </a:r>
            <a:r>
              <a:rPr lang="en-US" altLang="zh-TW" dirty="0" smtClean="0"/>
              <a:t>105303051</a:t>
            </a:r>
            <a:r>
              <a:rPr lang="zh-TW" altLang="en-US" dirty="0" smtClean="0"/>
              <a:t>李文碩</a:t>
            </a:r>
            <a:endParaRPr lang="en-US" altLang="zh-TW" dirty="0" smtClean="0"/>
          </a:p>
          <a:p>
            <a:r>
              <a:rPr lang="en-US" altLang="zh-TW" dirty="0" smtClean="0"/>
              <a:t>ME2B:</a:t>
            </a:r>
            <a:r>
              <a:rPr lang="zh-TW" altLang="en-US" smtClean="0"/>
              <a:t> </a:t>
            </a:r>
            <a:r>
              <a:rPr lang="en-US" altLang="zh-TW" smtClean="0"/>
              <a:t>105303061</a:t>
            </a:r>
            <a:r>
              <a:rPr lang="zh-TW" altLang="en-US" dirty="0" smtClean="0"/>
              <a:t>陳</a:t>
            </a:r>
            <a:r>
              <a:rPr lang="zh-TW" altLang="en-US" dirty="0"/>
              <a:t>崴淇</a:t>
            </a:r>
          </a:p>
        </p:txBody>
      </p:sp>
      <p:pic>
        <p:nvPicPr>
          <p:cNvPr id="2050" name="Picture 2" descr="ãå¿é»å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844" y="2518914"/>
            <a:ext cx="2889850" cy="169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496547"/>
            <a:ext cx="9601196" cy="3318936"/>
          </a:xfrm>
        </p:spPr>
        <p:txBody>
          <a:bodyPr/>
          <a:lstStyle/>
          <a:p>
            <a:r>
              <a:rPr lang="zh-TW" altLang="en-US" dirty="0" smtClean="0"/>
              <a:t>由電腦先出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個數字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猜中其中的數字且位置一樣為</a:t>
            </a:r>
            <a:r>
              <a:rPr lang="en-US" altLang="zh-TW" dirty="0" smtClean="0"/>
              <a:t>a</a:t>
            </a:r>
            <a:r>
              <a:rPr lang="zh-TW" altLang="en-US" dirty="0" smtClean="0"/>
              <a:t>位置不同為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	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題目為</a:t>
            </a:r>
            <a:r>
              <a:rPr lang="en-US" altLang="zh-TW" dirty="0" smtClean="0"/>
              <a:t>1234</a:t>
            </a:r>
            <a:r>
              <a:rPr lang="zh-TW" altLang="en-US" dirty="0" smtClean="0"/>
              <a:t>，猜</a:t>
            </a:r>
            <a:r>
              <a:rPr lang="en-US" altLang="zh-TW" dirty="0" smtClean="0"/>
              <a:t>1263</a:t>
            </a:r>
            <a:r>
              <a:rPr lang="zh-TW" altLang="en-US" dirty="0" smtClean="0"/>
              <a:t>則為</a:t>
            </a:r>
            <a:r>
              <a:rPr lang="en-US" altLang="zh-TW" dirty="0" smtClean="0"/>
              <a:t>2a1b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猜完後玩家跟電腦交換，改由人出題，電腦猜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491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先由電腦出題</a:t>
            </a:r>
            <a:endParaRPr lang="en-US" altLang="zh-TW" dirty="0" smtClean="0"/>
          </a:p>
          <a:p>
            <a:r>
              <a:rPr lang="zh-TW" altLang="en-US" dirty="0" smtClean="0"/>
              <a:t>再由</a:t>
            </a:r>
            <a:r>
              <a:rPr lang="zh-TW" altLang="en-US" dirty="0"/>
              <a:t>玩家</a:t>
            </a:r>
            <a:r>
              <a:rPr lang="zh-TW" altLang="en-US" dirty="0" smtClean="0"/>
              <a:t>出題</a:t>
            </a:r>
            <a:endParaRPr lang="en-US" altLang="zh-TW" dirty="0" smtClean="0"/>
          </a:p>
          <a:p>
            <a:r>
              <a:rPr lang="zh-TW" altLang="en-US" dirty="0" smtClean="0"/>
              <a:t>皆會記錄猜的次數</a:t>
            </a:r>
            <a:endParaRPr lang="en-US" altLang="zh-TW" dirty="0" smtClean="0"/>
          </a:p>
          <a:p>
            <a:r>
              <a:rPr lang="zh-TW" altLang="en-US" dirty="0" smtClean="0"/>
              <a:t>玩家出題有防呆，防止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不小心把答案捨棄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662" y="2132053"/>
            <a:ext cx="4822946" cy="416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0610" y="2596551"/>
            <a:ext cx="9284621" cy="370720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電腦出題部分</a:t>
            </a:r>
            <a:endParaRPr lang="en-US" altLang="zh-TW" dirty="0" smtClean="0"/>
          </a:p>
          <a:p>
            <a:r>
              <a:rPr lang="zh-TW" altLang="en-US" dirty="0" smtClean="0"/>
              <a:t>先用</a:t>
            </a:r>
            <a:r>
              <a:rPr lang="en-US" altLang="zh-TW" dirty="0" err="1" smtClean="0"/>
              <a:t>randperm</a:t>
            </a:r>
            <a:r>
              <a:rPr lang="zh-TW" altLang="en-US" dirty="0" smtClean="0"/>
              <a:t>決定電腦出的題目</a:t>
            </a:r>
            <a:endParaRPr lang="en-US" altLang="zh-TW" dirty="0" smtClean="0"/>
          </a:p>
          <a:p>
            <a:r>
              <a:rPr lang="zh-TW" altLang="en-US" dirty="0" smtClean="0"/>
              <a:t>之後用另外寫好的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，裡面是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層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迴圈，第一層是裝填</a:t>
            </a:r>
            <a:r>
              <a:rPr lang="en-US" altLang="zh-TW" dirty="0" smtClean="0"/>
              <a:t>ab</a:t>
            </a:r>
            <a:r>
              <a:rPr lang="zh-TW" altLang="en-US" dirty="0" smtClean="0"/>
              <a:t>值，後</a:t>
            </a:r>
            <a:r>
              <a:rPr lang="en-US" altLang="zh-TW" dirty="0" smtClean="0"/>
              <a:t>2</a:t>
            </a:r>
            <a:r>
              <a:rPr lang="zh-TW" altLang="en-US" dirty="0" smtClean="0"/>
              <a:t>層是比對答案</a:t>
            </a:r>
            <a:endParaRPr lang="en-US" altLang="zh-TW" dirty="0" smtClean="0"/>
          </a:p>
          <a:p>
            <a:r>
              <a:rPr lang="zh-TW" altLang="en-US" dirty="0" smtClean="0"/>
              <a:t>人</a:t>
            </a:r>
            <a:r>
              <a:rPr lang="zh-TW" altLang="en-US" dirty="0"/>
              <a:t>出題</a:t>
            </a:r>
            <a:r>
              <a:rPr lang="zh-TW" altLang="en-US" dirty="0" smtClean="0"/>
              <a:t>部分</a:t>
            </a:r>
            <a:endParaRPr lang="en-US" altLang="zh-TW" dirty="0"/>
          </a:p>
          <a:p>
            <a:r>
              <a:rPr lang="zh-TW" altLang="en-US" dirty="0" smtClean="0"/>
              <a:t>用另一個</a:t>
            </a:r>
            <a:r>
              <a:rPr lang="en-US" altLang="zh-TW" dirty="0" smtClean="0"/>
              <a:t>function </a:t>
            </a:r>
            <a:r>
              <a:rPr lang="en-US" altLang="zh-TW" dirty="0" err="1" smtClean="0"/>
              <a:t>AnswerBase</a:t>
            </a:r>
            <a:r>
              <a:rPr lang="zh-TW" altLang="en-US" dirty="0" smtClean="0"/>
              <a:t>來更新電腦隨機產出數字的答案庫</a:t>
            </a:r>
            <a:endParaRPr lang="en-US" altLang="zh-TW" dirty="0" smtClean="0"/>
          </a:p>
          <a:p>
            <a:r>
              <a:rPr lang="zh-TW" altLang="en-US" dirty="0" smtClean="0"/>
              <a:t>例如</a:t>
            </a:r>
            <a:r>
              <a:rPr lang="en-US" altLang="zh-TW" dirty="0" smtClean="0"/>
              <a:t>1234</a:t>
            </a:r>
            <a:r>
              <a:rPr lang="zh-TW" altLang="en-US" dirty="0" smtClean="0"/>
              <a:t>是</a:t>
            </a:r>
            <a:r>
              <a:rPr lang="en-US" altLang="zh-TW" dirty="0" smtClean="0"/>
              <a:t>0a0b</a:t>
            </a:r>
            <a:r>
              <a:rPr lang="zh-TW" altLang="en-US" dirty="0" smtClean="0"/>
              <a:t>則</a:t>
            </a:r>
            <a:r>
              <a:rPr lang="en-US" altLang="zh-TW" dirty="0" smtClean="0"/>
              <a:t>1234</a:t>
            </a:r>
            <a:r>
              <a:rPr lang="zh-TW" altLang="en-US" dirty="0" smtClean="0"/>
              <a:t>會從答案庫</a:t>
            </a:r>
            <a:r>
              <a:rPr lang="zh-TW" altLang="en-US" dirty="0"/>
              <a:t>消失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/>
              <a:t>結構演算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04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14400" y="2242868"/>
            <a:ext cx="10144664" cy="310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07" b="82642"/>
          <a:stretch/>
        </p:blipFill>
        <p:spPr>
          <a:xfrm>
            <a:off x="1450041" y="2289475"/>
            <a:ext cx="3153521" cy="29474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7" t="17738" r="47799" b="39173"/>
          <a:stretch/>
        </p:blipFill>
        <p:spPr>
          <a:xfrm>
            <a:off x="5460521" y="652062"/>
            <a:ext cx="4477108" cy="5708413"/>
          </a:xfrm>
          <a:prstGeom prst="rect">
            <a:avLst/>
          </a:prstGeom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698740" y="4399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演算</a:t>
            </a:r>
            <a:r>
              <a:rPr lang="zh-TW" altLang="en-US" dirty="0" smtClean="0"/>
              <a:t>流程圖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640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28544" y="100936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x = 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AnswerBase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pl-PL" altLang="zh-TW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l-PL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i=123:9876 </a:t>
            </a:r>
            <a:endParaRPr lang="en-US" altLang="zh-TW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zh-TW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unit_1 = rem(i,10); 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zh-TW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unit_10 = rem(fix(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/10),10);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unit_100 = rem(fix(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/100),10);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unit_1000 = rem(fix(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/1000),10);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unit_1~=unit_10 &amp;&amp; unit_1~=unit_100 &amp;&amp; unit_1~=unit_1000 &amp;&amp; unit_10~=unit_100 &amp;&amp; unit_10~=unit_1000 &amp;&amp; unit_100~=unit_1000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answerBase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(tmp,1) = unit_1000;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answerBase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(tmp,2) = unit_100;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answerBase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(tmp,3) = unit_10;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answerBase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(tmp,4) = unit_1;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=tmp+1;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x=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answerBase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altLang="zh-TW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2042" y="170393"/>
            <a:ext cx="48750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TW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3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AnswerBase</a:t>
            </a:r>
            <a:endParaRPr lang="en-US" altLang="zh-TW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36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14400" y="2242868"/>
            <a:ext cx="10144664" cy="310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98740" y="4399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演算</a:t>
            </a:r>
            <a:r>
              <a:rPr lang="zh-TW" altLang="en-US" dirty="0" smtClean="0"/>
              <a:t>流程圖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4"/>
          <a:stretch/>
        </p:blipFill>
        <p:spPr>
          <a:xfrm>
            <a:off x="1952537" y="1239780"/>
            <a:ext cx="8383762" cy="483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7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1052" y="730356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[x y] =test1(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answerBase,remaind,refer,a,b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temp=1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remain=0;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=1:remaind</a:t>
            </a:r>
            <a:endParaRPr lang="en-US" altLang="zh-TW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aa =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bb = 0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endParaRPr lang="en-US" altLang="zh-TW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j=1:4  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k=1:4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answerBase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)==refer(k)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j==k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aa=aa+1;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bb=bb+1;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altLang="zh-TW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50603" y="70681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TW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((aa==a)&amp;&amp;(bb==b))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k=1:4         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answerbase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temp,k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)=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answerBase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i,k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remain=remain+1;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temp=temp+1;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altLang="zh-TW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remain ==0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msgbox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020F0"/>
                </a:solidFill>
                <a:latin typeface="Courier New" panose="02070309020205020404" pitchFamily="49" charset="0"/>
              </a:rPr>
              <a:t>Cheater¡I</a:t>
            </a:r>
            <a:r>
              <a:rPr lang="en-US" altLang="zh-TW" dirty="0">
                <a:solidFill>
                  <a:srgbClr val="A020F0"/>
                </a:solidFill>
                <a:latin typeface="Courier New" panose="02070309020205020404" pitchFamily="49" charset="0"/>
              </a:rPr>
              <a:t>= =+'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pause(3);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close </a:t>
            </a:r>
            <a:r>
              <a:rPr lang="en-US" altLang="zh-TW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(refer);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x = remain;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y =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answerbase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altLang="zh-TW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42023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TW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test1()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0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1281" y="982132"/>
            <a:ext cx="9601196" cy="1303867"/>
          </a:xfrm>
        </p:spPr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zh-TW" b="1" dirty="0"/>
              <a:t>陳崴淇</a:t>
            </a:r>
            <a:r>
              <a:rPr lang="en-US" altLang="zh-TW" b="1" dirty="0"/>
              <a:t>:</a:t>
            </a:r>
            <a:endParaRPr lang="zh-TW" altLang="zh-TW" dirty="0"/>
          </a:p>
          <a:p>
            <a:pPr lvl="1"/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zh-TW" altLang="zh-TW" dirty="0" smtClean="0"/>
              <a:t>＊</a:t>
            </a:r>
            <a:r>
              <a:rPr lang="en-US" altLang="zh-TW" dirty="0"/>
              <a:t>A</a:t>
            </a:r>
            <a:r>
              <a:rPr lang="zh-TW" altLang="zh-TW" dirty="0"/>
              <a:t>＊</a:t>
            </a:r>
            <a:r>
              <a:rPr lang="en-US" altLang="zh-TW" dirty="0"/>
              <a:t>B</a:t>
            </a:r>
            <a:r>
              <a:rPr lang="zh-TW" altLang="zh-TW" dirty="0"/>
              <a:t>猜數字遊戲的設計架構</a:t>
            </a:r>
          </a:p>
          <a:p>
            <a:pPr lvl="1"/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zh-TW" altLang="zh-TW" dirty="0" smtClean="0"/>
              <a:t>遊戲</a:t>
            </a:r>
            <a:r>
              <a:rPr lang="zh-TW" altLang="zh-TW" dirty="0"/>
              <a:t>進行方式規劃</a:t>
            </a:r>
          </a:p>
          <a:p>
            <a:pPr lvl="1"/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zh-TW" altLang="zh-TW" dirty="0" smtClean="0"/>
              <a:t>主要</a:t>
            </a:r>
            <a:r>
              <a:rPr lang="zh-TW" altLang="zh-TW" dirty="0"/>
              <a:t>程式的撰寫</a:t>
            </a:r>
          </a:p>
          <a:p>
            <a:r>
              <a:rPr lang="zh-TW" altLang="zh-TW" b="1" dirty="0"/>
              <a:t>李文碩</a:t>
            </a:r>
            <a:r>
              <a:rPr lang="en-US" altLang="zh-TW" b="1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1. </a:t>
            </a:r>
            <a:r>
              <a:rPr lang="zh-TW" altLang="zh-TW" dirty="0"/>
              <a:t>參考網路資源</a:t>
            </a:r>
            <a:r>
              <a:rPr lang="en-US" altLang="zh-TW" dirty="0"/>
              <a:t>,</a:t>
            </a:r>
            <a:r>
              <a:rPr lang="zh-TW" altLang="zh-TW" dirty="0"/>
              <a:t>尋找相關類似作品並從中提供相關建議</a:t>
            </a:r>
          </a:p>
          <a:p>
            <a:pPr lvl="1"/>
            <a:r>
              <a:rPr lang="en-US" altLang="zh-TW" dirty="0"/>
              <a:t>2. </a:t>
            </a:r>
            <a:r>
              <a:rPr lang="zh-TW" altLang="zh-TW" dirty="0"/>
              <a:t>特殊上課沒教的片段程式的撰寫</a:t>
            </a:r>
          </a:p>
          <a:p>
            <a:pPr lvl="1"/>
            <a:r>
              <a:rPr lang="en-US" altLang="zh-TW" dirty="0" smtClean="0"/>
              <a:t>3</a:t>
            </a:r>
            <a:r>
              <a:rPr lang="en-US" altLang="zh-TW" dirty="0"/>
              <a:t>. </a:t>
            </a:r>
            <a:r>
              <a:rPr lang="zh-TW" altLang="zh-TW" dirty="0"/>
              <a:t>規劃額外可能可添加之功能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986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160</TotalTime>
  <Words>286</Words>
  <Application>Microsoft Office PowerPoint</Application>
  <PresentationFormat>寬螢幕</PresentationFormat>
  <Paragraphs>88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Arial</vt:lpstr>
      <vt:lpstr>Courier New</vt:lpstr>
      <vt:lpstr>Garamond</vt:lpstr>
      <vt:lpstr>有機</vt:lpstr>
      <vt:lpstr>心電感應</vt:lpstr>
      <vt:lpstr>題目</vt:lpstr>
      <vt:lpstr>程式功能</vt:lpstr>
      <vt:lpstr>PowerPoint 簡報</vt:lpstr>
      <vt:lpstr>PowerPoint 簡報</vt:lpstr>
      <vt:lpstr>PowerPoint 簡報</vt:lpstr>
      <vt:lpstr>PowerPoint 簡報</vt:lpstr>
      <vt:lpstr>PowerPoint 簡報</vt:lpstr>
      <vt:lpstr>分工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*a*b猜數字</dc:title>
  <dc:creator>文碩 李</dc:creator>
  <cp:lastModifiedBy>hj8239ka45@gmail.com</cp:lastModifiedBy>
  <cp:revision>15</cp:revision>
  <dcterms:created xsi:type="dcterms:W3CDTF">2018-06-04T06:08:57Z</dcterms:created>
  <dcterms:modified xsi:type="dcterms:W3CDTF">2018-06-05T08:19:15Z</dcterms:modified>
</cp:coreProperties>
</file>