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1" r:id="rId2"/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6613-8BBA-486C-9318-A672D53281B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F03A-D139-4AF9-9A5F-9A15DD421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0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4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4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0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2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7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08D17-3097-4799-89A3-085F0D03C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en-US" altLang="ko-KR" dirty="0"/>
              <a:t>combination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12C13-257D-4340-A258-0B92120D2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2590800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김현준</a:t>
            </a:r>
            <a:r>
              <a:rPr lang="en-US" altLang="ko-KR" sz="3000" dirty="0"/>
              <a:t>,  </a:t>
            </a:r>
            <a:r>
              <a:rPr lang="ko-KR" altLang="en-US" sz="3000" dirty="0"/>
              <a:t>노성환</a:t>
            </a:r>
            <a:r>
              <a:rPr lang="en-US" altLang="ko-KR" sz="3000" dirty="0"/>
              <a:t>,  </a:t>
            </a:r>
            <a:r>
              <a:rPr lang="ko-KR" altLang="en-US" sz="3000" dirty="0" err="1"/>
              <a:t>동설아</a:t>
            </a:r>
            <a:r>
              <a:rPr lang="en-US" altLang="ko-KR" sz="3000" dirty="0"/>
              <a:t>, </a:t>
            </a:r>
            <a:r>
              <a:rPr lang="ko-KR" altLang="en-US" sz="3000" dirty="0"/>
              <a:t>박태범</a:t>
            </a:r>
          </a:p>
        </p:txBody>
      </p:sp>
    </p:spTree>
    <p:extLst>
      <p:ext uri="{BB962C8B-B14F-4D97-AF65-F5344CB8AC3E}">
        <p14:creationId xmlns:p14="http://schemas.microsoft.com/office/powerpoint/2010/main" val="17369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90CE70-2937-48D7-9041-842451F7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84" y="4493290"/>
            <a:ext cx="91440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br>
              <a:rPr lang="en-US" altLang="ko-KR" sz="3000" dirty="0"/>
            </a:br>
            <a:r>
              <a:rPr lang="ko-KR" altLang="en-US" sz="3000" dirty="0"/>
              <a:t>→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조합 함수를 재귀 함수로 바꾸어 주었다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파스칼 사용</a:t>
            </a:r>
            <a:endParaRPr lang="en-US" altLang="ko-KR" sz="3000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621306F-8C2A-4A1B-B904-5C4E2C6EEED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644640" y="1843665"/>
            <a:ext cx="4405373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r)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FE17735-41CD-460B-A1FF-8A0430AC9E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48640" y="689503"/>
            <a:ext cx="5186035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factorial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factorial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)*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nCr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factorial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)/(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factorial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)*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factorial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n-r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3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251FF-8CED-464E-9ACF-EBD8F3BD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3810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000" dirty="0"/>
              <a:t>Num1 &gt; 0</a:t>
            </a:r>
            <a:br>
              <a:rPr lang="en-US" altLang="ko-KR" sz="3000" dirty="0"/>
            </a:br>
            <a:r>
              <a:rPr lang="en-US" altLang="ko-KR" sz="3000" dirty="0"/>
              <a:t>Num2 &gt; 0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/>
              <a:t>0</a:t>
            </a:r>
            <a:r>
              <a:rPr lang="ko-KR" altLang="en-US" sz="3000" dirty="0"/>
              <a:t>보다 작은 수가 들어갈 경우를 처리해줌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46C0B1-246E-4447-9FA4-B89E4FFF0A6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071981" y="2172055"/>
            <a:ext cx="659667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&gt;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num2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num2 &gt;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lang="en-US" altLang="ko-KR" sz="20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0C26AA-0EE4-44FA-AC23-4A79181B2BA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071981" y="578568"/>
            <a:ext cx="557075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num2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D344C0-5914-4FDF-9E9A-71A2B0E71D1A}"/>
              </a:ext>
            </a:extLst>
          </p:cNvPr>
          <p:cNvSpPr txBox="1">
            <a:spLocks/>
          </p:cNvSpPr>
          <p:nvPr/>
        </p:nvSpPr>
        <p:spPr>
          <a:xfrm>
            <a:off x="228600" y="1043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428860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507AA-032E-4CFD-8F53-A79EBD38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677921"/>
            <a:ext cx="9144000" cy="1605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ko-KR" altLang="en-US" sz="3000" dirty="0"/>
              <a:t>→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/>
              <a:t>num2</a:t>
            </a:r>
            <a:r>
              <a:rPr lang="ko-KR" altLang="en-US" sz="3000" dirty="0"/>
              <a:t>가 </a:t>
            </a:r>
            <a:r>
              <a:rPr lang="en-US" altLang="ko-KR" sz="3000" dirty="0"/>
              <a:t>num1</a:t>
            </a:r>
            <a:r>
              <a:rPr lang="ko-KR" altLang="en-US" sz="3000" dirty="0"/>
              <a:t>보다 크면 안되므로</a:t>
            </a:r>
            <a:br>
              <a:rPr lang="en-US" altLang="ko-KR" sz="3000" dirty="0"/>
            </a:br>
            <a:r>
              <a:rPr lang="en-US" altLang="ko-KR" sz="3000" dirty="0"/>
              <a:t>num1 &gt;= num2</a:t>
            </a:r>
            <a:r>
              <a:rPr lang="ko-KR" altLang="en-US" sz="3000" dirty="0"/>
              <a:t>를 추가해주었다</a:t>
            </a:r>
            <a:endParaRPr lang="en-US" altLang="ko-KR" sz="3000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BAC6211-E325-4D06-B8F3-F5C604EA47C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730240" y="1019943"/>
            <a:ext cx="624840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&gt;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num2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num2 &gt;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&gt;= num2: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EEEB0BA-7608-4E82-9147-E5848CC27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8" y="1019943"/>
            <a:ext cx="50321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num1 = </a:t>
            </a:r>
            <a:r>
              <a:rPr lang="ko-KR" altLang="ko-KR" sz="1800" dirty="0" err="1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800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lang="ko-KR" altLang="ko-KR" sz="1800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</a:t>
            </a:r>
            <a:r>
              <a:rPr lang="ko-KR" altLang="ko-KR" sz="1800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lang="ko-KR" altLang="ko-KR" sz="1800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num2 = </a:t>
            </a:r>
            <a:r>
              <a:rPr lang="ko-KR" altLang="ko-KR" sz="1800" dirty="0" err="1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800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lang="ko-KR" altLang="ko-KR" sz="1800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second</a:t>
            </a:r>
            <a:r>
              <a:rPr lang="ko-KR" altLang="ko-KR" sz="1800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lang="ko-KR" altLang="ko-KR" sz="1800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 err="1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nCr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(num1</a:t>
            </a:r>
            <a:r>
              <a:rPr lang="ko-KR" altLang="ko-KR" sz="1800" dirty="0">
                <a:solidFill>
                  <a:srgbClr val="5C7AB8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num2))</a:t>
            </a:r>
            <a:b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 err="1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combin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(num1</a:t>
            </a:r>
            <a:r>
              <a:rPr lang="ko-KR" altLang="ko-KR" sz="1800" dirty="0">
                <a:solidFill>
                  <a:srgbClr val="5C7AB8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800" dirty="0">
                <a:solidFill>
                  <a:srgbClr val="AEB5B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num2)</a:t>
            </a:r>
            <a:endParaRPr lang="ko-KR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00347-1B82-4CC1-B03C-8AE41CC3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3825241"/>
            <a:ext cx="10515600" cy="181260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→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While True</a:t>
            </a:r>
            <a:r>
              <a:rPr lang="ko-KR" altLang="en-US" dirty="0"/>
              <a:t>를 사용하여</a:t>
            </a:r>
            <a:br>
              <a:rPr lang="en-US" altLang="ko-KR" dirty="0"/>
            </a:br>
            <a:r>
              <a:rPr lang="ko-KR" altLang="en-US" dirty="0"/>
              <a:t>반복될 수 있게 해주었다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F28854-0AEE-491F-9249-07630A63AE4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02680" y="574916"/>
            <a:ext cx="5634876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num1 =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first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&gt;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num2 =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num2 &gt;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&gt;= num2: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(num1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num2))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endParaRPr kumimoji="0" lang="ko-KR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055327-4C42-49A7-BCAB-E2208941FBB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43840" y="1244330"/>
            <a:ext cx="5570756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num1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num2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nCr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num2))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num2)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3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08795-84A5-40D4-9188-107C434B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880" y="2316882"/>
            <a:ext cx="4038600" cy="24085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200" dirty="0"/>
              <a:t>n == 0 and r &gt; 0</a:t>
            </a:r>
            <a:br>
              <a:rPr lang="en-US" altLang="ko-KR" sz="2200" dirty="0"/>
            </a:br>
            <a:r>
              <a:rPr lang="en-US" altLang="ko-KR" sz="2200" dirty="0"/>
              <a:t>return 0</a:t>
            </a:r>
            <a:r>
              <a:rPr lang="ko-KR" altLang="en-US" sz="2200" dirty="0"/>
              <a:t>을 하였다</a:t>
            </a:r>
            <a:r>
              <a:rPr lang="en-US" altLang="ko-KR" sz="22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While</a:t>
            </a:r>
            <a:r>
              <a:rPr lang="ko-KR" altLang="en-US" sz="2000" dirty="0"/>
              <a:t>문에 </a:t>
            </a:r>
            <a:br>
              <a:rPr lang="en-US" altLang="ko-KR" sz="2000" dirty="0"/>
            </a:br>
            <a:r>
              <a:rPr lang="ko-KR" altLang="en-US" sz="2000" dirty="0"/>
              <a:t>예외처리 구문을 써주어</a:t>
            </a:r>
            <a:br>
              <a:rPr lang="en-US" altLang="ko-KR" sz="2000" dirty="0"/>
            </a:br>
            <a:r>
              <a:rPr lang="en-US" altLang="ko-KR" sz="2000" dirty="0"/>
              <a:t>while</a:t>
            </a:r>
            <a:r>
              <a:rPr lang="ko-KR" altLang="en-US" sz="2000" dirty="0"/>
              <a:t>문이 제대로 돌아가지 않을 때를 </a:t>
            </a:r>
            <a:r>
              <a:rPr lang="ko-KR" altLang="en-US" sz="2000" dirty="0" err="1"/>
              <a:t>처리해주었음</a:t>
            </a:r>
            <a:r>
              <a:rPr lang="ko-KR" altLang="en-US" sz="2000" dirty="0"/>
              <a:t> 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8A6566-DF5E-402A-B523-67A313DC33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71870" y="512611"/>
            <a:ext cx="6627920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&lt;= n: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n:"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r:"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"C("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")="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combination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C7AB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3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90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굴림체</vt:lpstr>
      <vt:lpstr>맑은 고딕</vt:lpstr>
      <vt:lpstr>Arial</vt:lpstr>
      <vt:lpstr>Calibri</vt:lpstr>
      <vt:lpstr>Calibri Light</vt:lpstr>
      <vt:lpstr>Office Theme</vt:lpstr>
      <vt:lpstr>5조 combination </vt:lpstr>
      <vt:lpstr> →  조합 함수를 재귀 함수로 바꾸어 주었다.  파스칼 사용</vt:lpstr>
      <vt:lpstr>Num1 &gt; 0 Num2 &gt; 0  0보다 작은 수가 들어갈 경우를 처리해줌</vt:lpstr>
      <vt:lpstr>→   num2가 num1보다 크면 안되므로 num1 &gt;= num2를 추가해주었다</vt:lpstr>
      <vt:lpstr>→  While True를 사용하여 반복될 수 있게 해주었다.</vt:lpstr>
      <vt:lpstr>n == 0 and r &gt; 0 return 0을 하였다.    While문에  예외처리 구문을 써주어 while문이 제대로 돌아가지 않을 때를 처리해주었음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(소프트웨어학부)김현준</dc:creator>
  <cp:lastModifiedBy>(소프트웨어학부)김현준</cp:lastModifiedBy>
  <cp:revision>9</cp:revision>
  <dcterms:created xsi:type="dcterms:W3CDTF">2017-09-25T02:54:24Z</dcterms:created>
  <dcterms:modified xsi:type="dcterms:W3CDTF">2017-09-26T02:25:32Z</dcterms:modified>
</cp:coreProperties>
</file>