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33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ADC837-A42E-4AE2-B9F5-D5ADDA413C01}">
          <p14:sldIdLst>
            <p14:sldId id="25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제목 없는 구역" id="{9605AC62-B239-4B67-89B1-EB95FB6A7BE5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eongjung" initials="kS" lastIdx="4" clrIdx="0">
    <p:extLst>
      <p:ext uri="{19B8F6BF-5375-455C-9EA6-DF929625EA0E}">
        <p15:presenceInfo xmlns:p15="http://schemas.microsoft.com/office/powerpoint/2012/main" userId="9372d0bf603967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37A"/>
    <a:srgbClr val="4A8FE7"/>
    <a:srgbClr val="3D5976"/>
    <a:srgbClr val="EFE21F"/>
    <a:srgbClr val="CEBE18"/>
    <a:srgbClr val="D73875"/>
    <a:srgbClr val="5B9BD5"/>
    <a:srgbClr val="3D5975"/>
    <a:srgbClr val="D6D7DA"/>
    <a:srgbClr val="BD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25" autoAdjust="0"/>
    <p:restoredTop sz="94626" autoAdjust="0"/>
  </p:normalViewPr>
  <p:slideViewPr>
    <p:cSldViewPr snapToGrid="0">
      <p:cViewPr varScale="1">
        <p:scale>
          <a:sx n="104" d="100"/>
          <a:sy n="104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7962C-8589-4221-A153-85C7D8D256F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18FF-E13C-4D04-865B-5DF634F0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08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84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5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38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99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68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86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20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9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75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9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22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36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00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5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51B65E-0B8C-0C43-BBF2-568B9EAFE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2F9A3A8-CFF1-C74C-9F6B-46CB5027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10DA2A-A517-9F42-9FC6-98E0E87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0BD904-4E48-6242-920C-681E0CC3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EE5738-36C3-A54C-A049-1570F04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3E2C9E-E693-9C43-B6D9-9BEE9C6C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549DDF5-7FD5-9148-A7B3-699748CB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B16430-4536-D041-BE66-2642DD31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C8614B-A04E-8A45-BCD4-195223F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158F0B-E534-B343-9C48-991185A1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2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84C9ABD-1DD1-6F41-91A6-09D30FBB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E38842-3F55-CE45-9F7E-751322F4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A2B2E0F-6988-6A49-9B15-75731A0E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EC22A5D-7ED4-2C44-A177-FE3ABD57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B20355-E6B8-C045-8D94-F7DF2588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3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5FD0E25-02F5-5947-8D1B-FF694CA5F929}"/>
              </a:ext>
            </a:extLst>
          </p:cNvPr>
          <p:cNvSpPr/>
          <p:nvPr userDrawn="1"/>
        </p:nvSpPr>
        <p:spPr>
          <a:xfrm>
            <a:off x="0" y="8795"/>
            <a:ext cx="12192000" cy="804536"/>
          </a:xfrm>
          <a:prstGeom prst="rect">
            <a:avLst/>
          </a:prstGeom>
          <a:solidFill>
            <a:srgbClr val="3D5976"/>
          </a:solidFill>
          <a:ln>
            <a:solidFill>
              <a:srgbClr val="3A5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2899B5-50AF-A848-89D4-536232B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8794"/>
            <a:ext cx="8879621" cy="736273"/>
          </a:xfrm>
        </p:spPr>
        <p:txBody>
          <a:bodyPr lIns="36000" tIns="36000" rIns="36000" bIns="36000">
            <a:no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28D4D25-C759-6C45-8BAF-F8D7D3C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2EF64ED-0EC7-204F-B1D1-1BDC3DC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01C3AA4-5D43-7146-9F9B-C41B20A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4C6AAF6-2AA6-EE4E-AE14-6D0AFECADAAA}"/>
              </a:ext>
            </a:extLst>
          </p:cNvPr>
          <p:cNvSpPr/>
          <p:nvPr userDrawn="1"/>
        </p:nvSpPr>
        <p:spPr>
          <a:xfrm>
            <a:off x="67734" y="6053464"/>
            <a:ext cx="12124266" cy="804536"/>
          </a:xfrm>
          <a:prstGeom prst="rect">
            <a:avLst/>
          </a:prstGeom>
          <a:solidFill>
            <a:srgbClr val="3D5976"/>
          </a:solidFill>
          <a:ln>
            <a:solidFill>
              <a:srgbClr val="3A5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E096820-EAAE-B44D-8378-5C3E781560CF}"/>
              </a:ext>
            </a:extLst>
          </p:cNvPr>
          <p:cNvSpPr/>
          <p:nvPr userDrawn="1"/>
        </p:nvSpPr>
        <p:spPr>
          <a:xfrm>
            <a:off x="10828881" y="6457890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PUBLIC</a:t>
            </a:r>
            <a:r>
              <a:rPr lang="ko-KR" altLang="en-US" sz="2000" b="0" i="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AI</a:t>
            </a:r>
            <a:endParaRPr lang="ko-KR" altLang="en-US" sz="2000" b="0" i="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5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E0C583-48AA-CE4A-B277-21D962C7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F4F5FDB-59B4-B84F-8FAA-5CF61970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657335E-4EB3-9D4C-8DD7-3D2A56DD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4C027D-1C44-2449-B31D-10E9736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85BB79-84E0-A947-A256-BF788E84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3A81E81-4327-F143-AAD9-99F0B1D7FA47}"/>
              </a:ext>
            </a:extLst>
          </p:cNvPr>
          <p:cNvSpPr/>
          <p:nvPr userDrawn="1"/>
        </p:nvSpPr>
        <p:spPr>
          <a:xfrm>
            <a:off x="10867598" y="6438817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>
                <a:solidFill>
                  <a:srgbClr val="3D597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PUBLIC</a:t>
            </a:r>
            <a:r>
              <a:rPr lang="ko-KR" altLang="en-US" sz="2000" b="0" i="0">
                <a:solidFill>
                  <a:srgbClr val="3D597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2000" b="0" i="0">
                <a:solidFill>
                  <a:srgbClr val="3D597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AI</a:t>
            </a:r>
            <a:endParaRPr lang="ko-KR" altLang="en-US" sz="2000" b="0" i="0">
              <a:solidFill>
                <a:srgbClr val="3D5976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8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CC3BA0-98C2-B642-81A4-64E3F058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E99027-78DB-DB4B-94A6-76DC885B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03015E-A5C6-3E41-BEC8-514F86C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FE2D25-CE0A-BA4C-B50D-50C996D8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46B2028-3EAB-EA48-A447-0B6C6333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21370F-13C7-DD41-90DB-5964130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38E105-33BD-EF49-9381-E064680B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47933F7-EA06-AE4A-BB71-3BADCF4A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411B052-A082-A04D-82D3-218ABC18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7ABEA2D-7B9E-FB49-B92A-EA56E4C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4049E3E-C8F9-3242-A606-C4B5F63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A509BD-D1AA-934E-9502-8A2B0CFD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5A182F-8F5A-EC4E-BCA8-66A4D79D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109A95-072B-F44F-A4F4-1EB230D6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9214554-34F2-394E-B97B-075425152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376F1F-9BCA-2449-9E69-E1149B41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0893241-E5FF-AF49-A191-E222D5F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B3F36B1-1995-674E-960A-13AA1E98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B0B01B-86CE-CC4D-9070-2C8494B7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6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FD7E3E-CE0C-D848-ABCE-3ED54ED0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7A140D7-6AB3-2B4A-9F32-060C696A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7199675-FAD6-8841-B724-0322B247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98E7997-FEF3-6646-A3D7-06DE09A6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4E04FD2-B87B-4940-BDB8-3D6D50A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8BE2C4C-F29C-464C-849C-08398331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B828D90-1441-2C42-A519-DF26EC7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6EAF3-A12F-B24F-91A4-80FDF272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E86590-CB2D-9A4C-BC98-E97F73C6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B5A4E24-3821-7949-B62F-6C18FDA92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CDFA52-DA9D-A54F-998F-1EF9FB2F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E1C7D9D-724F-F247-94BA-51E83B00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7002D0-C445-5F40-BB0B-1836BBA4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773522-5306-F841-8269-3CBB02D2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A30704A-D3B6-6E48-A46B-F02DA176C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B090EA-A509-5546-9CB3-7D8B8DB4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A3317C0-4388-644B-A8F8-DA4414B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B1F6116-7945-A84F-904C-C994B22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6B22F57-D0EC-424D-97AE-05BDCCA6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679F623-A808-7847-9576-681B74A2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D66E91-3866-C242-A336-392E8C2C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FE1847C-E12F-004C-85D7-BA8CF94C6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9270-AB66-4E4D-B473-EB556F0E02F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804895-B4F8-A245-905B-F8968991F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FB39B1-7980-474E-8A75-B600D4D3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plznw4me@daum.n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60456" y="525064"/>
            <a:ext cx="4149539" cy="49133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주</a:t>
            </a:r>
            <a:r>
              <a:rPr lang="en-US" altLang="ko-KR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)</a:t>
            </a:r>
            <a:r>
              <a:rPr lang="ko-KR" altLang="en-US" sz="1600" b="1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퍼블릭에이아이</a:t>
            </a:r>
            <a:r>
              <a:rPr lang="en-US" altLang="ko-KR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S3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활용법</a:t>
            </a:r>
            <a:endParaRPr lang="en-US" altLang="ko-KR" sz="16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  <a:cs typeface="함초롬바탕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0FC3988-167B-D648-8692-09149762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7010" y="1841027"/>
            <a:ext cx="3175947" cy="20036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46F35042-1E24-F84C-A1E0-4648D91370EB}"/>
              </a:ext>
            </a:extLst>
          </p:cNvPr>
          <p:cNvSpPr txBox="1">
            <a:spLocks/>
          </p:cNvSpPr>
          <p:nvPr/>
        </p:nvSpPr>
        <p:spPr>
          <a:xfrm>
            <a:off x="216107" y="6143297"/>
            <a:ext cx="2685091" cy="37927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함초롬바탕" panose="02030504000101010101" pitchFamily="18" charset="-127"/>
              </a:rPr>
              <a:t>www.publicai.co.kr</a:t>
            </a:r>
            <a:endParaRPr lang="ko-KR" altLang="en-US" sz="1600">
              <a:solidFill>
                <a:schemeClr val="bg1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  <a:cs typeface="함초롬바탕" panose="02030504000101010101" pitchFamily="18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A8367327-E66C-1F4D-965C-F1429E9DBE68}"/>
              </a:ext>
            </a:extLst>
          </p:cNvPr>
          <p:cNvCxnSpPr/>
          <p:nvPr/>
        </p:nvCxnSpPr>
        <p:spPr>
          <a:xfrm>
            <a:off x="2646381" y="6332935"/>
            <a:ext cx="876748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189DF4F-6258-2C45-ADBB-7C9B5734F8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8405" y="3844637"/>
            <a:ext cx="4567231" cy="17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"/>
    </mc:Choice>
    <mc:Fallback xmlns="">
      <p:transition spd="slow" advTm="2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6"/>
            <a:ext cx="6557819" cy="2562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407" y="96240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업로드 상태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7" y="2733817"/>
            <a:ext cx="6557819" cy="2562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62726" y="3705225"/>
            <a:ext cx="495299" cy="189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407" y="96240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전환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275751"/>
            <a:ext cx="9442593" cy="42677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67229" y="5247164"/>
            <a:ext cx="8578735" cy="202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1941" y="3749965"/>
            <a:ext cx="1351842" cy="18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6" idx="2"/>
          </p:cNvCxnSpPr>
          <p:nvPr/>
        </p:nvCxnSpPr>
        <p:spPr>
          <a:xfrm flipV="1">
            <a:off x="3011055" y="3934691"/>
            <a:ext cx="16807" cy="1312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407" y="96240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전환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" y="1331737"/>
            <a:ext cx="7026564" cy="31269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38626" y="4163413"/>
            <a:ext cx="87630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6"/>
            <a:ext cx="10674745" cy="3684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407" y="96240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퍼블릭</a:t>
            </a:r>
            <a:r>
              <a:rPr lang="ko-KR" altLang="en-US" dirty="0" smtClean="0"/>
              <a:t> 전환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87001" y="2725138"/>
            <a:ext cx="87630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407" y="96240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데이터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262376"/>
            <a:ext cx="7420493" cy="33214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9516" y="4331855"/>
            <a:ext cx="6809102" cy="251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6"/>
            <a:ext cx="9256487" cy="40689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407" y="96240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데이터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5449" y="4598555"/>
            <a:ext cx="3657601" cy="251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81750" y="4962525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데이터의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복사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15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407" y="962404"/>
            <a:ext cx="610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 err="1" smtClean="0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S3</a:t>
            </a:r>
            <a:r>
              <a:rPr lang="ko-KR" altLang="en-US" dirty="0" smtClean="0"/>
              <a:t>에 올라온 데이터 다운로드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331737"/>
            <a:ext cx="7486650" cy="46315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04975" y="2257425"/>
            <a:ext cx="628650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04975" y="3853192"/>
            <a:ext cx="6286500" cy="55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38300" y="5438775"/>
            <a:ext cx="6286500" cy="309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1500" y="225742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확인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153012" y="3971867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을 다운로드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153012" y="547166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다운로드 완료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56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45FDF95-E55B-564D-9AEE-AEC674915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62492"/>
            <a:ext cx="1066800" cy="7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6" y="1608233"/>
            <a:ext cx="10728267" cy="344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407" y="96240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aws.com </a:t>
            </a:r>
            <a:r>
              <a:rPr lang="ko-KR" altLang="en-US" dirty="0" smtClean="0"/>
              <a:t>접속 후 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 계정 설정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08655" y="1708727"/>
            <a:ext cx="655781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221758"/>
            <a:ext cx="7999701" cy="4580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0583" y="2291081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: </a:t>
            </a:r>
            <a:r>
              <a:rPr lang="en-US" altLang="ko-KR" dirty="0" smtClean="0">
                <a:hlinkClick r:id="rId4"/>
              </a:rPr>
              <a:t>plznw4me@daum.net</a:t>
            </a:r>
            <a:endParaRPr lang="en-US" altLang="ko-KR" dirty="0" smtClean="0"/>
          </a:p>
          <a:p>
            <a:r>
              <a:rPr lang="en-US" altLang="ko-KR" dirty="0" smtClean="0"/>
              <a:t>pw : </a:t>
            </a:r>
            <a:r>
              <a:rPr lang="en-US" altLang="ko-KR" dirty="0"/>
              <a:t>q1w2e3r4Q!W@E#R$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407" y="96240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5"/>
            <a:ext cx="9938327" cy="43622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46766" y="1331735"/>
            <a:ext cx="537089" cy="27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9407" y="96240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메인 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6"/>
            <a:ext cx="10447363" cy="40594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407" y="962404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스토리지 </a:t>
            </a:r>
            <a:r>
              <a:rPr lang="en-US" altLang="ko-KR" dirty="0" smtClean="0"/>
              <a:t>S3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7416" y="4065410"/>
            <a:ext cx="537089" cy="201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407" y="962404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pai</a:t>
            </a:r>
            <a:r>
              <a:rPr lang="en-US" altLang="ko-KR" dirty="0" smtClean="0"/>
              <a:t>-share </a:t>
            </a:r>
            <a:r>
              <a:rPr lang="ko-KR" altLang="en-US" dirty="0" err="1" smtClean="0"/>
              <a:t>버킷으로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7"/>
            <a:ext cx="9858893" cy="44819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09016" y="4484510"/>
            <a:ext cx="537089" cy="201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407" y="96240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폴더 생성 및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7"/>
            <a:ext cx="10265293" cy="4568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7634" y="4650763"/>
            <a:ext cx="1173821" cy="20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407" y="96240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6"/>
            <a:ext cx="9693793" cy="44363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89601" y="4350327"/>
            <a:ext cx="7204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7" y="1331736"/>
            <a:ext cx="6628534" cy="4049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407" y="96240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데이터 드래그 하여 업로드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504" y="2235200"/>
            <a:ext cx="4493479" cy="25081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407" y="1303432"/>
            <a:ext cx="6628534" cy="407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06691" y="3461544"/>
            <a:ext cx="3038763" cy="1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7297941" y="3461544"/>
            <a:ext cx="1208750" cy="61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8480</TotalTime>
  <Words>146</Words>
  <Application>Microsoft Office PowerPoint</Application>
  <PresentationFormat>와이드스크린</PresentationFormat>
  <Paragraphs>57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NanumSquareOTF</vt:lpstr>
      <vt:lpstr>NanumSquareOTF ExtraBold</vt:lpstr>
      <vt:lpstr>NanumSquareOTF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381</cp:revision>
  <cp:lastPrinted>2019-10-29T05:10:58Z</cp:lastPrinted>
  <dcterms:created xsi:type="dcterms:W3CDTF">2019-05-29T12:08:29Z</dcterms:created>
  <dcterms:modified xsi:type="dcterms:W3CDTF">2020-12-16T07:28:33Z</dcterms:modified>
</cp:coreProperties>
</file>