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"/>
  </p:notesMasterIdLst>
  <p:sldIdLst>
    <p:sldId id="256" r:id="rId2"/>
    <p:sldId id="415" r:id="rId3"/>
    <p:sldId id="299" r:id="rId4"/>
    <p:sldId id="420" r:id="rId5"/>
    <p:sldId id="33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ADC837-A42E-4AE2-B9F5-D5ADDA413C01}">
          <p14:sldIdLst>
            <p14:sldId id="256"/>
            <p14:sldId id="415"/>
            <p14:sldId id="299"/>
            <p14:sldId id="420"/>
          </p14:sldIdLst>
        </p14:section>
        <p14:section name="제목 없는 구역" id="{9605AC62-B239-4B67-89B1-EB95FB6A7BE5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Seongjung" initials="kS" lastIdx="4" clrIdx="0">
    <p:extLst>
      <p:ext uri="{19B8F6BF-5375-455C-9EA6-DF929625EA0E}">
        <p15:presenceInfo xmlns:p15="http://schemas.microsoft.com/office/powerpoint/2012/main" userId="9372d0bf603967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37A"/>
    <a:srgbClr val="4A8FE7"/>
    <a:srgbClr val="3D5976"/>
    <a:srgbClr val="EFE21F"/>
    <a:srgbClr val="CEBE18"/>
    <a:srgbClr val="D73875"/>
    <a:srgbClr val="5B9BD5"/>
    <a:srgbClr val="3D5975"/>
    <a:srgbClr val="D6D7DA"/>
    <a:srgbClr val="BD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25" autoAdjust="0"/>
    <p:restoredTop sz="94626" autoAdjust="0"/>
  </p:normalViewPr>
  <p:slideViewPr>
    <p:cSldViewPr snapToGrid="0">
      <p:cViewPr varScale="1">
        <p:scale>
          <a:sx n="115" d="100"/>
          <a:sy n="115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7962C-8589-4221-A153-85C7D8D256F1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218FF-E13C-4D04-865B-5DF634F0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defTabSz="923925"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defTabSz="923925"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defTabSz="923925"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defTabSz="923925"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hangingPunct="1"/>
            <a:fld id="{3369D180-739D-4AE1-B94E-314670C5B5F4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81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90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08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218FF-E13C-4D04-865B-5DF634F0C1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9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1B65E-0B8C-0C43-BBF2-568B9EAFE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F9A3A8-CFF1-C74C-9F6B-46CB5027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0DA2A-A517-9F42-9FC6-98E0E87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BD904-4E48-6242-920C-681E0CC3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E5738-36C3-A54C-A049-1570F040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C9E-E693-9C43-B6D9-9BEE9C6C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9DDF5-7FD5-9148-A7B3-699748CB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16430-4536-D041-BE66-2642DD31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8614B-A04E-8A45-BCD4-195223FA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58F0B-E534-B343-9C48-991185A1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2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4C9ABD-1DD1-6F41-91A6-09D30FBB0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38842-3F55-CE45-9F7E-751322F4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B2E0F-6988-6A49-9B15-75731A0E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22A5D-7ED4-2C44-A177-FE3ABD57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20355-E6B8-C045-8D94-F7DF2588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3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5FD0E25-02F5-5947-8D1B-FF694CA5F929}"/>
              </a:ext>
            </a:extLst>
          </p:cNvPr>
          <p:cNvSpPr/>
          <p:nvPr userDrawn="1"/>
        </p:nvSpPr>
        <p:spPr>
          <a:xfrm>
            <a:off x="0" y="8795"/>
            <a:ext cx="12192000" cy="804536"/>
          </a:xfrm>
          <a:prstGeom prst="rect">
            <a:avLst/>
          </a:prstGeom>
          <a:solidFill>
            <a:srgbClr val="3D5976"/>
          </a:solidFill>
          <a:ln>
            <a:solidFill>
              <a:srgbClr val="3A5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2899B5-50AF-A848-89D4-536232B4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8794"/>
            <a:ext cx="8879621" cy="736273"/>
          </a:xfrm>
        </p:spPr>
        <p:txBody>
          <a:bodyPr lIns="36000" tIns="36000" rIns="36000" bIns="36000">
            <a:no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D4D25-C759-6C45-8BAF-F8D7D3C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EF64ED-0EC7-204F-B1D1-1BDC3DCC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1C3AA4-5D43-7146-9F9B-C41B20AE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6AAF6-2AA6-EE4E-AE14-6D0AFECADAAA}"/>
              </a:ext>
            </a:extLst>
          </p:cNvPr>
          <p:cNvSpPr/>
          <p:nvPr userDrawn="1"/>
        </p:nvSpPr>
        <p:spPr>
          <a:xfrm>
            <a:off x="67734" y="6053464"/>
            <a:ext cx="12124266" cy="804536"/>
          </a:xfrm>
          <a:prstGeom prst="rect">
            <a:avLst/>
          </a:prstGeom>
          <a:solidFill>
            <a:srgbClr val="3D5976"/>
          </a:solidFill>
          <a:ln>
            <a:solidFill>
              <a:srgbClr val="3A5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096820-EAAE-B44D-8378-5C3E781560CF}"/>
              </a:ext>
            </a:extLst>
          </p:cNvPr>
          <p:cNvSpPr/>
          <p:nvPr userDrawn="1"/>
        </p:nvSpPr>
        <p:spPr>
          <a:xfrm>
            <a:off x="10828881" y="6457890"/>
            <a:ext cx="1188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PUBLIC</a:t>
            </a:r>
            <a:r>
              <a:rPr lang="ko-KR" altLang="en-US" sz="2000" b="0" i="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AI</a:t>
            </a:r>
            <a:endParaRPr lang="ko-KR" altLang="en-US" sz="2000" b="0" i="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58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0C583-48AA-CE4A-B277-21D962C7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F5FDB-59B4-B84F-8FAA-5CF61970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7335E-4EB3-9D4C-8DD7-3D2A56DD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C027D-1C44-2449-B31D-10E9736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5BB79-84E0-A947-A256-BF788E84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A81E81-4327-F143-AAD9-99F0B1D7FA47}"/>
              </a:ext>
            </a:extLst>
          </p:cNvPr>
          <p:cNvSpPr/>
          <p:nvPr userDrawn="1"/>
        </p:nvSpPr>
        <p:spPr>
          <a:xfrm>
            <a:off x="10867598" y="6438817"/>
            <a:ext cx="1324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0" i="0">
                <a:solidFill>
                  <a:srgbClr val="3D5976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PUBLIC</a:t>
            </a:r>
            <a:r>
              <a:rPr lang="ko-KR" altLang="en-US" sz="2000" b="0" i="0">
                <a:solidFill>
                  <a:srgbClr val="3D5976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2000" b="0" i="0">
                <a:solidFill>
                  <a:srgbClr val="3D5976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AI</a:t>
            </a:r>
            <a:endParaRPr lang="ko-KR" altLang="en-US" sz="2000" b="0" i="0">
              <a:solidFill>
                <a:srgbClr val="3D5976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18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C3BA0-98C2-B642-81A4-64E3F058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99027-78DB-DB4B-94A6-76DC885B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3015E-A5C6-3E41-BEC8-514F86C6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E2D25-CE0A-BA4C-B50D-50C996D8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B2028-3EAB-EA48-A447-0B6C6333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1370F-13C7-DD41-90DB-59641303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8E105-33BD-EF49-9381-E064680B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933F7-EA06-AE4A-BB71-3BADCF4A8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11B052-A082-A04D-82D3-218ABC18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BEA2D-7B9E-FB49-B92A-EA56E4CD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49E3E-C8F9-3242-A606-C4B5F633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509BD-D1AA-934E-9502-8A2B0CFD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A182F-8F5A-EC4E-BCA8-66A4D79DD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09A95-072B-F44F-A4F4-1EB230D6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214554-34F2-394E-B97B-075425152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376F1F-9BCA-2449-9E69-E1149B41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893241-E5FF-AF49-A191-E222D5F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F36B1-1995-674E-960A-13AA1E98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0B01B-86CE-CC4D-9070-2C8494B7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6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7E3E-CE0C-D848-ABCE-3ED54ED0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A140D7-6AB3-2B4A-9F32-060C696A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99675-FAD6-8841-B724-0322B247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8E7997-FEF3-6646-A3D7-06DE09A6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04FD2-B87B-4940-BDB8-3D6D50A9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BE2C4C-F29C-464C-849C-08398331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8D90-1441-2C42-A519-DF26EC7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7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EAF3-A12F-B24F-91A4-80FDF272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86590-CB2D-9A4C-BC98-E97F73C6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A4E24-3821-7949-B62F-6C18FDA92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DFA52-DA9D-A54F-998F-1EF9FB2F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C7D9D-724F-F247-94BA-51E83B00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002D0-C445-5F40-BB0B-1836BBA4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73522-5306-F841-8269-3CBB02D2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704A-D3B6-6E48-A46B-F02DA176C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090EA-A509-5546-9CB3-7D8B8DB4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317C0-4388-644B-A8F8-DA4414B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F6116-7945-A84F-904C-C994B222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22F57-D0EC-424D-97AE-05BDCCA6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0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79F623-A808-7847-9576-681B74A2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66E91-3866-C242-A336-392E8C2C1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1847C-E12F-004C-85D7-BA8CF94C6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E9270-AB66-4E4D-B473-EB556F0E02F8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04895-B4F8-A245-905B-F8968991F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B39B1-7980-474E-8A75-B600D4D3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514C-7454-4B02-B5AA-E8F4DA041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60456" y="525064"/>
            <a:ext cx="4149539" cy="491339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주</a:t>
            </a:r>
            <a:r>
              <a:rPr lang="en-US" altLang="ko-KR" sz="16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)</a:t>
            </a:r>
            <a:r>
              <a:rPr lang="ko-KR" altLang="en-US" sz="1600" b="1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퍼블릭에이아이</a:t>
            </a:r>
            <a:r>
              <a:rPr lang="en-US" altLang="ko-KR" sz="1600" b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 </a:t>
            </a:r>
            <a:r>
              <a:rPr lang="ko-KR" altLang="en-US" sz="1600" b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함초롬바탕" panose="02030504000101010101" pitchFamily="18" charset="-127"/>
              </a:rPr>
              <a:t> 회사소개서</a:t>
            </a:r>
            <a:endParaRPr lang="en-US" altLang="ko-KR" sz="1600" b="1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  <a:cs typeface="함초롬바탕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FC3988-167B-D648-8692-09149762F9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7010" y="1841027"/>
            <a:ext cx="3175947" cy="20036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6F35042-1E24-F84C-A1E0-4648D91370EB}"/>
              </a:ext>
            </a:extLst>
          </p:cNvPr>
          <p:cNvSpPr txBox="1">
            <a:spLocks/>
          </p:cNvSpPr>
          <p:nvPr/>
        </p:nvSpPr>
        <p:spPr>
          <a:xfrm>
            <a:off x="216107" y="6143297"/>
            <a:ext cx="2685091" cy="37927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err="1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함초롬바탕" panose="02030504000101010101" pitchFamily="18" charset="-127"/>
              </a:rPr>
              <a:t>www.publicai.co.kr</a:t>
            </a:r>
            <a:endParaRPr lang="ko-KR" altLang="en-US" sz="1600">
              <a:solidFill>
                <a:schemeClr val="bg1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  <a:cs typeface="함초롬바탕" panose="02030504000101010101" pitchFamily="18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A8367327-E66C-1F4D-965C-F1429E9DBE68}"/>
              </a:ext>
            </a:extLst>
          </p:cNvPr>
          <p:cNvCxnSpPr/>
          <p:nvPr/>
        </p:nvCxnSpPr>
        <p:spPr>
          <a:xfrm>
            <a:off x="2646381" y="6332935"/>
            <a:ext cx="876748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189DF4F-6258-2C45-ADBB-7C9B5734F8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8405" y="3844637"/>
            <a:ext cx="4567231" cy="17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"/>
    </mc:Choice>
    <mc:Fallback xmlns="">
      <p:transition spd="slow" advTm="26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550088" y="1826556"/>
            <a:ext cx="1363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hangingPunct="1"/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071354" y="3230921"/>
            <a:ext cx="4049292" cy="17123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514350" indent="-514350" latinLnBrk="0">
              <a:lnSpc>
                <a:spcPct val="130000"/>
              </a:lnSpc>
              <a:spcBef>
                <a:spcPct val="500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ko-KR" altLang="en-US" sz="2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itchFamily="50" charset="-127"/>
              </a:rPr>
              <a:t>목차 </a:t>
            </a:r>
            <a:r>
              <a:rPr lang="en-US" altLang="ko-KR" sz="2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itchFamily="50" charset="-127"/>
              </a:rPr>
              <a:t>1 </a:t>
            </a:r>
          </a:p>
          <a:p>
            <a:pPr marL="514350" indent="-514350" latinLnBrk="0">
              <a:lnSpc>
                <a:spcPct val="130000"/>
              </a:lnSpc>
              <a:spcBef>
                <a:spcPct val="500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ko-KR" altLang="en-US" sz="2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itchFamily="50" charset="-127"/>
              </a:rPr>
              <a:t>목차 </a:t>
            </a:r>
            <a:r>
              <a:rPr lang="en-US" altLang="ko-KR" sz="2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itchFamily="50" charset="-127"/>
              </a:rPr>
              <a:t>2</a:t>
            </a:r>
          </a:p>
          <a:p>
            <a:pPr marL="514350" indent="-514350" latinLnBrk="0">
              <a:lnSpc>
                <a:spcPct val="130000"/>
              </a:lnSpc>
              <a:spcBef>
                <a:spcPct val="500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ko-KR" altLang="en-US" sz="2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itchFamily="50" charset="-127"/>
              </a:rPr>
              <a:t>목차 </a:t>
            </a:r>
            <a:r>
              <a:rPr lang="en-US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itchFamily="50" charset="-127"/>
              </a:rPr>
              <a:t>3</a:t>
            </a:r>
            <a:endParaRPr lang="en-US" altLang="ko-KR" sz="2000" b="1" dirty="0">
              <a:solidFill>
                <a:srgbClr val="000000">
                  <a:lumMod val="65000"/>
                  <a:lumOff val="35000"/>
                </a:srgbClr>
              </a:solidFill>
              <a:latin typeface="맑은 고딕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4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5CFE8EB-C1E7-F342-8032-D63F6533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-107508"/>
            <a:ext cx="11669486" cy="6965508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C8C62E63-A496-9A41-A75E-A66BAD9FA1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2514" y="4667515"/>
            <a:ext cx="4849586" cy="1081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514350" indent="-514350" latinLnBrk="0">
              <a:lnSpc>
                <a:spcPct val="130000"/>
              </a:lnSpc>
              <a:spcBef>
                <a:spcPct val="500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ko-KR" altLang="en-US" sz="2000" b="1" dirty="0">
                <a:solidFill>
                  <a:schemeClr val="bg1"/>
                </a:solidFill>
                <a:latin typeface="맑은 고딕"/>
                <a:ea typeface="맑은 고딕" pitchFamily="50" charset="-127"/>
              </a:rPr>
              <a:t>주제 </a:t>
            </a:r>
            <a:r>
              <a:rPr lang="en-US" altLang="ko-KR" sz="2000" b="1" dirty="0">
                <a:solidFill>
                  <a:schemeClr val="bg1"/>
                </a:solidFill>
                <a:latin typeface="맑은 고딕"/>
                <a:ea typeface="맑은 고딕" pitchFamily="50" charset="-127"/>
              </a:rPr>
              <a:t>1 </a:t>
            </a:r>
            <a:r>
              <a:rPr lang="ko-KR" altLang="en-US" sz="2000" b="1" dirty="0">
                <a:solidFill>
                  <a:schemeClr val="bg1"/>
                </a:solidFill>
                <a:latin typeface="맑은 고딕"/>
                <a:ea typeface="맑은 고딕" pitchFamily="50" charset="-127"/>
              </a:rPr>
              <a:t> </a:t>
            </a:r>
          </a:p>
          <a:p>
            <a:pPr marL="514350" indent="-514350" latinLnBrk="0">
              <a:lnSpc>
                <a:spcPct val="130000"/>
              </a:lnSpc>
              <a:spcBef>
                <a:spcPct val="500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itchFamily="50" charset="-127"/>
              </a:rPr>
              <a:t>주제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60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437A586-8349-3847-AE33-82147F85600C}"/>
              </a:ext>
            </a:extLst>
          </p:cNvPr>
          <p:cNvSpPr txBox="1"/>
          <p:nvPr/>
        </p:nvSpPr>
        <p:spPr>
          <a:xfrm>
            <a:off x="669407" y="2242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함초롬바탕" panose="0203050400010101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7476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45FDF95-E55B-564D-9AEE-AEC674915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62492"/>
            <a:ext cx="1066800" cy="7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8406</TotalTime>
  <Words>28</Words>
  <Application>Microsoft Macintosh PowerPoint</Application>
  <PresentationFormat>와이드스크린</PresentationFormat>
  <Paragraphs>13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NanumSquareOTF</vt:lpstr>
      <vt:lpstr>NanumSquareOTF ExtraBold</vt:lpstr>
      <vt:lpstr>NanumSquareOTF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 Seongjung</cp:lastModifiedBy>
  <cp:revision>372</cp:revision>
  <cp:lastPrinted>2019-10-29T05:10:58Z</cp:lastPrinted>
  <dcterms:created xsi:type="dcterms:W3CDTF">2019-05-29T12:08:29Z</dcterms:created>
  <dcterms:modified xsi:type="dcterms:W3CDTF">2020-11-02T00:50:37Z</dcterms:modified>
</cp:coreProperties>
</file>