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D4B9-C4C7-4E81-A891-7DEC972F6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18EF19-2F7F-4C9A-B17C-6B4F5826B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BECF3-B183-4037-B7A8-CD130D6E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A99-D0C3-4615-A6F3-D82CC88A7C26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9B021-50A8-46AE-A2B5-527589B6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AA7C3-F540-40A2-81DA-E0015F11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BF4-F21E-45F9-ACF7-EA7BBAF6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1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59DB0-F68A-422D-ADB8-DF35C63D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51795-CA56-40DC-B50A-8F9A82688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2C2A9-FDC8-45A7-B9F2-E7F258C9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A99-D0C3-4615-A6F3-D82CC88A7C26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AAF51-CE30-40FB-8476-2A6ADC64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C3B9E-BBCD-425B-9817-B6E6C915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BF4-F21E-45F9-ACF7-EA7BBAF6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5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51C3E8-735D-463D-9E92-0D7DB8B39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40CE25-1B35-4666-8530-B5A859689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6060B-6851-448A-9286-BC05261B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A99-D0C3-4615-A6F3-D82CC88A7C26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06EFE-FDD1-4315-91DD-BA0AC147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27C5C-CDFA-406F-897C-B5B671FF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BF4-F21E-45F9-ACF7-EA7BBAF6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4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33D39-F438-4D7D-8F7A-4B6E6AA6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31E04-A395-4702-97D3-A6A72B1F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1D151-0655-4087-BA84-A1EFA4DE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A99-D0C3-4615-A6F3-D82CC88A7C26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1902C-D440-44A6-83CA-06C35397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66B7E-9B84-4BED-AF0D-4D8E3289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BF4-F21E-45F9-ACF7-EA7BBAF6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7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B9CDA-C927-4DD9-8F22-C240C3B7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A9A61-B6B0-4DFD-B984-2CFB9B4E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50456-ACBB-42BC-A1E5-1EE6F294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A99-D0C3-4615-A6F3-D82CC88A7C26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9AE40-057C-4DE6-97A6-ED0EB58C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481AD-C59F-48DB-BED0-6DAF6639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BF4-F21E-45F9-ACF7-EA7BBAF6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2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102C1-D70B-44F9-8C2B-FAD05772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D2244-5920-472B-A780-59BF7863D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1B230-7C71-4783-A856-AC8E9D117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E8311-1ED2-4A32-950B-937A50D1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A99-D0C3-4615-A6F3-D82CC88A7C26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3A2D1-B73F-4F7F-886A-1EF0C218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8CEC1-E3BC-4A8B-AC52-ECF0B3B8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BF4-F21E-45F9-ACF7-EA7BBAF6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3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72B13-E817-4712-87FC-04E6342B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E9AC8-21F5-4E61-9992-FEBA9B62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3E7696-740F-4906-A485-A12BDD75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0549FB-4C12-496F-87F8-25074EA5C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75BA10-CC30-4F24-A188-38BBB57D4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7C687B-670A-498D-B4C9-93DA5434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A99-D0C3-4615-A6F3-D82CC88A7C26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6D46D0-8052-4955-820F-BFBCE3DE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D0E1DD-AD5F-4CE7-940F-04AA9D66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BF4-F21E-45F9-ACF7-EA7BBAF6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1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F8C34-44FB-4355-A307-3B9D814C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E21D6-74D3-43D2-A30D-0A939302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A99-D0C3-4615-A6F3-D82CC88A7C26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F5665E-D9D5-4FB7-83B7-FC43296C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696DE7-DF26-478C-85F0-02A471C0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BF4-F21E-45F9-ACF7-EA7BBAF6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7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E5BD7F-1F10-4E22-920D-81AFB169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A99-D0C3-4615-A6F3-D82CC88A7C26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390934-91CA-4D8B-8968-E013302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65711F-8242-4D18-BF2B-0D33C9BE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BF4-F21E-45F9-ACF7-EA7BBAF6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36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468C1-7A6B-48C8-9972-76AA9937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08D80-2B98-4B7F-AC08-3ECF457C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9797D-B428-4D96-97E9-86A6F6014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77CEF-FE29-48E6-A749-013A9912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A99-D0C3-4615-A6F3-D82CC88A7C26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1EF40F-42ED-478A-A7DD-D3C930E4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F3D528-9BCC-4007-A0BE-1DE5569A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BF4-F21E-45F9-ACF7-EA7BBAF6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28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25C86-4CDF-474B-B36F-C67401F3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BDBF7C-9E2A-4EB6-8CA6-608CEC208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5AF8C-C32E-4EF1-98D2-09DE00928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E4412-DCB1-4B7D-8E00-2BF13B15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A99-D0C3-4615-A6F3-D82CC88A7C26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7CD35-D2C9-4B45-97A0-2B3EF23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D6380-490D-42CA-A6F3-3AB20475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BBF4-F21E-45F9-ACF7-EA7BBAF6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7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8DFDEB-852E-4DDD-9C64-051D0DFB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E9C5E-F4AA-4B31-BBF2-B1A147EF4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EB7A8-025E-48B5-8B53-3A30BA1A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EA99-D0C3-4615-A6F3-D82CC88A7C26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D755C-8C9E-414A-91C8-501C74848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D7B6D-774F-4CB3-9027-34B9B1A47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BBF4-F21E-45F9-ACF7-EA7BBAF6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5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D8B871AC-98B1-42F0-9A28-C180B91C4425}"/>
              </a:ext>
            </a:extLst>
          </p:cNvPr>
          <p:cNvGrpSpPr/>
          <p:nvPr/>
        </p:nvGrpSpPr>
        <p:grpSpPr>
          <a:xfrm>
            <a:off x="1329517" y="546100"/>
            <a:ext cx="5381458" cy="5381458"/>
            <a:chOff x="1329517" y="546100"/>
            <a:chExt cx="5381458" cy="538145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8FA1170-D6C9-4773-8EAF-831F09E92933}"/>
                </a:ext>
              </a:extLst>
            </p:cNvPr>
            <p:cNvSpPr/>
            <p:nvPr/>
          </p:nvSpPr>
          <p:spPr>
            <a:xfrm>
              <a:off x="1329517" y="546100"/>
              <a:ext cx="5381458" cy="53814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3EE3ECF-77F8-457F-8C35-5F669B1DC4BB}"/>
                </a:ext>
              </a:extLst>
            </p:cNvPr>
            <p:cNvGrpSpPr/>
            <p:nvPr/>
          </p:nvGrpSpPr>
          <p:grpSpPr>
            <a:xfrm>
              <a:off x="1597660" y="1146178"/>
              <a:ext cx="4943180" cy="3943347"/>
              <a:chOff x="248653" y="863325"/>
              <a:chExt cx="3050172" cy="24332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09C7AF6-9D52-4966-84D5-0802A3E28DE1}"/>
                  </a:ext>
                </a:extLst>
              </p:cNvPr>
              <p:cNvSpPr/>
              <p:nvPr/>
            </p:nvSpPr>
            <p:spPr>
              <a:xfrm>
                <a:off x="248653" y="1363579"/>
                <a:ext cx="938797" cy="27154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L 도형 9">
                <a:extLst>
                  <a:ext uri="{FF2B5EF4-FFF2-40B4-BE49-F238E27FC236}">
                    <a16:creationId xmlns:a16="http://schemas.microsoft.com/office/drawing/2014/main" id="{4FFB6E5B-B72E-49E8-A754-EAF1B096B56B}"/>
                  </a:ext>
                </a:extLst>
              </p:cNvPr>
              <p:cNvSpPr/>
              <p:nvPr/>
            </p:nvSpPr>
            <p:spPr>
              <a:xfrm rot="8100000">
                <a:off x="345340" y="1728596"/>
                <a:ext cx="745421" cy="745421"/>
              </a:xfrm>
              <a:prstGeom prst="corner">
                <a:avLst>
                  <a:gd name="adj1" fmla="val 37049"/>
                  <a:gd name="adj2" fmla="val 3584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C6FEA80-355D-4122-9D2D-E6263B1BBE14}"/>
                  </a:ext>
                </a:extLst>
              </p:cNvPr>
              <p:cNvSpPr/>
              <p:nvPr/>
            </p:nvSpPr>
            <p:spPr>
              <a:xfrm rot="5400000">
                <a:off x="586902" y="2111266"/>
                <a:ext cx="1766919" cy="27154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22EB6FB-E453-4324-8D55-B4755C3A7F01}"/>
                  </a:ext>
                </a:extLst>
              </p:cNvPr>
              <p:cNvSpPr/>
              <p:nvPr/>
            </p:nvSpPr>
            <p:spPr>
              <a:xfrm rot="5400000">
                <a:off x="2115016" y="1446886"/>
                <a:ext cx="1438668" cy="271546"/>
              </a:xfrm>
              <a:prstGeom prst="rect">
                <a:avLst/>
              </a:prstGeom>
              <a:solidFill>
                <a:srgbClr val="465D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77B416B-9926-4C8E-AF63-DF0846D3E9EC}"/>
                  </a:ext>
                </a:extLst>
              </p:cNvPr>
              <p:cNvSpPr/>
              <p:nvPr/>
            </p:nvSpPr>
            <p:spPr>
              <a:xfrm>
                <a:off x="2698577" y="1808965"/>
                <a:ext cx="600248" cy="271546"/>
              </a:xfrm>
              <a:prstGeom prst="rect">
                <a:avLst/>
              </a:prstGeom>
              <a:solidFill>
                <a:srgbClr val="465D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3AC502F-78F5-4C5D-A138-7AEBC4D833CA}"/>
                  </a:ext>
                </a:extLst>
              </p:cNvPr>
              <p:cNvGrpSpPr/>
              <p:nvPr/>
            </p:nvGrpSpPr>
            <p:grpSpPr>
              <a:xfrm>
                <a:off x="2137318" y="2460707"/>
                <a:ext cx="824748" cy="835847"/>
                <a:chOff x="2052603" y="2378063"/>
                <a:chExt cx="824748" cy="824747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774233B-D024-4A08-87FD-4F94842B24F1}"/>
                    </a:ext>
                  </a:extLst>
                </p:cNvPr>
                <p:cNvSpPr/>
                <p:nvPr/>
              </p:nvSpPr>
              <p:spPr>
                <a:xfrm rot="5400000">
                  <a:off x="1776002" y="2654664"/>
                  <a:ext cx="824747" cy="271546"/>
                </a:xfrm>
                <a:prstGeom prst="rect">
                  <a:avLst/>
                </a:prstGeom>
                <a:solidFill>
                  <a:srgbClr val="465D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1DFA797D-938F-4229-8B36-4F20268D319D}"/>
                    </a:ext>
                  </a:extLst>
                </p:cNvPr>
                <p:cNvSpPr/>
                <p:nvPr/>
              </p:nvSpPr>
              <p:spPr>
                <a:xfrm rot="5400000">
                  <a:off x="2329204" y="2654664"/>
                  <a:ext cx="824747" cy="271546"/>
                </a:xfrm>
                <a:prstGeom prst="rect">
                  <a:avLst/>
                </a:prstGeom>
                <a:solidFill>
                  <a:srgbClr val="465D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E9B710E-6810-4FC4-825A-39522BC088FF}"/>
                  </a:ext>
                </a:extLst>
              </p:cNvPr>
              <p:cNvSpPr/>
              <p:nvPr/>
            </p:nvSpPr>
            <p:spPr>
              <a:xfrm>
                <a:off x="2137319" y="3025008"/>
                <a:ext cx="824747" cy="271546"/>
              </a:xfrm>
              <a:prstGeom prst="rect">
                <a:avLst/>
              </a:prstGeom>
              <a:solidFill>
                <a:srgbClr val="465D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12F0988-079D-4254-865D-107E9C0CB148}"/>
                  </a:ext>
                </a:extLst>
              </p:cNvPr>
              <p:cNvSpPr/>
              <p:nvPr/>
            </p:nvSpPr>
            <p:spPr>
              <a:xfrm>
                <a:off x="2137317" y="2644813"/>
                <a:ext cx="824747" cy="271546"/>
              </a:xfrm>
              <a:prstGeom prst="rect">
                <a:avLst/>
              </a:prstGeom>
              <a:solidFill>
                <a:srgbClr val="465D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9C7685B-90E0-4E77-8539-AB8CCE2C2209}"/>
                  </a:ext>
                </a:extLst>
              </p:cNvPr>
              <p:cNvGrpSpPr/>
              <p:nvPr/>
            </p:nvGrpSpPr>
            <p:grpSpPr>
              <a:xfrm>
                <a:off x="1724942" y="1539071"/>
                <a:ext cx="824748" cy="835847"/>
                <a:chOff x="2052603" y="2378063"/>
                <a:chExt cx="824748" cy="824747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E167D4F-6AF0-4B8E-BDED-B6891CC08897}"/>
                    </a:ext>
                  </a:extLst>
                </p:cNvPr>
                <p:cNvSpPr/>
                <p:nvPr/>
              </p:nvSpPr>
              <p:spPr>
                <a:xfrm rot="5400000">
                  <a:off x="1776002" y="2654664"/>
                  <a:ext cx="824747" cy="271546"/>
                </a:xfrm>
                <a:prstGeom prst="rect">
                  <a:avLst/>
                </a:prstGeom>
                <a:solidFill>
                  <a:srgbClr val="465D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458C753-6EF5-4A61-88B8-248312D85DE9}"/>
                    </a:ext>
                  </a:extLst>
                </p:cNvPr>
                <p:cNvSpPr/>
                <p:nvPr/>
              </p:nvSpPr>
              <p:spPr>
                <a:xfrm rot="5400000">
                  <a:off x="2329204" y="2654664"/>
                  <a:ext cx="824747" cy="271546"/>
                </a:xfrm>
                <a:prstGeom prst="rect">
                  <a:avLst/>
                </a:prstGeom>
                <a:solidFill>
                  <a:srgbClr val="465D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AF783F2-FC25-41CC-9F24-27572F7EC5EF}"/>
                  </a:ext>
                </a:extLst>
              </p:cNvPr>
              <p:cNvSpPr/>
              <p:nvPr/>
            </p:nvSpPr>
            <p:spPr>
              <a:xfrm>
                <a:off x="1724943" y="2103372"/>
                <a:ext cx="824747" cy="271546"/>
              </a:xfrm>
              <a:prstGeom prst="rect">
                <a:avLst/>
              </a:prstGeom>
              <a:solidFill>
                <a:srgbClr val="465D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6C106F9-C7E1-4706-B1D9-C9E4C9B381D1}"/>
                  </a:ext>
                </a:extLst>
              </p:cNvPr>
              <p:cNvSpPr/>
              <p:nvPr/>
            </p:nvSpPr>
            <p:spPr>
              <a:xfrm>
                <a:off x="1724941" y="1723177"/>
                <a:ext cx="824747" cy="271546"/>
              </a:xfrm>
              <a:prstGeom prst="rect">
                <a:avLst/>
              </a:prstGeom>
              <a:solidFill>
                <a:srgbClr val="465D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416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임혁준</dc:creator>
  <cp:lastModifiedBy>임혁준</cp:lastModifiedBy>
  <cp:revision>1</cp:revision>
  <dcterms:created xsi:type="dcterms:W3CDTF">2021-10-22T15:12:17Z</dcterms:created>
  <dcterms:modified xsi:type="dcterms:W3CDTF">2021-10-22T15:22:50Z</dcterms:modified>
</cp:coreProperties>
</file>