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Economica"/>
      <p:regular r:id="rId14"/>
      <p:bold r:id="rId15"/>
      <p:italic r:id="rId16"/>
      <p:boldItalic r:id="rId17"/>
    </p:embeddedFont>
    <p:embeddedFont>
      <p:font typeface="Open Sans"/>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CCBBFE77-C955-4877-991A-27697FA61A7E}">
  <a:tblStyle styleId="{CCBBFE77-C955-4877-991A-27697FA61A7E}"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20" Type="http://schemas.openxmlformats.org/officeDocument/2006/relationships/font" Target="fonts/OpenSans-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OpenSans-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Economica-bold.fntdata"/><Relationship Id="rId14" Type="http://schemas.openxmlformats.org/officeDocument/2006/relationships/font" Target="fonts/Economica-regular.fntdata"/><Relationship Id="rId17" Type="http://schemas.openxmlformats.org/officeDocument/2006/relationships/font" Target="fonts/Economica-boldItalic.fntdata"/><Relationship Id="rId16" Type="http://schemas.openxmlformats.org/officeDocument/2006/relationships/font" Target="fonts/Economica-italic.fntdata"/><Relationship Id="rId5" Type="http://schemas.openxmlformats.org/officeDocument/2006/relationships/notesMaster" Target="notesMasters/notesMaster1.xml"/><Relationship Id="rId19" Type="http://schemas.openxmlformats.org/officeDocument/2006/relationships/font" Target="fonts/OpenSans-bold.fntdata"/><Relationship Id="rId6" Type="http://schemas.openxmlformats.org/officeDocument/2006/relationships/slide" Target="slides/slide1.xml"/><Relationship Id="rId18" Type="http://schemas.openxmlformats.org/officeDocument/2006/relationships/font" Target="fonts/OpenSans-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2744012" y="756700"/>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a:headEnd len="med" w="med" type="none"/>
            <a:tailEnd len="med" w="med" type="none"/>
          </a:ln>
        </p:spPr>
      </p:sp>
      <p:sp>
        <p:nvSpPr>
          <p:cNvPr id="11" name="Shape 11"/>
          <p:cNvSpPr/>
          <p:nvPr/>
        </p:nvSpPr>
        <p:spPr>
          <a:xfrm rot="10800000">
            <a:off x="5318350" y="32667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a:headEnd len="med" w="med" type="none"/>
            <a:tailEnd len="med" w="med" type="none"/>
          </a:ln>
        </p:spPr>
      </p:sp>
      <p:sp>
        <p:nvSpPr>
          <p:cNvPr id="12" name="Shape 12"/>
          <p:cNvSpPr txBox="1"/>
          <p:nvPr>
            <p:ph type="ctrTitle"/>
          </p:nvPr>
        </p:nvSpPr>
        <p:spPr>
          <a:xfrm>
            <a:off x="3044700" y="1444255"/>
            <a:ext cx="3054600" cy="1537199"/>
          </a:xfrm>
          <a:prstGeom prst="rect">
            <a:avLst/>
          </a:prstGeom>
        </p:spPr>
        <p:txBody>
          <a:bodyPr anchorCtr="0" anchor="b"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13" name="Shape 13"/>
          <p:cNvSpPr txBox="1"/>
          <p:nvPr>
            <p:ph idx="1" type="subTitle"/>
          </p:nvPr>
        </p:nvSpPr>
        <p:spPr>
          <a:xfrm>
            <a:off x="3044700" y="3116580"/>
            <a:ext cx="3054600" cy="701400"/>
          </a:xfrm>
          <a:prstGeom prst="rect">
            <a:avLst/>
          </a:prstGeom>
        </p:spPr>
        <p:txBody>
          <a:bodyPr anchorCtr="0" anchor="t" bIns="91425" lIns="91425" rIns="91425" tIns="91425"/>
          <a:lstStyle>
            <a:lvl1pPr lvl="0" algn="ctr">
              <a:lnSpc>
                <a:spcPct val="100000"/>
              </a:lnSpc>
              <a:spcBef>
                <a:spcPts val="0"/>
              </a:spcBef>
              <a:spcAft>
                <a:spcPts val="0"/>
              </a:spcAft>
              <a:buSzPct val="100000"/>
              <a:buFont typeface="Economica"/>
              <a:buNone/>
              <a:defRPr sz="2100">
                <a:latin typeface="Economica"/>
                <a:ea typeface="Economica"/>
                <a:cs typeface="Economica"/>
                <a:sym typeface="Economica"/>
              </a:defRPr>
            </a:lvl1pPr>
            <a:lvl2pPr lvl="1" algn="ctr">
              <a:lnSpc>
                <a:spcPct val="100000"/>
              </a:lnSpc>
              <a:spcBef>
                <a:spcPts val="0"/>
              </a:spcBef>
              <a:spcAft>
                <a:spcPts val="0"/>
              </a:spcAft>
              <a:buSzPct val="100000"/>
              <a:buFont typeface="Economica"/>
              <a:buNone/>
              <a:defRPr sz="2100">
                <a:latin typeface="Economica"/>
                <a:ea typeface="Economica"/>
                <a:cs typeface="Economica"/>
                <a:sym typeface="Economica"/>
              </a:defRPr>
            </a:lvl2pPr>
            <a:lvl3pPr lvl="2" algn="ctr">
              <a:lnSpc>
                <a:spcPct val="100000"/>
              </a:lnSpc>
              <a:spcBef>
                <a:spcPts val="0"/>
              </a:spcBef>
              <a:spcAft>
                <a:spcPts val="0"/>
              </a:spcAft>
              <a:buSzPct val="100000"/>
              <a:buFont typeface="Economica"/>
              <a:buNone/>
              <a:defRPr sz="2100">
                <a:latin typeface="Economica"/>
                <a:ea typeface="Economica"/>
                <a:cs typeface="Economica"/>
                <a:sym typeface="Economica"/>
              </a:defRPr>
            </a:lvl3pPr>
            <a:lvl4pPr lvl="3" algn="ctr">
              <a:lnSpc>
                <a:spcPct val="100000"/>
              </a:lnSpc>
              <a:spcBef>
                <a:spcPts val="0"/>
              </a:spcBef>
              <a:spcAft>
                <a:spcPts val="0"/>
              </a:spcAft>
              <a:buSzPct val="100000"/>
              <a:buFont typeface="Economica"/>
              <a:buNone/>
              <a:defRPr sz="2100">
                <a:latin typeface="Economica"/>
                <a:ea typeface="Economica"/>
                <a:cs typeface="Economica"/>
                <a:sym typeface="Economica"/>
              </a:defRPr>
            </a:lvl4pPr>
            <a:lvl5pPr lvl="4" algn="ctr">
              <a:lnSpc>
                <a:spcPct val="100000"/>
              </a:lnSpc>
              <a:spcBef>
                <a:spcPts val="0"/>
              </a:spcBef>
              <a:spcAft>
                <a:spcPts val="0"/>
              </a:spcAft>
              <a:buSzPct val="100000"/>
              <a:buFont typeface="Economica"/>
              <a:buNone/>
              <a:defRPr sz="2100">
                <a:latin typeface="Economica"/>
                <a:ea typeface="Economica"/>
                <a:cs typeface="Economica"/>
                <a:sym typeface="Economica"/>
              </a:defRPr>
            </a:lvl5pPr>
            <a:lvl6pPr lvl="5" algn="ctr">
              <a:lnSpc>
                <a:spcPct val="100000"/>
              </a:lnSpc>
              <a:spcBef>
                <a:spcPts val="0"/>
              </a:spcBef>
              <a:spcAft>
                <a:spcPts val="0"/>
              </a:spcAft>
              <a:buSzPct val="100000"/>
              <a:buFont typeface="Economica"/>
              <a:buNone/>
              <a:defRPr sz="2100">
                <a:latin typeface="Economica"/>
                <a:ea typeface="Economica"/>
                <a:cs typeface="Economica"/>
                <a:sym typeface="Economica"/>
              </a:defRPr>
            </a:lvl6pPr>
            <a:lvl7pPr lvl="6" algn="ctr">
              <a:lnSpc>
                <a:spcPct val="100000"/>
              </a:lnSpc>
              <a:spcBef>
                <a:spcPts val="0"/>
              </a:spcBef>
              <a:spcAft>
                <a:spcPts val="0"/>
              </a:spcAft>
              <a:buSzPct val="100000"/>
              <a:buFont typeface="Economica"/>
              <a:buNone/>
              <a:defRPr sz="2100">
                <a:latin typeface="Economica"/>
                <a:ea typeface="Economica"/>
                <a:cs typeface="Economica"/>
                <a:sym typeface="Economica"/>
              </a:defRPr>
            </a:lvl7pPr>
            <a:lvl8pPr lvl="7" algn="ctr">
              <a:lnSpc>
                <a:spcPct val="100000"/>
              </a:lnSpc>
              <a:spcBef>
                <a:spcPts val="0"/>
              </a:spcBef>
              <a:spcAft>
                <a:spcPts val="0"/>
              </a:spcAft>
              <a:buSzPct val="100000"/>
              <a:buFont typeface="Economica"/>
              <a:buNone/>
              <a:defRPr sz="2100">
                <a:latin typeface="Economica"/>
                <a:ea typeface="Economica"/>
                <a:cs typeface="Economica"/>
                <a:sym typeface="Economica"/>
              </a:defRPr>
            </a:lvl8pPr>
            <a:lvl9pPr lvl="8" algn="ctr">
              <a:lnSpc>
                <a:spcPct val="100000"/>
              </a:lnSpc>
              <a:spcBef>
                <a:spcPts val="0"/>
              </a:spcBef>
              <a:spcAft>
                <a:spcPts val="0"/>
              </a:spcAft>
              <a:buSzPct val="100000"/>
              <a:buFont typeface="Economica"/>
              <a:buNone/>
              <a:defRPr sz="2100">
                <a:latin typeface="Economica"/>
                <a:ea typeface="Economica"/>
                <a:cs typeface="Economica"/>
                <a:sym typeface="Economica"/>
              </a:defRPr>
            </a:lvl9pPr>
          </a:lstStyle>
          <a:p/>
        </p:txBody>
      </p:sp>
      <p:sp>
        <p:nvSpPr>
          <p:cNvPr id="14" name="Shape 1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1" name="Shape 51"/>
        <p:cNvGrpSpPr/>
        <p:nvPr/>
      </p:nvGrpSpPr>
      <p:grpSpPr>
        <a:xfrm>
          <a:off x="0" y="0"/>
          <a:ext cx="0" cy="0"/>
          <a:chOff x="0" y="0"/>
          <a:chExt cx="0" cy="0"/>
        </a:xfrm>
      </p:grpSpPr>
      <p:sp>
        <p:nvSpPr>
          <p:cNvPr id="52" name="Shape 52"/>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53" name="Shape 53"/>
          <p:cNvSpPr txBox="1"/>
          <p:nvPr>
            <p:ph type="title"/>
          </p:nvPr>
        </p:nvSpPr>
        <p:spPr>
          <a:xfrm>
            <a:off x="311700" y="957125"/>
            <a:ext cx="8520600" cy="2128800"/>
          </a:xfrm>
          <a:prstGeom prst="rect">
            <a:avLst/>
          </a:prstGeom>
        </p:spPr>
        <p:txBody>
          <a:bodyPr anchorCtr="0" anchor="ctr" bIns="91425" lIns="91425" rIns="91425" tIns="91425"/>
          <a:lstStyle>
            <a:lvl1pPr lvl="0" algn="ctr">
              <a:spcBef>
                <a:spcPts val="0"/>
              </a:spcBef>
              <a:buClr>
                <a:schemeClr val="lt2"/>
              </a:buClr>
              <a:buSzPct val="100000"/>
              <a:defRPr sz="16000">
                <a:solidFill>
                  <a:schemeClr val="lt2"/>
                </a:solidFill>
              </a:defRPr>
            </a:lvl1pPr>
            <a:lvl2pPr lvl="1" algn="ctr">
              <a:spcBef>
                <a:spcPts val="0"/>
              </a:spcBef>
              <a:buClr>
                <a:schemeClr val="lt2"/>
              </a:buClr>
              <a:buSzPct val="100000"/>
              <a:defRPr sz="16000">
                <a:solidFill>
                  <a:schemeClr val="lt2"/>
                </a:solidFill>
              </a:defRPr>
            </a:lvl2pPr>
            <a:lvl3pPr lvl="2" algn="ctr">
              <a:spcBef>
                <a:spcPts val="0"/>
              </a:spcBef>
              <a:buClr>
                <a:schemeClr val="lt2"/>
              </a:buClr>
              <a:buSzPct val="100000"/>
              <a:defRPr sz="16000">
                <a:solidFill>
                  <a:schemeClr val="lt2"/>
                </a:solidFill>
              </a:defRPr>
            </a:lvl3pPr>
            <a:lvl4pPr lvl="3" algn="ctr">
              <a:spcBef>
                <a:spcPts val="0"/>
              </a:spcBef>
              <a:buClr>
                <a:schemeClr val="lt2"/>
              </a:buClr>
              <a:buSzPct val="100000"/>
              <a:defRPr sz="16000">
                <a:solidFill>
                  <a:schemeClr val="lt2"/>
                </a:solidFill>
              </a:defRPr>
            </a:lvl4pPr>
            <a:lvl5pPr lvl="4" algn="ctr">
              <a:spcBef>
                <a:spcPts val="0"/>
              </a:spcBef>
              <a:buClr>
                <a:schemeClr val="lt2"/>
              </a:buClr>
              <a:buSzPct val="100000"/>
              <a:defRPr sz="16000">
                <a:solidFill>
                  <a:schemeClr val="lt2"/>
                </a:solidFill>
              </a:defRPr>
            </a:lvl5pPr>
            <a:lvl6pPr lvl="5" algn="ctr">
              <a:spcBef>
                <a:spcPts val="0"/>
              </a:spcBef>
              <a:buClr>
                <a:schemeClr val="lt2"/>
              </a:buClr>
              <a:buSzPct val="100000"/>
              <a:defRPr sz="16000">
                <a:solidFill>
                  <a:schemeClr val="lt2"/>
                </a:solidFill>
              </a:defRPr>
            </a:lvl6pPr>
            <a:lvl7pPr lvl="6" algn="ctr">
              <a:spcBef>
                <a:spcPts val="0"/>
              </a:spcBef>
              <a:buClr>
                <a:schemeClr val="lt2"/>
              </a:buClr>
              <a:buSzPct val="100000"/>
              <a:defRPr sz="16000">
                <a:solidFill>
                  <a:schemeClr val="lt2"/>
                </a:solidFill>
              </a:defRPr>
            </a:lvl7pPr>
            <a:lvl8pPr lvl="7" algn="ctr">
              <a:spcBef>
                <a:spcPts val="0"/>
              </a:spcBef>
              <a:buClr>
                <a:schemeClr val="lt2"/>
              </a:buClr>
              <a:buSzPct val="100000"/>
              <a:defRPr sz="16000">
                <a:solidFill>
                  <a:schemeClr val="lt2"/>
                </a:solidFill>
              </a:defRPr>
            </a:lvl8pPr>
            <a:lvl9pPr lvl="8" algn="ctr">
              <a:spcBef>
                <a:spcPts val="0"/>
              </a:spcBef>
              <a:buClr>
                <a:schemeClr val="lt2"/>
              </a:buClr>
              <a:buSzPct val="100000"/>
              <a:defRPr sz="16000">
                <a:solidFill>
                  <a:schemeClr val="lt2"/>
                </a:solidFill>
              </a:defRPr>
            </a:lvl9pPr>
          </a:lstStyle>
          <a:p/>
        </p:txBody>
      </p:sp>
      <p:sp>
        <p:nvSpPr>
          <p:cNvPr id="54" name="Shape 54"/>
          <p:cNvSpPr txBox="1"/>
          <p:nvPr>
            <p:ph idx="1" type="body"/>
          </p:nvPr>
        </p:nvSpPr>
        <p:spPr>
          <a:xfrm>
            <a:off x="311700" y="3162000"/>
            <a:ext cx="8520600" cy="10716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5" name="Shape 5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6" name="Shape 56"/>
        <p:cNvGrpSpPr/>
        <p:nvPr/>
      </p:nvGrpSpPr>
      <p:grpSpPr>
        <a:xfrm>
          <a:off x="0" y="0"/>
          <a:ext cx="0" cy="0"/>
          <a:chOff x="0" y="0"/>
          <a:chExt cx="0" cy="0"/>
        </a:xfrm>
      </p:grpSpPr>
      <p:sp>
        <p:nvSpPr>
          <p:cNvPr id="57" name="Shape 5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5" name="Shape 15"/>
        <p:cNvGrpSpPr/>
        <p:nvPr/>
      </p:nvGrpSpPr>
      <p:grpSpPr>
        <a:xfrm>
          <a:off x="0" y="0"/>
          <a:ext cx="0" cy="0"/>
          <a:chOff x="0" y="0"/>
          <a:chExt cx="0" cy="0"/>
        </a:xfrm>
      </p:grpSpPr>
      <p:sp>
        <p:nvSpPr>
          <p:cNvPr id="16" name="Shape 16"/>
          <p:cNvSpPr/>
          <p:nvPr/>
        </p:nvSpPr>
        <p:spPr>
          <a:xfrm flipH="1">
            <a:off x="7595937" y="4602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a:headEnd len="med" w="med" type="none"/>
            <a:tailEnd len="med" w="med" type="none"/>
          </a:ln>
        </p:spPr>
      </p:sp>
      <p:sp>
        <p:nvSpPr>
          <p:cNvPr id="17" name="Shape 17"/>
          <p:cNvSpPr/>
          <p:nvPr/>
        </p:nvSpPr>
        <p:spPr>
          <a:xfrm flipH="1" rot="10800000">
            <a:off x="466425" y="35583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a:headEnd len="med" w="med" type="none"/>
            <a:tailEnd len="med" w="med" type="none"/>
          </a:ln>
        </p:spPr>
      </p:sp>
      <p:sp>
        <p:nvSpPr>
          <p:cNvPr id="18" name="Shape 18"/>
          <p:cNvSpPr txBox="1"/>
          <p:nvPr>
            <p:ph type="title"/>
          </p:nvPr>
        </p:nvSpPr>
        <p:spPr>
          <a:xfrm>
            <a:off x="773700" y="1806450"/>
            <a:ext cx="7596600" cy="1530600"/>
          </a:xfrm>
          <a:prstGeom prst="rect">
            <a:avLst/>
          </a:prstGeom>
        </p:spPr>
        <p:txBody>
          <a:bodyPr anchorCtr="0" anchor="ctr"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0" name="Shape 20"/>
        <p:cNvGrpSpPr/>
        <p:nvPr/>
      </p:nvGrpSpPr>
      <p:grpSpPr>
        <a:xfrm>
          <a:off x="0" y="0"/>
          <a:ext cx="0" cy="0"/>
          <a:chOff x="0" y="0"/>
          <a:chExt cx="0" cy="0"/>
        </a:xfrm>
      </p:grpSpPr>
      <p:sp>
        <p:nvSpPr>
          <p:cNvPr id="21" name="Shape 21"/>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22" name="Shape 22"/>
          <p:cNvSpPr txBox="1"/>
          <p:nvPr>
            <p:ph type="title"/>
          </p:nvPr>
        </p:nvSpPr>
        <p:spPr>
          <a:xfrm>
            <a:off x="311700" y="315925"/>
            <a:ext cx="8520600" cy="8313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 type="body"/>
          </p:nvPr>
        </p:nvSpPr>
        <p:spPr>
          <a:xfrm>
            <a:off x="311700" y="1225225"/>
            <a:ext cx="8520600" cy="3354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5" name="Shape 25"/>
        <p:cNvGrpSpPr/>
        <p:nvPr/>
      </p:nvGrpSpPr>
      <p:grpSpPr>
        <a:xfrm>
          <a:off x="0" y="0"/>
          <a:ext cx="0" cy="0"/>
          <a:chOff x="0" y="0"/>
          <a:chExt cx="0" cy="0"/>
        </a:xfrm>
      </p:grpSpPr>
      <p:sp>
        <p:nvSpPr>
          <p:cNvPr id="26" name="Shape 26"/>
          <p:cNvSpPr txBox="1"/>
          <p:nvPr>
            <p:ph type="title"/>
          </p:nvPr>
        </p:nvSpPr>
        <p:spPr>
          <a:xfrm>
            <a:off x="311700" y="315925"/>
            <a:ext cx="8520600" cy="8313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 type="body"/>
          </p:nvPr>
        </p:nvSpPr>
        <p:spPr>
          <a:xfrm>
            <a:off x="311700" y="1225225"/>
            <a:ext cx="3999900" cy="33540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8" name="Shape 28"/>
          <p:cNvSpPr txBox="1"/>
          <p:nvPr>
            <p:ph idx="2" type="body"/>
          </p:nvPr>
        </p:nvSpPr>
        <p:spPr>
          <a:xfrm>
            <a:off x="4832400" y="1225225"/>
            <a:ext cx="3999900" cy="33540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0" name="Shape 30"/>
        <p:cNvGrpSpPr/>
        <p:nvPr/>
      </p:nvGrpSpPr>
      <p:grpSpPr>
        <a:xfrm>
          <a:off x="0" y="0"/>
          <a:ext cx="0" cy="0"/>
          <a:chOff x="0" y="0"/>
          <a:chExt cx="0" cy="0"/>
        </a:xfrm>
      </p:grpSpPr>
      <p:sp>
        <p:nvSpPr>
          <p:cNvPr id="31" name="Shape 31"/>
          <p:cNvSpPr txBox="1"/>
          <p:nvPr>
            <p:ph type="title"/>
          </p:nvPr>
        </p:nvSpPr>
        <p:spPr>
          <a:xfrm>
            <a:off x="311700" y="315925"/>
            <a:ext cx="8520600" cy="8313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3" name="Shape 33"/>
        <p:cNvGrpSpPr/>
        <p:nvPr/>
      </p:nvGrpSpPr>
      <p:grpSpPr>
        <a:xfrm>
          <a:off x="0" y="0"/>
          <a:ext cx="0" cy="0"/>
          <a:chOff x="0" y="0"/>
          <a:chExt cx="0" cy="0"/>
        </a:xfrm>
      </p:grpSpPr>
      <p:sp>
        <p:nvSpPr>
          <p:cNvPr id="34" name="Shape 34"/>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3000"/>
            </a:lvl1pPr>
            <a:lvl2pPr lvl="1">
              <a:spcBef>
                <a:spcPts val="0"/>
              </a:spcBef>
              <a:buSzPct val="100000"/>
              <a:defRPr sz="3000"/>
            </a:lvl2pPr>
            <a:lvl3pPr lvl="2">
              <a:spcBef>
                <a:spcPts val="0"/>
              </a:spcBef>
              <a:buSzPct val="100000"/>
              <a:defRPr sz="3000"/>
            </a:lvl3pPr>
            <a:lvl4pPr lvl="3">
              <a:spcBef>
                <a:spcPts val="0"/>
              </a:spcBef>
              <a:buSzPct val="100000"/>
              <a:defRPr sz="3000"/>
            </a:lvl4pPr>
            <a:lvl5pPr lvl="4">
              <a:spcBef>
                <a:spcPts val="0"/>
              </a:spcBef>
              <a:buSzPct val="100000"/>
              <a:defRPr sz="3000"/>
            </a:lvl5pPr>
            <a:lvl6pPr lvl="5">
              <a:spcBef>
                <a:spcPts val="0"/>
              </a:spcBef>
              <a:buSzPct val="100000"/>
              <a:defRPr sz="3000"/>
            </a:lvl6pPr>
            <a:lvl7pPr lvl="6">
              <a:spcBef>
                <a:spcPts val="0"/>
              </a:spcBef>
              <a:buSzPct val="100000"/>
              <a:defRPr sz="3000"/>
            </a:lvl7pPr>
            <a:lvl8pPr lvl="7">
              <a:spcBef>
                <a:spcPts val="0"/>
              </a:spcBef>
              <a:buSzPct val="100000"/>
              <a:defRPr sz="3000"/>
            </a:lvl8pPr>
            <a:lvl9pPr lvl="8">
              <a:spcBef>
                <a:spcPts val="0"/>
              </a:spcBef>
              <a:buSzPct val="100000"/>
              <a:defRPr sz="3000"/>
            </a:lvl9pPr>
          </a:lstStyle>
          <a:p/>
        </p:txBody>
      </p:sp>
      <p:sp>
        <p:nvSpPr>
          <p:cNvPr id="35" name="Shape 35"/>
          <p:cNvSpPr txBox="1"/>
          <p:nvPr>
            <p:ph idx="1" type="body"/>
          </p:nvPr>
        </p:nvSpPr>
        <p:spPr>
          <a:xfrm>
            <a:off x="311700" y="1399399"/>
            <a:ext cx="2808000" cy="27849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6" name="Shape 3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7" name="Shape 37"/>
        <p:cNvGrpSpPr/>
        <p:nvPr/>
      </p:nvGrpSpPr>
      <p:grpSpPr>
        <a:xfrm>
          <a:off x="0" y="0"/>
          <a:ext cx="0" cy="0"/>
          <a:chOff x="0" y="0"/>
          <a:chExt cx="0" cy="0"/>
        </a:xfrm>
      </p:grpSpPr>
      <p:sp>
        <p:nvSpPr>
          <p:cNvPr id="38" name="Shape 38"/>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9" name="Shape 39"/>
          <p:cNvSpPr txBox="1"/>
          <p:nvPr>
            <p:ph type="title"/>
          </p:nvPr>
        </p:nvSpPr>
        <p:spPr>
          <a:xfrm>
            <a:off x="490250" y="450150"/>
            <a:ext cx="5878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1" name="Shape 41"/>
        <p:cNvGrpSpPr/>
        <p:nvPr/>
      </p:nvGrpSpPr>
      <p:grpSpPr>
        <a:xfrm>
          <a:off x="0" y="0"/>
          <a:ext cx="0" cy="0"/>
          <a:chOff x="0" y="0"/>
          <a:chExt cx="0" cy="0"/>
        </a:xfrm>
      </p:grpSpPr>
      <p:sp>
        <p:nvSpPr>
          <p:cNvPr id="42" name="Shape 42"/>
          <p:cNvSpPr/>
          <p:nvPr/>
        </p:nvSpPr>
        <p:spPr>
          <a:xfrm>
            <a:off x="4572000" y="-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cxnSp>
        <p:nvCxnSpPr>
          <p:cNvPr id="43" name="Shape 43"/>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4" name="Shape 44"/>
          <p:cNvSpPr txBox="1"/>
          <p:nvPr>
            <p:ph type="title"/>
          </p:nvPr>
        </p:nvSpPr>
        <p:spPr>
          <a:xfrm>
            <a:off x="265500" y="929275"/>
            <a:ext cx="4045200" cy="1786200"/>
          </a:xfrm>
          <a:prstGeom prst="rect">
            <a:avLst/>
          </a:prstGeom>
        </p:spPr>
        <p:txBody>
          <a:bodyPr anchorCtr="0" anchor="b" bIns="91425" lIns="91425" rIns="91425" tIns="91425"/>
          <a:lstStyle>
            <a:lvl1pPr lvl="0" algn="ctr">
              <a:spcBef>
                <a:spcPts val="0"/>
              </a:spcBef>
              <a:buClr>
                <a:schemeClr val="lt2"/>
              </a:buClr>
              <a:defRPr>
                <a:solidFill>
                  <a:schemeClr val="lt2"/>
                </a:solidFill>
              </a:defRPr>
            </a:lvl1pPr>
            <a:lvl2pPr lvl="1" algn="ctr">
              <a:spcBef>
                <a:spcPts val="0"/>
              </a:spcBef>
              <a:buClr>
                <a:schemeClr val="lt2"/>
              </a:buClr>
              <a:defRPr>
                <a:solidFill>
                  <a:schemeClr val="lt2"/>
                </a:solidFill>
              </a:defRPr>
            </a:lvl2pPr>
            <a:lvl3pPr lvl="2" algn="ctr">
              <a:spcBef>
                <a:spcPts val="0"/>
              </a:spcBef>
              <a:buClr>
                <a:schemeClr val="lt2"/>
              </a:buClr>
              <a:defRPr>
                <a:solidFill>
                  <a:schemeClr val="lt2"/>
                </a:solidFill>
              </a:defRPr>
            </a:lvl3pPr>
            <a:lvl4pPr lvl="3" algn="ctr">
              <a:spcBef>
                <a:spcPts val="0"/>
              </a:spcBef>
              <a:buClr>
                <a:schemeClr val="lt2"/>
              </a:buClr>
              <a:defRPr>
                <a:solidFill>
                  <a:schemeClr val="lt2"/>
                </a:solidFill>
              </a:defRPr>
            </a:lvl4pPr>
            <a:lvl5pPr lvl="4" algn="ctr">
              <a:spcBef>
                <a:spcPts val="0"/>
              </a:spcBef>
              <a:buClr>
                <a:schemeClr val="lt2"/>
              </a:buClr>
              <a:defRPr>
                <a:solidFill>
                  <a:schemeClr val="lt2"/>
                </a:solidFill>
              </a:defRPr>
            </a:lvl5pPr>
            <a:lvl6pPr lvl="5" algn="ctr">
              <a:spcBef>
                <a:spcPts val="0"/>
              </a:spcBef>
              <a:buClr>
                <a:schemeClr val="lt2"/>
              </a:buClr>
              <a:defRPr>
                <a:solidFill>
                  <a:schemeClr val="lt2"/>
                </a:solidFill>
              </a:defRPr>
            </a:lvl6pPr>
            <a:lvl7pPr lvl="6" algn="ctr">
              <a:spcBef>
                <a:spcPts val="0"/>
              </a:spcBef>
              <a:buClr>
                <a:schemeClr val="lt2"/>
              </a:buClr>
              <a:defRPr>
                <a:solidFill>
                  <a:schemeClr val="lt2"/>
                </a:solidFill>
              </a:defRPr>
            </a:lvl7pPr>
            <a:lvl8pPr lvl="7" algn="ctr">
              <a:spcBef>
                <a:spcPts val="0"/>
              </a:spcBef>
              <a:buClr>
                <a:schemeClr val="lt2"/>
              </a:buClr>
              <a:defRPr>
                <a:solidFill>
                  <a:schemeClr val="lt2"/>
                </a:solidFill>
              </a:defRPr>
            </a:lvl8pPr>
            <a:lvl9pPr lvl="8" algn="ctr">
              <a:spcBef>
                <a:spcPts val="0"/>
              </a:spcBef>
              <a:buClr>
                <a:schemeClr val="lt2"/>
              </a:buClr>
              <a:defRPr>
                <a:solidFill>
                  <a:schemeClr val="lt2"/>
                </a:solidFill>
              </a:defRPr>
            </a:lvl9pPr>
          </a:lstStyle>
          <a:p/>
        </p:txBody>
      </p:sp>
      <p:sp>
        <p:nvSpPr>
          <p:cNvPr id="45" name="Shape 45"/>
          <p:cNvSpPr txBox="1"/>
          <p:nvPr>
            <p:ph idx="1" type="subTitle"/>
          </p:nvPr>
        </p:nvSpPr>
        <p:spPr>
          <a:xfrm>
            <a:off x="265500" y="2769000"/>
            <a:ext cx="4045200" cy="1574100"/>
          </a:xfrm>
          <a:prstGeom prst="rect">
            <a:avLst/>
          </a:prstGeom>
        </p:spPr>
        <p:txBody>
          <a:bodyPr anchorCtr="0" anchor="t" bIns="91425" lIns="91425" rIns="91425" tIns="91425"/>
          <a:lstStyle>
            <a:lvl1pPr lvl="0" algn="ctr">
              <a:lnSpc>
                <a:spcPct val="100000"/>
              </a:lnSpc>
              <a:spcBef>
                <a:spcPts val="0"/>
              </a:spcBef>
              <a:spcAft>
                <a:spcPts val="0"/>
              </a:spcAft>
              <a:buSzPct val="100000"/>
              <a:buFont typeface="Economica"/>
              <a:buNone/>
              <a:defRPr sz="2400">
                <a:latin typeface="Economica"/>
                <a:ea typeface="Economica"/>
                <a:cs typeface="Economica"/>
                <a:sym typeface="Economica"/>
              </a:defRPr>
            </a:lvl1pPr>
            <a:lvl2pPr lvl="1" algn="ctr">
              <a:lnSpc>
                <a:spcPct val="100000"/>
              </a:lnSpc>
              <a:spcBef>
                <a:spcPts val="0"/>
              </a:spcBef>
              <a:spcAft>
                <a:spcPts val="0"/>
              </a:spcAft>
              <a:buSzPct val="100000"/>
              <a:buFont typeface="Economica"/>
              <a:buNone/>
              <a:defRPr sz="2400">
                <a:latin typeface="Economica"/>
                <a:ea typeface="Economica"/>
                <a:cs typeface="Economica"/>
                <a:sym typeface="Economica"/>
              </a:defRPr>
            </a:lvl2pPr>
            <a:lvl3pPr lvl="2" algn="ctr">
              <a:lnSpc>
                <a:spcPct val="100000"/>
              </a:lnSpc>
              <a:spcBef>
                <a:spcPts val="0"/>
              </a:spcBef>
              <a:spcAft>
                <a:spcPts val="0"/>
              </a:spcAft>
              <a:buSzPct val="100000"/>
              <a:buFont typeface="Economica"/>
              <a:buNone/>
              <a:defRPr sz="2400">
                <a:latin typeface="Economica"/>
                <a:ea typeface="Economica"/>
                <a:cs typeface="Economica"/>
                <a:sym typeface="Economica"/>
              </a:defRPr>
            </a:lvl3pPr>
            <a:lvl4pPr lvl="3" algn="ctr">
              <a:lnSpc>
                <a:spcPct val="100000"/>
              </a:lnSpc>
              <a:spcBef>
                <a:spcPts val="0"/>
              </a:spcBef>
              <a:spcAft>
                <a:spcPts val="0"/>
              </a:spcAft>
              <a:buSzPct val="100000"/>
              <a:buFont typeface="Economica"/>
              <a:buNone/>
              <a:defRPr sz="2400">
                <a:latin typeface="Economica"/>
                <a:ea typeface="Economica"/>
                <a:cs typeface="Economica"/>
                <a:sym typeface="Economica"/>
              </a:defRPr>
            </a:lvl4pPr>
            <a:lvl5pPr lvl="4" algn="ctr">
              <a:lnSpc>
                <a:spcPct val="100000"/>
              </a:lnSpc>
              <a:spcBef>
                <a:spcPts val="0"/>
              </a:spcBef>
              <a:spcAft>
                <a:spcPts val="0"/>
              </a:spcAft>
              <a:buSzPct val="100000"/>
              <a:buFont typeface="Economica"/>
              <a:buNone/>
              <a:defRPr sz="2400">
                <a:latin typeface="Economica"/>
                <a:ea typeface="Economica"/>
                <a:cs typeface="Economica"/>
                <a:sym typeface="Economica"/>
              </a:defRPr>
            </a:lvl5pPr>
            <a:lvl6pPr lvl="5" algn="ctr">
              <a:lnSpc>
                <a:spcPct val="100000"/>
              </a:lnSpc>
              <a:spcBef>
                <a:spcPts val="0"/>
              </a:spcBef>
              <a:spcAft>
                <a:spcPts val="0"/>
              </a:spcAft>
              <a:buSzPct val="100000"/>
              <a:buFont typeface="Economica"/>
              <a:buNone/>
              <a:defRPr sz="2400">
                <a:latin typeface="Economica"/>
                <a:ea typeface="Economica"/>
                <a:cs typeface="Economica"/>
                <a:sym typeface="Economica"/>
              </a:defRPr>
            </a:lvl6pPr>
            <a:lvl7pPr lvl="6" algn="ctr">
              <a:lnSpc>
                <a:spcPct val="100000"/>
              </a:lnSpc>
              <a:spcBef>
                <a:spcPts val="0"/>
              </a:spcBef>
              <a:spcAft>
                <a:spcPts val="0"/>
              </a:spcAft>
              <a:buSzPct val="100000"/>
              <a:buFont typeface="Economica"/>
              <a:buNone/>
              <a:defRPr sz="2400">
                <a:latin typeface="Economica"/>
                <a:ea typeface="Economica"/>
                <a:cs typeface="Economica"/>
                <a:sym typeface="Economica"/>
              </a:defRPr>
            </a:lvl7pPr>
            <a:lvl8pPr lvl="7" algn="ctr">
              <a:lnSpc>
                <a:spcPct val="100000"/>
              </a:lnSpc>
              <a:spcBef>
                <a:spcPts val="0"/>
              </a:spcBef>
              <a:spcAft>
                <a:spcPts val="0"/>
              </a:spcAft>
              <a:buSzPct val="100000"/>
              <a:buFont typeface="Economica"/>
              <a:buNone/>
              <a:defRPr sz="2400">
                <a:latin typeface="Economica"/>
                <a:ea typeface="Economica"/>
                <a:cs typeface="Economica"/>
                <a:sym typeface="Economica"/>
              </a:defRPr>
            </a:lvl8pPr>
            <a:lvl9pPr lvl="8" algn="ctr">
              <a:lnSpc>
                <a:spcPct val="100000"/>
              </a:lnSpc>
              <a:spcBef>
                <a:spcPts val="0"/>
              </a:spcBef>
              <a:spcAft>
                <a:spcPts val="0"/>
              </a:spcAft>
              <a:buSzPct val="100000"/>
              <a:buFont typeface="Economica"/>
              <a:buNone/>
              <a:defRPr sz="2400">
                <a:latin typeface="Economica"/>
                <a:ea typeface="Economica"/>
                <a:cs typeface="Economica"/>
                <a:sym typeface="Economica"/>
              </a:defRPr>
            </a:lvl9pPr>
          </a:lstStyle>
          <a:p/>
        </p:txBody>
      </p:sp>
      <p:sp>
        <p:nvSpPr>
          <p:cNvPr id="46" name="Shape 46"/>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8" name="Shape 48"/>
        <p:cNvGrpSpPr/>
        <p:nvPr/>
      </p:nvGrpSpPr>
      <p:grpSpPr>
        <a:xfrm>
          <a:off x="0" y="0"/>
          <a:ext cx="0" cy="0"/>
          <a:chOff x="0" y="0"/>
          <a:chExt cx="0" cy="0"/>
        </a:xfrm>
      </p:grpSpPr>
      <p:sp>
        <p:nvSpPr>
          <p:cNvPr id="49" name="Shape 49"/>
          <p:cNvSpPr txBox="1"/>
          <p:nvPr>
            <p:ph idx="1" type="body"/>
          </p:nvPr>
        </p:nvSpPr>
        <p:spPr>
          <a:xfrm>
            <a:off x="319500" y="4218925"/>
            <a:ext cx="5998800" cy="598800"/>
          </a:xfrm>
          <a:prstGeom prst="rect">
            <a:avLst/>
          </a:prstGeom>
        </p:spPr>
        <p:txBody>
          <a:bodyPr anchorCtr="0" anchor="ctr" bIns="91425" lIns="91425" rIns="91425" tIns="91425"/>
          <a:lstStyle>
            <a:lvl1pPr lvl="0">
              <a:lnSpc>
                <a:spcPct val="100000"/>
              </a:lnSpc>
              <a:spcBef>
                <a:spcPts val="0"/>
              </a:spcBef>
              <a:spcAft>
                <a:spcPts val="0"/>
              </a:spcAft>
              <a:buSzPct val="100000"/>
              <a:buFont typeface="Economica"/>
              <a:buNone/>
              <a:defRPr sz="2400">
                <a:latin typeface="Economica"/>
                <a:ea typeface="Economica"/>
                <a:cs typeface="Economica"/>
                <a:sym typeface="Economica"/>
              </a:defRPr>
            </a:lvl1pPr>
          </a:lstStyle>
          <a:p/>
        </p:txBody>
      </p:sp>
      <p:sp>
        <p:nvSpPr>
          <p:cNvPr id="50" name="Shape 5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315925"/>
            <a:ext cx="8520600" cy="831300"/>
          </a:xfrm>
          <a:prstGeom prst="rect">
            <a:avLst/>
          </a:prstGeom>
          <a:noFill/>
          <a:ln>
            <a:noFill/>
          </a:ln>
        </p:spPr>
        <p:txBody>
          <a:bodyPr anchorCtr="0" anchor="b" bIns="91425" lIns="91425" rIns="91425" tIns="91425"/>
          <a:lstStyle>
            <a:lvl1pPr lvl="0">
              <a:spcBef>
                <a:spcPts val="0"/>
              </a:spcBef>
              <a:buClr>
                <a:schemeClr val="dk1"/>
              </a:buClr>
              <a:buSzPct val="100000"/>
              <a:buFont typeface="Economica"/>
              <a:buNone/>
              <a:defRPr sz="4200">
                <a:solidFill>
                  <a:schemeClr val="dk1"/>
                </a:solidFill>
                <a:latin typeface="Economica"/>
                <a:ea typeface="Economica"/>
                <a:cs typeface="Economica"/>
                <a:sym typeface="Economica"/>
              </a:defRPr>
            </a:lvl1pPr>
            <a:lvl2pPr lvl="1">
              <a:spcBef>
                <a:spcPts val="0"/>
              </a:spcBef>
              <a:buClr>
                <a:schemeClr val="dk1"/>
              </a:buClr>
              <a:buSzPct val="100000"/>
              <a:buFont typeface="Economica"/>
              <a:buNone/>
              <a:defRPr sz="4200">
                <a:solidFill>
                  <a:schemeClr val="dk1"/>
                </a:solidFill>
                <a:latin typeface="Economica"/>
                <a:ea typeface="Economica"/>
                <a:cs typeface="Economica"/>
                <a:sym typeface="Economica"/>
              </a:defRPr>
            </a:lvl2pPr>
            <a:lvl3pPr lvl="2">
              <a:spcBef>
                <a:spcPts val="0"/>
              </a:spcBef>
              <a:buClr>
                <a:schemeClr val="dk1"/>
              </a:buClr>
              <a:buSzPct val="100000"/>
              <a:buFont typeface="Economica"/>
              <a:buNone/>
              <a:defRPr sz="4200">
                <a:solidFill>
                  <a:schemeClr val="dk1"/>
                </a:solidFill>
                <a:latin typeface="Economica"/>
                <a:ea typeface="Economica"/>
                <a:cs typeface="Economica"/>
                <a:sym typeface="Economica"/>
              </a:defRPr>
            </a:lvl3pPr>
            <a:lvl4pPr lvl="3">
              <a:spcBef>
                <a:spcPts val="0"/>
              </a:spcBef>
              <a:buClr>
                <a:schemeClr val="dk1"/>
              </a:buClr>
              <a:buSzPct val="100000"/>
              <a:buFont typeface="Economica"/>
              <a:buNone/>
              <a:defRPr sz="4200">
                <a:solidFill>
                  <a:schemeClr val="dk1"/>
                </a:solidFill>
                <a:latin typeface="Economica"/>
                <a:ea typeface="Economica"/>
                <a:cs typeface="Economica"/>
                <a:sym typeface="Economica"/>
              </a:defRPr>
            </a:lvl4pPr>
            <a:lvl5pPr lvl="4">
              <a:spcBef>
                <a:spcPts val="0"/>
              </a:spcBef>
              <a:buClr>
                <a:schemeClr val="dk1"/>
              </a:buClr>
              <a:buSzPct val="100000"/>
              <a:buFont typeface="Economica"/>
              <a:buNone/>
              <a:defRPr sz="4200">
                <a:solidFill>
                  <a:schemeClr val="dk1"/>
                </a:solidFill>
                <a:latin typeface="Economica"/>
                <a:ea typeface="Economica"/>
                <a:cs typeface="Economica"/>
                <a:sym typeface="Economica"/>
              </a:defRPr>
            </a:lvl5pPr>
            <a:lvl6pPr lvl="5">
              <a:spcBef>
                <a:spcPts val="0"/>
              </a:spcBef>
              <a:buClr>
                <a:schemeClr val="dk1"/>
              </a:buClr>
              <a:buSzPct val="100000"/>
              <a:buFont typeface="Economica"/>
              <a:buNone/>
              <a:defRPr sz="4200">
                <a:solidFill>
                  <a:schemeClr val="dk1"/>
                </a:solidFill>
                <a:latin typeface="Economica"/>
                <a:ea typeface="Economica"/>
                <a:cs typeface="Economica"/>
                <a:sym typeface="Economica"/>
              </a:defRPr>
            </a:lvl6pPr>
            <a:lvl7pPr lvl="6">
              <a:spcBef>
                <a:spcPts val="0"/>
              </a:spcBef>
              <a:buClr>
                <a:schemeClr val="dk1"/>
              </a:buClr>
              <a:buSzPct val="100000"/>
              <a:buFont typeface="Economica"/>
              <a:buNone/>
              <a:defRPr sz="4200">
                <a:solidFill>
                  <a:schemeClr val="dk1"/>
                </a:solidFill>
                <a:latin typeface="Economica"/>
                <a:ea typeface="Economica"/>
                <a:cs typeface="Economica"/>
                <a:sym typeface="Economica"/>
              </a:defRPr>
            </a:lvl7pPr>
            <a:lvl8pPr lvl="7">
              <a:spcBef>
                <a:spcPts val="0"/>
              </a:spcBef>
              <a:buClr>
                <a:schemeClr val="dk1"/>
              </a:buClr>
              <a:buSzPct val="100000"/>
              <a:buFont typeface="Economica"/>
              <a:buNone/>
              <a:defRPr sz="4200">
                <a:solidFill>
                  <a:schemeClr val="dk1"/>
                </a:solidFill>
                <a:latin typeface="Economica"/>
                <a:ea typeface="Economica"/>
                <a:cs typeface="Economica"/>
                <a:sym typeface="Economica"/>
              </a:defRPr>
            </a:lvl8pPr>
            <a:lvl9pPr lvl="8">
              <a:spcBef>
                <a:spcPts val="0"/>
              </a:spcBef>
              <a:buClr>
                <a:schemeClr val="dk1"/>
              </a:buClr>
              <a:buSzPct val="100000"/>
              <a:buFont typeface="Economica"/>
              <a:buNone/>
              <a:defRPr sz="4200">
                <a:solidFill>
                  <a:schemeClr val="dk1"/>
                </a:solidFill>
                <a:latin typeface="Economica"/>
                <a:ea typeface="Economica"/>
                <a:cs typeface="Economica"/>
                <a:sym typeface="Economica"/>
              </a:defRPr>
            </a:lvl9pPr>
          </a:lstStyle>
          <a:p/>
        </p:txBody>
      </p:sp>
      <p:sp>
        <p:nvSpPr>
          <p:cNvPr id="7" name="Shape 7"/>
          <p:cNvSpPr txBox="1"/>
          <p:nvPr>
            <p:ph idx="1" type="body"/>
          </p:nvPr>
        </p:nvSpPr>
        <p:spPr>
          <a:xfrm>
            <a:off x="311700" y="1225225"/>
            <a:ext cx="8520600" cy="33540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1"/>
              </a:buClr>
              <a:buSzPct val="100000"/>
              <a:buFont typeface="Open Sans"/>
              <a:defRPr sz="1800">
                <a:solidFill>
                  <a:schemeClr val="dk1"/>
                </a:solidFill>
                <a:latin typeface="Open Sans"/>
                <a:ea typeface="Open Sans"/>
                <a:cs typeface="Open Sans"/>
                <a:sym typeface="Open Sans"/>
              </a:defRPr>
            </a:lvl1pPr>
            <a:lvl2pPr lvl="1">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2pPr>
            <a:lvl3pPr lvl="2">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3pPr>
            <a:lvl4pPr lvl="3">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4pPr>
            <a:lvl5pPr lvl="4">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5pPr>
            <a:lvl6pPr lvl="5">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6pPr>
            <a:lvl7pPr lvl="6">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7pPr>
            <a:lvl8pPr lvl="7">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8pPr>
            <a:lvl9pPr lvl="8">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1"/>
                </a:solidFill>
                <a:latin typeface="Economica"/>
                <a:ea typeface="Economica"/>
                <a:cs typeface="Economica"/>
                <a:sym typeface="Economica"/>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4.png"/><Relationship Id="rId4" Type="http://schemas.openxmlformats.org/officeDocument/2006/relationships/hyperlink" Target="http://www.webmd.com/search/search_results/default.aspx?query=ankle%20sprai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2.png"/><Relationship Id="rId4" Type="http://schemas.openxmlformats.org/officeDocument/2006/relationships/image" Target="../media/image00.png"/><Relationship Id="rId5" Type="http://schemas.openxmlformats.org/officeDocument/2006/relationships/image" Target="../media/image01.png"/><Relationship Id="rId6" Type="http://schemas.openxmlformats.org/officeDocument/2006/relationships/image" Target="../media/image0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1" Type="http://schemas.openxmlformats.org/officeDocument/2006/relationships/hyperlink" Target="http://www.webmd.com/back-pain/neck-strain-whiplash" TargetMode="External"/><Relationship Id="rId10" Type="http://schemas.openxmlformats.org/officeDocument/2006/relationships/hyperlink" Target="http://www.spine-health.com/conditions/neck-pain/neck-strain-causes-and-remedies" TargetMode="External"/><Relationship Id="rId13" Type="http://schemas.openxmlformats.org/officeDocument/2006/relationships/hyperlink" Target="http://www.assh.org/handcare/hand-arm-injuries/wrist-sprains" TargetMode="External"/><Relationship Id="rId12" Type="http://schemas.openxmlformats.org/officeDocument/2006/relationships/hyperlink" Target="http://orthoinfo.aaos.org/topic.cfm?topic=A00410" TargetMode="External"/><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www.aofas.org/footcaremd/conditions/ailments-of-the-ankle/pages/ankle-sprain-.aspx" TargetMode="External"/><Relationship Id="rId4" Type="http://schemas.openxmlformats.org/officeDocument/2006/relationships/hyperlink" Target="http://orthoinfo.aaos.org/topic.cfm?topic=a00150" TargetMode="External"/><Relationship Id="rId9" Type="http://schemas.openxmlformats.org/officeDocument/2006/relationships/hyperlink" Target="http://my.clevelandclinic.org/health/diseases_conditions/hic_an_overview_of_neck_and_shoulder_pain/hic_neck_sprain" TargetMode="External"/><Relationship Id="rId15" Type="http://schemas.openxmlformats.org/officeDocument/2006/relationships/hyperlink" Target="http://www.webmd.com/first-aid/cuts-or-lacerations-treatment" TargetMode="External"/><Relationship Id="rId14" Type="http://schemas.openxmlformats.org/officeDocument/2006/relationships/hyperlink" Target="http://orthoinfo.aaos.org/topic.cfm?topic=a00023" TargetMode="External"/><Relationship Id="rId5" Type="http://schemas.openxmlformats.org/officeDocument/2006/relationships/hyperlink" Target="https://en.wikipedia.org/wiki/High_ankle_sprain" TargetMode="External"/><Relationship Id="rId6" Type="http://schemas.openxmlformats.org/officeDocument/2006/relationships/hyperlink" Target="http://www.sportsinjuryclinic.net/sport-injuries/ankle-achilles-shin-pain/eversion-ankle-sprain" TargetMode="External"/><Relationship Id="rId7" Type="http://schemas.openxmlformats.org/officeDocument/2006/relationships/hyperlink" Target="http://emedicine.medscape.com/article/306176-overview" TargetMode="External"/><Relationship Id="rId8" Type="http://schemas.openxmlformats.org/officeDocument/2006/relationships/hyperlink" Target="http://my.clevelandclinic.org/health/diseases_conditions/hic_an_overview_of_neck_and_shoulder_pain/hic_neck_sprain"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 name="Shape 61"/>
        <p:cNvGrpSpPr/>
        <p:nvPr/>
      </p:nvGrpSpPr>
      <p:grpSpPr>
        <a:xfrm>
          <a:off x="0" y="0"/>
          <a:ext cx="0" cy="0"/>
          <a:chOff x="0" y="0"/>
          <a:chExt cx="0" cy="0"/>
        </a:xfrm>
      </p:grpSpPr>
      <p:sp>
        <p:nvSpPr>
          <p:cNvPr id="62" name="Shape 62"/>
          <p:cNvSpPr txBox="1"/>
          <p:nvPr>
            <p:ph type="ctrTitle"/>
          </p:nvPr>
        </p:nvSpPr>
        <p:spPr>
          <a:xfrm>
            <a:off x="3044700" y="934480"/>
            <a:ext cx="3054600" cy="1537199"/>
          </a:xfrm>
          <a:prstGeom prst="rect">
            <a:avLst/>
          </a:prstGeom>
        </p:spPr>
        <p:txBody>
          <a:bodyPr anchorCtr="0" anchor="b" bIns="91425" lIns="91425" rIns="91425" tIns="91425">
            <a:noAutofit/>
          </a:bodyPr>
          <a:lstStyle/>
          <a:p>
            <a:pPr lvl="0" algn="ctr">
              <a:spcBef>
                <a:spcPts val="0"/>
              </a:spcBef>
              <a:buNone/>
            </a:pPr>
            <a:r>
              <a:rPr lang="en" sz="3600"/>
              <a:t>Physical Therapy App</a:t>
            </a:r>
          </a:p>
        </p:txBody>
      </p:sp>
      <p:sp>
        <p:nvSpPr>
          <p:cNvPr id="63" name="Shape 63"/>
          <p:cNvSpPr txBox="1"/>
          <p:nvPr>
            <p:ph idx="1" type="subTitle"/>
          </p:nvPr>
        </p:nvSpPr>
        <p:spPr>
          <a:xfrm>
            <a:off x="3044700" y="2665625"/>
            <a:ext cx="3054600" cy="1438800"/>
          </a:xfrm>
          <a:prstGeom prst="rect">
            <a:avLst/>
          </a:prstGeom>
        </p:spPr>
        <p:txBody>
          <a:bodyPr anchorCtr="0" anchor="t" bIns="91425" lIns="91425" rIns="91425" tIns="91425">
            <a:noAutofit/>
          </a:bodyPr>
          <a:lstStyle/>
          <a:p>
            <a:pPr lvl="0" rtl="0" algn="ctr">
              <a:spcBef>
                <a:spcPts val="0"/>
              </a:spcBef>
              <a:buNone/>
            </a:pPr>
            <a:r>
              <a:rPr lang="en"/>
              <a:t>By: Harsha Jagarlamudi, Sam Toma, Addison Shiu, and Adrian Liu</a:t>
            </a:r>
          </a:p>
          <a:p>
            <a:pPr lvl="0" rtl="0" algn="ctr">
              <a:spcBef>
                <a:spcPts val="0"/>
              </a:spcBef>
              <a:buNone/>
            </a:pPr>
            <a:r>
              <a:t/>
            </a:r>
            <a:endParaRPr/>
          </a:p>
          <a:p>
            <a:pPr lvl="0" algn="ctr">
              <a:spcBef>
                <a:spcPts val="0"/>
              </a:spcBef>
              <a:buNone/>
            </a:pPr>
            <a:r>
              <a:rPr lang="en"/>
              <a:t>CSE4 2015-2016</a:t>
            </a:r>
          </a:p>
        </p:txBody>
      </p:sp>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 name="Shape 67"/>
        <p:cNvGrpSpPr/>
        <p:nvPr/>
      </p:nvGrpSpPr>
      <p:grpSpPr>
        <a:xfrm>
          <a:off x="0" y="0"/>
          <a:ext cx="0" cy="0"/>
          <a:chOff x="0" y="0"/>
          <a:chExt cx="0" cy="0"/>
        </a:xfrm>
      </p:grpSpPr>
      <p:sp>
        <p:nvSpPr>
          <p:cNvPr id="68" name="Shape 68"/>
          <p:cNvSpPr txBox="1"/>
          <p:nvPr>
            <p:ph type="title"/>
          </p:nvPr>
        </p:nvSpPr>
        <p:spPr>
          <a:xfrm rot="-121">
            <a:off x="311669" y="410164"/>
            <a:ext cx="8520600" cy="607800"/>
          </a:xfrm>
          <a:prstGeom prst="rect">
            <a:avLst/>
          </a:prstGeom>
        </p:spPr>
        <p:txBody>
          <a:bodyPr anchorCtr="0" anchor="b" bIns="91425" lIns="91425" rIns="91425" tIns="91425">
            <a:noAutofit/>
          </a:bodyPr>
          <a:lstStyle/>
          <a:p>
            <a:pPr lvl="0">
              <a:spcBef>
                <a:spcPts val="0"/>
              </a:spcBef>
              <a:buNone/>
            </a:pPr>
            <a:r>
              <a:rPr lang="en"/>
              <a:t>Table of Contents</a:t>
            </a:r>
          </a:p>
        </p:txBody>
      </p:sp>
      <p:graphicFrame>
        <p:nvGraphicFramePr>
          <p:cNvPr id="69" name="Shape 69"/>
          <p:cNvGraphicFramePr/>
          <p:nvPr/>
        </p:nvGraphicFramePr>
        <p:xfrm>
          <a:off x="395900" y="1162000"/>
          <a:ext cx="3000000" cy="3000000"/>
        </p:xfrm>
        <a:graphic>
          <a:graphicData uri="http://schemas.openxmlformats.org/drawingml/2006/table">
            <a:tbl>
              <a:tblPr>
                <a:noFill/>
                <a:tableStyleId>{CCBBFE77-C955-4877-991A-27697FA61A7E}</a:tableStyleId>
              </a:tblPr>
              <a:tblGrid>
                <a:gridCol w="997450"/>
                <a:gridCol w="6241550"/>
              </a:tblGrid>
              <a:tr h="396225">
                <a:tc>
                  <a:txBody>
                    <a:bodyPr>
                      <a:noAutofit/>
                    </a:bodyPr>
                    <a:lstStyle/>
                    <a:p>
                      <a:pPr lvl="0" rtl="0">
                        <a:spcBef>
                          <a:spcPts val="0"/>
                        </a:spcBef>
                        <a:buNone/>
                      </a:pPr>
                      <a:r>
                        <a:rPr lang="en" sz="2400">
                          <a:latin typeface="Economica"/>
                          <a:ea typeface="Economica"/>
                          <a:cs typeface="Economica"/>
                          <a:sym typeface="Economica"/>
                        </a:rPr>
                        <a:t>Slide 1</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sz="2400">
                          <a:latin typeface="Economica"/>
                          <a:ea typeface="Economica"/>
                          <a:cs typeface="Economica"/>
                          <a:sym typeface="Economica"/>
                        </a:rPr>
                        <a:t>The Problem</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396225">
                <a:tc>
                  <a:txBody>
                    <a:bodyPr>
                      <a:noAutofit/>
                    </a:bodyPr>
                    <a:lstStyle/>
                    <a:p>
                      <a:pPr lvl="0">
                        <a:spcBef>
                          <a:spcPts val="0"/>
                        </a:spcBef>
                        <a:buNone/>
                      </a:pPr>
                      <a:r>
                        <a:rPr lang="en" sz="2400">
                          <a:latin typeface="Economica"/>
                          <a:ea typeface="Economica"/>
                          <a:cs typeface="Economica"/>
                          <a:sym typeface="Economica"/>
                        </a:rPr>
                        <a:t>Slide 2</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a:spcBef>
                          <a:spcPts val="0"/>
                        </a:spcBef>
                        <a:buNone/>
                      </a:pPr>
                      <a:r>
                        <a:rPr lang="en" sz="2400">
                          <a:latin typeface="Economica"/>
                          <a:ea typeface="Economica"/>
                          <a:cs typeface="Economica"/>
                          <a:sym typeface="Economica"/>
                        </a:rPr>
                        <a:t>Our Solution to the Issue</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396225">
                <a:tc>
                  <a:txBody>
                    <a:bodyPr>
                      <a:noAutofit/>
                    </a:bodyPr>
                    <a:lstStyle/>
                    <a:p>
                      <a:pPr lvl="0">
                        <a:spcBef>
                          <a:spcPts val="0"/>
                        </a:spcBef>
                        <a:buNone/>
                      </a:pPr>
                      <a:r>
                        <a:rPr lang="en" sz="2400">
                          <a:latin typeface="Economica"/>
                          <a:ea typeface="Economica"/>
                          <a:cs typeface="Economica"/>
                          <a:sym typeface="Economica"/>
                        </a:rPr>
                        <a:t>Slide 3</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a:spcBef>
                          <a:spcPts val="0"/>
                        </a:spcBef>
                        <a:buNone/>
                      </a:pPr>
                      <a:r>
                        <a:rPr lang="en" sz="2400">
                          <a:latin typeface="Economica"/>
                          <a:ea typeface="Economica"/>
                          <a:cs typeface="Economica"/>
                          <a:sym typeface="Economica"/>
                        </a:rPr>
                        <a:t>Future Updates for Our App</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396225">
                <a:tc>
                  <a:txBody>
                    <a:bodyPr>
                      <a:noAutofit/>
                    </a:bodyPr>
                    <a:lstStyle/>
                    <a:p>
                      <a:pPr lvl="0">
                        <a:spcBef>
                          <a:spcPts val="0"/>
                        </a:spcBef>
                        <a:buNone/>
                      </a:pPr>
                      <a:r>
                        <a:rPr lang="en" sz="2400">
                          <a:latin typeface="Economica"/>
                          <a:ea typeface="Economica"/>
                          <a:cs typeface="Economica"/>
                          <a:sym typeface="Economica"/>
                        </a:rPr>
                        <a:t>Slide 4</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a:spcBef>
                          <a:spcPts val="0"/>
                        </a:spcBef>
                        <a:buNone/>
                      </a:pPr>
                      <a:r>
                        <a:rPr lang="en" sz="2400">
                          <a:latin typeface="Economica"/>
                          <a:ea typeface="Economica"/>
                          <a:cs typeface="Economica"/>
                          <a:sym typeface="Economica"/>
                        </a:rPr>
                        <a:t>Summary of Our App</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396225">
                <a:tc>
                  <a:txBody>
                    <a:bodyPr>
                      <a:noAutofit/>
                    </a:bodyPr>
                    <a:lstStyle/>
                    <a:p>
                      <a:pPr lvl="0" rtl="0">
                        <a:spcBef>
                          <a:spcPts val="0"/>
                        </a:spcBef>
                        <a:buNone/>
                      </a:pPr>
                      <a:r>
                        <a:rPr lang="en" sz="2400">
                          <a:latin typeface="Economica"/>
                          <a:ea typeface="Economica"/>
                          <a:cs typeface="Economica"/>
                          <a:sym typeface="Economica"/>
                        </a:rPr>
                        <a:t>Slide 5</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a:spcBef>
                          <a:spcPts val="0"/>
                        </a:spcBef>
                        <a:buNone/>
                      </a:pPr>
                      <a:r>
                        <a:rPr lang="en" sz="2400">
                          <a:latin typeface="Economica"/>
                          <a:ea typeface="Economica"/>
                          <a:cs typeface="Economica"/>
                          <a:sym typeface="Economica"/>
                        </a:rPr>
                        <a:t>References and Sources Page</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bl>
          </a:graphicData>
        </a:graphic>
      </p:graphicFrame>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 name="Shape 73"/>
        <p:cNvGrpSpPr/>
        <p:nvPr/>
      </p:nvGrpSpPr>
      <p:grpSpPr>
        <a:xfrm>
          <a:off x="0" y="0"/>
          <a:ext cx="0" cy="0"/>
          <a:chOff x="0" y="0"/>
          <a:chExt cx="0" cy="0"/>
        </a:xfrm>
      </p:grpSpPr>
      <p:sp>
        <p:nvSpPr>
          <p:cNvPr id="74" name="Shape 74"/>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The Problem</a:t>
            </a:r>
          </a:p>
        </p:txBody>
      </p:sp>
      <p:sp>
        <p:nvSpPr>
          <p:cNvPr id="75" name="Shape 75"/>
          <p:cNvSpPr txBox="1"/>
          <p:nvPr>
            <p:ph idx="1" type="body"/>
          </p:nvPr>
        </p:nvSpPr>
        <p:spPr>
          <a:xfrm>
            <a:off x="311700" y="1225225"/>
            <a:ext cx="8520600" cy="1859700"/>
          </a:xfrm>
          <a:prstGeom prst="rect">
            <a:avLst/>
          </a:prstGeom>
        </p:spPr>
        <p:txBody>
          <a:bodyPr anchorCtr="0" anchor="t" bIns="91425" lIns="91425" rIns="91425" tIns="91425">
            <a:noAutofit/>
          </a:bodyPr>
          <a:lstStyle/>
          <a:p>
            <a:pPr lvl="0">
              <a:spcBef>
                <a:spcPts val="0"/>
              </a:spcBef>
              <a:buNone/>
            </a:pPr>
            <a:r>
              <a:rPr lang="en" sz="1200"/>
              <a:t>Injuries are extremely common and are bound to happen to all of us. In the case of an injury, it is important to know how to act, but how do you figure out what to do? </a:t>
            </a:r>
          </a:p>
          <a:p>
            <a:pPr lvl="0">
              <a:spcBef>
                <a:spcPts val="0"/>
              </a:spcBef>
              <a:buNone/>
            </a:pPr>
            <a:r>
              <a:rPr lang="en" sz="1200"/>
              <a:t>Our app is designed to help people of any age answer this question for whatever injury that may arise. There are many different sources that provide long and complicated information that can be hard to understand and utilize for ourselves. </a:t>
            </a:r>
          </a:p>
        </p:txBody>
      </p:sp>
      <p:pic>
        <p:nvPicPr>
          <p:cNvPr id="76" name="Shape 76"/>
          <p:cNvPicPr preferRelativeResize="0"/>
          <p:nvPr/>
        </p:nvPicPr>
        <p:blipFill>
          <a:blip r:embed="rId3">
            <a:alphaModFix/>
          </a:blip>
          <a:stretch>
            <a:fillRect/>
          </a:stretch>
        </p:blipFill>
        <p:spPr>
          <a:xfrm>
            <a:off x="6064775" y="2764825"/>
            <a:ext cx="2931574" cy="2261874"/>
          </a:xfrm>
          <a:prstGeom prst="rect">
            <a:avLst/>
          </a:prstGeom>
          <a:noFill/>
          <a:ln>
            <a:noFill/>
          </a:ln>
        </p:spPr>
      </p:pic>
      <p:sp>
        <p:nvSpPr>
          <p:cNvPr id="77" name="Shape 77"/>
          <p:cNvSpPr txBox="1"/>
          <p:nvPr/>
        </p:nvSpPr>
        <p:spPr>
          <a:xfrm>
            <a:off x="311700" y="2611075"/>
            <a:ext cx="5653200" cy="1849500"/>
          </a:xfrm>
          <a:prstGeom prst="rect">
            <a:avLst/>
          </a:prstGeom>
          <a:noFill/>
          <a:ln>
            <a:noFill/>
          </a:ln>
        </p:spPr>
        <p:txBody>
          <a:bodyPr anchorCtr="0" anchor="t" bIns="91425" lIns="91425" rIns="91425" tIns="91425">
            <a:noAutofit/>
          </a:bodyPr>
          <a:lstStyle/>
          <a:p>
            <a:pPr lvl="0">
              <a:lnSpc>
                <a:spcPct val="115000"/>
              </a:lnSpc>
              <a:spcBef>
                <a:spcPts val="0"/>
              </a:spcBef>
              <a:buNone/>
            </a:pPr>
            <a:r>
              <a:rPr lang="en" sz="1200">
                <a:solidFill>
                  <a:schemeClr val="dk1"/>
                </a:solidFill>
                <a:latin typeface="Open Sans"/>
                <a:ea typeface="Open Sans"/>
                <a:cs typeface="Open Sans"/>
                <a:sym typeface="Open Sans"/>
              </a:rPr>
              <a:t>Other sources such as WebMD and WikiHow contain solutions to these problems but they are difficult to find and have very confusing information.</a:t>
            </a:r>
          </a:p>
          <a:p>
            <a:pPr lvl="0">
              <a:spcBef>
                <a:spcPts val="0"/>
              </a:spcBef>
              <a:buNone/>
            </a:pPr>
            <a:r>
              <a:t/>
            </a:r>
            <a:endParaRPr sz="1200">
              <a:solidFill>
                <a:schemeClr val="dk1"/>
              </a:solidFill>
              <a:latin typeface="Open Sans"/>
              <a:ea typeface="Open Sans"/>
              <a:cs typeface="Open Sans"/>
              <a:sym typeface="Open Sans"/>
            </a:endParaRPr>
          </a:p>
        </p:txBody>
      </p:sp>
      <p:sp>
        <p:nvSpPr>
          <p:cNvPr id="78" name="Shape 78"/>
          <p:cNvSpPr txBox="1"/>
          <p:nvPr/>
        </p:nvSpPr>
        <p:spPr>
          <a:xfrm>
            <a:off x="6219300" y="4866250"/>
            <a:ext cx="2924700" cy="277200"/>
          </a:xfrm>
          <a:prstGeom prst="rect">
            <a:avLst/>
          </a:prstGeom>
          <a:noFill/>
          <a:ln>
            <a:noFill/>
          </a:ln>
        </p:spPr>
        <p:txBody>
          <a:bodyPr anchorCtr="0" anchor="t" bIns="91425" lIns="91425" rIns="91425" tIns="91425">
            <a:noAutofit/>
          </a:bodyPr>
          <a:lstStyle/>
          <a:p>
            <a:pPr lvl="0">
              <a:spcBef>
                <a:spcPts val="0"/>
              </a:spcBef>
              <a:buNone/>
            </a:pPr>
            <a:r>
              <a:rPr lang="en" sz="600"/>
              <a:t>Image source: </a:t>
            </a:r>
            <a:r>
              <a:rPr lang="en" sz="600" u="sng">
                <a:hlinkClick r:id="rId4"/>
              </a:rPr>
              <a:t>http://www.webmd.com/search/search_results/default.aspx?query=ankle%20sprain</a:t>
            </a:r>
          </a:p>
          <a:p>
            <a:pPr lvl="0">
              <a:spcBef>
                <a:spcPts val="0"/>
              </a:spcBef>
              <a:buNone/>
            </a:pPr>
            <a:r>
              <a:t/>
            </a:r>
            <a:endParaRPr sz="600"/>
          </a:p>
        </p:txBody>
      </p:sp>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x="0" y="0"/>
          <a:ext cx="0" cy="0"/>
          <a:chOff x="0" y="0"/>
          <a:chExt cx="0" cy="0"/>
        </a:xfrm>
      </p:grpSpPr>
      <p:sp>
        <p:nvSpPr>
          <p:cNvPr id="83" name="Shape 83"/>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Images of app</a:t>
            </a:r>
          </a:p>
        </p:txBody>
      </p:sp>
      <p:sp>
        <p:nvSpPr>
          <p:cNvPr id="84" name="Shape 84"/>
          <p:cNvSpPr txBox="1"/>
          <p:nvPr>
            <p:ph idx="1" type="body"/>
          </p:nvPr>
        </p:nvSpPr>
        <p:spPr>
          <a:xfrm>
            <a:off x="311700" y="1225225"/>
            <a:ext cx="8520600" cy="3354000"/>
          </a:xfrm>
          <a:prstGeom prst="rect">
            <a:avLst/>
          </a:prstGeom>
        </p:spPr>
        <p:txBody>
          <a:bodyPr anchorCtr="0" anchor="t" bIns="91425" lIns="91425" rIns="91425" tIns="91425">
            <a:noAutofit/>
          </a:bodyPr>
          <a:lstStyle/>
          <a:p>
            <a:pPr lvl="0">
              <a:spcBef>
                <a:spcPts val="0"/>
              </a:spcBef>
              <a:buNone/>
            </a:pPr>
            <a:r>
              <a:t/>
            </a:r>
            <a:endParaRPr/>
          </a:p>
        </p:txBody>
      </p:sp>
      <p:pic>
        <p:nvPicPr>
          <p:cNvPr id="85" name="Shape 85"/>
          <p:cNvPicPr preferRelativeResize="0"/>
          <p:nvPr/>
        </p:nvPicPr>
        <p:blipFill>
          <a:blip r:embed="rId3">
            <a:alphaModFix/>
          </a:blip>
          <a:stretch>
            <a:fillRect/>
          </a:stretch>
        </p:blipFill>
        <p:spPr>
          <a:xfrm>
            <a:off x="311699" y="1225224"/>
            <a:ext cx="2126850" cy="3406800"/>
          </a:xfrm>
          <a:prstGeom prst="rect">
            <a:avLst/>
          </a:prstGeom>
          <a:noFill/>
          <a:ln>
            <a:noFill/>
          </a:ln>
        </p:spPr>
      </p:pic>
      <p:pic>
        <p:nvPicPr>
          <p:cNvPr id="86" name="Shape 86"/>
          <p:cNvPicPr preferRelativeResize="0"/>
          <p:nvPr/>
        </p:nvPicPr>
        <p:blipFill>
          <a:blip r:embed="rId4">
            <a:alphaModFix/>
          </a:blip>
          <a:stretch>
            <a:fillRect/>
          </a:stretch>
        </p:blipFill>
        <p:spPr>
          <a:xfrm>
            <a:off x="2438550" y="1225225"/>
            <a:ext cx="2078625" cy="3406800"/>
          </a:xfrm>
          <a:prstGeom prst="rect">
            <a:avLst/>
          </a:prstGeom>
          <a:noFill/>
          <a:ln>
            <a:noFill/>
          </a:ln>
        </p:spPr>
      </p:pic>
      <p:pic>
        <p:nvPicPr>
          <p:cNvPr id="87" name="Shape 87"/>
          <p:cNvPicPr preferRelativeResize="0"/>
          <p:nvPr/>
        </p:nvPicPr>
        <p:blipFill>
          <a:blip r:embed="rId5">
            <a:alphaModFix/>
          </a:blip>
          <a:stretch>
            <a:fillRect/>
          </a:stretch>
        </p:blipFill>
        <p:spPr>
          <a:xfrm>
            <a:off x="4517175" y="1225224"/>
            <a:ext cx="2259399" cy="3406799"/>
          </a:xfrm>
          <a:prstGeom prst="rect">
            <a:avLst/>
          </a:prstGeom>
          <a:noFill/>
          <a:ln>
            <a:noFill/>
          </a:ln>
        </p:spPr>
      </p:pic>
      <p:pic>
        <p:nvPicPr>
          <p:cNvPr id="88" name="Shape 88"/>
          <p:cNvPicPr preferRelativeResize="0"/>
          <p:nvPr/>
        </p:nvPicPr>
        <p:blipFill>
          <a:blip r:embed="rId6">
            <a:alphaModFix/>
          </a:blip>
          <a:stretch>
            <a:fillRect/>
          </a:stretch>
        </p:blipFill>
        <p:spPr>
          <a:xfrm>
            <a:off x="6776575" y="1225225"/>
            <a:ext cx="2055725" cy="3353999"/>
          </a:xfrm>
          <a:prstGeom prst="rect">
            <a:avLst/>
          </a:prstGeom>
          <a:noFill/>
          <a:ln>
            <a:noFill/>
          </a:ln>
        </p:spPr>
      </p:pic>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x="0" y="0"/>
          <a:ext cx="0" cy="0"/>
          <a:chOff x="0" y="0"/>
          <a:chExt cx="0" cy="0"/>
        </a:xfrm>
      </p:grpSpPr>
      <p:sp>
        <p:nvSpPr>
          <p:cNvPr id="93" name="Shape 93"/>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Our Solution</a:t>
            </a:r>
          </a:p>
        </p:txBody>
      </p:sp>
      <p:sp>
        <p:nvSpPr>
          <p:cNvPr id="94" name="Shape 94"/>
          <p:cNvSpPr txBox="1"/>
          <p:nvPr>
            <p:ph idx="1" type="body"/>
          </p:nvPr>
        </p:nvSpPr>
        <p:spPr>
          <a:xfrm>
            <a:off x="311700" y="1225225"/>
            <a:ext cx="8520600" cy="3354000"/>
          </a:xfrm>
          <a:prstGeom prst="rect">
            <a:avLst/>
          </a:prstGeom>
        </p:spPr>
        <p:txBody>
          <a:bodyPr anchorCtr="0" anchor="t" bIns="91425" lIns="91425" rIns="91425" tIns="91425">
            <a:noAutofit/>
          </a:bodyPr>
          <a:lstStyle/>
          <a:p>
            <a:pPr lvl="0">
              <a:spcBef>
                <a:spcPts val="0"/>
              </a:spcBef>
              <a:buNone/>
            </a:pPr>
            <a:r>
              <a:rPr lang="en" sz="1200"/>
              <a:t>To counter these problems, we developed an app which is simple to navigate, provides detailed information about a number of injuries and can be easily understood to suit a wide variety of people unlike the current sources.</a:t>
            </a:r>
          </a:p>
          <a:p>
            <a:pPr lvl="0">
              <a:spcBef>
                <a:spcPts val="0"/>
              </a:spcBef>
              <a:buNone/>
            </a:pPr>
            <a:r>
              <a:rPr lang="en" sz="1200"/>
              <a:t>Our app begins with asking the user to log in allowing it to track progress such as recovery from an injury.</a:t>
            </a:r>
          </a:p>
          <a:p>
            <a:pPr lvl="0">
              <a:spcBef>
                <a:spcPts val="0"/>
              </a:spcBef>
              <a:buNone/>
            </a:pPr>
            <a:r>
              <a:rPr lang="en" sz="1200"/>
              <a:t>After logging in the user can select from which type of injury that they currently have or would like to learn more about such as cuts or sprains. Upon selecting an injury, more subcategories(severity,type,age,height,weight, has it happened before) appear with a description of each which can help the user to identify their injury. </a:t>
            </a:r>
          </a:p>
          <a:p>
            <a:pPr lvl="0">
              <a:spcBef>
                <a:spcPts val="0"/>
              </a:spcBef>
              <a:buNone/>
            </a:pPr>
            <a:r>
              <a:rPr lang="en" sz="1200"/>
              <a:t>When the injury is identified, the “therapy process” button will appear, allowing the user to see what simple exercises can help them make a full recovery. It comes with a stopwatch which the user can use to monitor their exercises and tracks what step they last left off on.</a:t>
            </a:r>
          </a:p>
          <a:p>
            <a:pPr lvl="0">
              <a:spcBef>
                <a:spcPts val="0"/>
              </a:spcBef>
              <a:buNone/>
            </a:pPr>
            <a:r>
              <a:rPr lang="en" sz="1200"/>
              <a:t>In order to make sure that all of the information is correct, all of our information is derived from numerous, reliable sources.</a:t>
            </a:r>
          </a:p>
          <a:p>
            <a:pPr lvl="0">
              <a:spcBef>
                <a:spcPts val="0"/>
              </a:spcBef>
              <a:buNone/>
            </a:pPr>
            <a:r>
              <a:rPr lang="en" sz="1200"/>
              <a:t>This product is completely free and will be available for anyone to download as an app. This makes our app the most cost-efficient solution out there.</a:t>
            </a:r>
          </a:p>
        </p:txBody>
      </p:sp>
    </p:spTree>
  </p:cSld>
  <p:clrMapOvr>
    <a:masterClrMapping/>
  </p:clrMapOvr>
  <p:transition spd="slow">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sp>
        <p:nvSpPr>
          <p:cNvPr id="99" name="Shape 99"/>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Future Updates</a:t>
            </a:r>
          </a:p>
        </p:txBody>
      </p:sp>
      <p:sp>
        <p:nvSpPr>
          <p:cNvPr id="100" name="Shape 100"/>
          <p:cNvSpPr txBox="1"/>
          <p:nvPr>
            <p:ph idx="1" type="body"/>
          </p:nvPr>
        </p:nvSpPr>
        <p:spPr>
          <a:xfrm>
            <a:off x="311700" y="1225225"/>
            <a:ext cx="8520600" cy="3354000"/>
          </a:xfrm>
          <a:prstGeom prst="rect">
            <a:avLst/>
          </a:prstGeom>
        </p:spPr>
        <p:txBody>
          <a:bodyPr anchorCtr="0" anchor="t" bIns="91425" lIns="91425" rIns="91425" tIns="91425">
            <a:noAutofit/>
          </a:bodyPr>
          <a:lstStyle/>
          <a:p>
            <a:pPr lvl="0">
              <a:spcBef>
                <a:spcPts val="0"/>
              </a:spcBef>
              <a:buNone/>
            </a:pPr>
            <a:r>
              <a:rPr lang="en"/>
              <a:t>We plan to add:</a:t>
            </a:r>
          </a:p>
          <a:p>
            <a:pPr indent="-228600" lvl="0" marL="914400" rtl="0">
              <a:spcBef>
                <a:spcPts val="0"/>
              </a:spcBef>
            </a:pPr>
            <a:r>
              <a:rPr lang="en"/>
              <a:t>Instant communication between you and your physical therapist</a:t>
            </a:r>
          </a:p>
          <a:p>
            <a:pPr indent="-228600" lvl="0" marL="914400" rtl="0">
              <a:spcBef>
                <a:spcPts val="0"/>
              </a:spcBef>
            </a:pPr>
            <a:r>
              <a:rPr lang="en"/>
              <a:t>More detailed information and treatment on a much larger set of injuries</a:t>
            </a:r>
          </a:p>
          <a:p>
            <a:pPr indent="-228600" lvl="0" marL="914400" rtl="0">
              <a:spcBef>
                <a:spcPts val="0"/>
              </a:spcBef>
            </a:pPr>
            <a:r>
              <a:rPr lang="en"/>
              <a:t>A model body in which you can find the different types of injuries that appear in a certain part of the body</a:t>
            </a:r>
          </a:p>
          <a:p>
            <a:pPr indent="-228600" lvl="0" marL="914400" rtl="0">
              <a:spcBef>
                <a:spcPts val="0"/>
              </a:spcBef>
            </a:pPr>
            <a:r>
              <a:rPr lang="en"/>
              <a:t>More parameters, medical issues and pain tolerance.</a:t>
            </a:r>
          </a:p>
          <a:p>
            <a:pPr indent="-228600" lvl="0" marL="914400" rtl="0">
              <a:spcBef>
                <a:spcPts val="0"/>
              </a:spcBef>
            </a:pPr>
            <a:r>
              <a:rPr lang="en"/>
              <a:t>Step by step videos on showing how to do the exercises.</a:t>
            </a:r>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sp>
        <p:nvSpPr>
          <p:cNvPr id="105" name="Shape 105"/>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App Summary</a:t>
            </a:r>
          </a:p>
        </p:txBody>
      </p:sp>
      <p:sp>
        <p:nvSpPr>
          <p:cNvPr id="106" name="Shape 106"/>
          <p:cNvSpPr txBox="1"/>
          <p:nvPr>
            <p:ph idx="1" type="body"/>
          </p:nvPr>
        </p:nvSpPr>
        <p:spPr>
          <a:xfrm>
            <a:off x="311700" y="1225225"/>
            <a:ext cx="8520600" cy="3354000"/>
          </a:xfrm>
          <a:prstGeom prst="rect">
            <a:avLst/>
          </a:prstGeom>
        </p:spPr>
        <p:txBody>
          <a:bodyPr anchorCtr="0" anchor="t" bIns="91425" lIns="91425" rIns="91425" tIns="91425">
            <a:noAutofit/>
          </a:bodyPr>
          <a:lstStyle/>
          <a:p>
            <a:pPr lvl="0">
              <a:spcBef>
                <a:spcPts val="0"/>
              </a:spcBef>
              <a:buNone/>
            </a:pPr>
            <a:r>
              <a:rPr lang="en" sz="1200"/>
              <a:t>We decided to find a way to confine physical therapy into an app. We wanted to provide something that had an easy interface with a total guidebook of information to help benefit during an injury. This app is used to further enhance the user's awareness when they have a physical injury and used to track their progress and level of pain. </a:t>
            </a:r>
          </a:p>
          <a:p>
            <a:pPr lvl="0">
              <a:spcBef>
                <a:spcPts val="0"/>
              </a:spcBef>
              <a:buNone/>
            </a:pPr>
            <a:r>
              <a:rPr lang="en" sz="1200"/>
              <a:t>What Will This App Provide?</a:t>
            </a:r>
          </a:p>
          <a:p>
            <a:pPr lvl="0">
              <a:spcBef>
                <a:spcPts val="0"/>
              </a:spcBef>
              <a:buNone/>
            </a:pPr>
            <a:r>
              <a:rPr lang="en" sz="1200"/>
              <a:t>Progress, expansion and growth is key to this app.</a:t>
            </a:r>
          </a:p>
          <a:p>
            <a:pPr lvl="0">
              <a:spcBef>
                <a:spcPts val="0"/>
              </a:spcBef>
              <a:buNone/>
            </a:pPr>
            <a:r>
              <a:rPr lang="en" sz="1200"/>
              <a:t>Information and interactive guidebook.</a:t>
            </a:r>
          </a:p>
          <a:p>
            <a:pPr lvl="0">
              <a:spcBef>
                <a:spcPts val="0"/>
              </a:spcBef>
              <a:buNone/>
            </a:pPr>
            <a:r>
              <a:rPr lang="en" sz="1200"/>
              <a:t>Personal interaction, based on your current medical state. This app is customizable to your benefit. </a:t>
            </a:r>
          </a:p>
          <a:p>
            <a:pPr lvl="0">
              <a:lnSpc>
                <a:spcPct val="115000"/>
              </a:lnSpc>
              <a:spcBef>
                <a:spcPts val="0"/>
              </a:spcBef>
              <a:spcAft>
                <a:spcPts val="0"/>
              </a:spcAft>
              <a:buNone/>
            </a:pPr>
            <a:r>
              <a:rPr lang="en" sz="1200"/>
              <a:t>We wanted to overcome the complicated access. So we have provided an easy accessible interface </a:t>
            </a:r>
          </a:p>
          <a:p>
            <a:pPr lvl="0">
              <a:spcBef>
                <a:spcPts val="0"/>
              </a:spcBef>
              <a:buNone/>
            </a:pPr>
            <a:r>
              <a:rPr lang="en" sz="1200"/>
              <a:t>with a start up of options that pair up with your current problem. </a:t>
            </a:r>
          </a:p>
          <a:p>
            <a:pPr lvl="0">
              <a:lnSpc>
                <a:spcPct val="200000"/>
              </a:lnSpc>
              <a:spcBef>
                <a:spcPts val="0"/>
              </a:spcBef>
              <a:buNone/>
            </a:pPr>
            <a:r>
              <a:t/>
            </a:r>
            <a:endParaRPr sz="1200"/>
          </a:p>
          <a:p>
            <a:pPr lvl="0">
              <a:spcBef>
                <a:spcPts val="0"/>
              </a:spcBef>
              <a:buNone/>
            </a:pPr>
            <a:r>
              <a:t/>
            </a:r>
            <a:endParaRPr sz="1000"/>
          </a:p>
          <a:p>
            <a:pPr lvl="0">
              <a:spcBef>
                <a:spcPts val="0"/>
              </a:spcBef>
              <a:buNone/>
            </a:pPr>
            <a:r>
              <a:t/>
            </a:r>
            <a:endParaRPr sz="1000"/>
          </a:p>
          <a:p>
            <a:pPr lvl="0">
              <a:spcBef>
                <a:spcPts val="0"/>
              </a:spcBef>
              <a:buNone/>
            </a:pPr>
            <a:r>
              <a:t/>
            </a:r>
            <a:endParaRPr sz="1000"/>
          </a:p>
        </p:txBody>
      </p:sp>
    </p:spTree>
  </p:cSld>
  <p:clrMapOvr>
    <a:masterClrMapping/>
  </p:clrMapOvr>
  <p:transition spd="slow">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References</a:t>
            </a:r>
          </a:p>
        </p:txBody>
      </p:sp>
      <p:sp>
        <p:nvSpPr>
          <p:cNvPr id="112" name="Shape 112"/>
          <p:cNvSpPr txBox="1"/>
          <p:nvPr>
            <p:ph idx="1" type="body"/>
          </p:nvPr>
        </p:nvSpPr>
        <p:spPr>
          <a:xfrm>
            <a:off x="311700" y="1229875"/>
            <a:ext cx="8520600" cy="3588600"/>
          </a:xfrm>
          <a:prstGeom prst="rect">
            <a:avLst/>
          </a:prstGeom>
        </p:spPr>
        <p:txBody>
          <a:bodyPr anchorCtr="0" anchor="t" bIns="91425" lIns="91425" rIns="91425" tIns="91425">
            <a:noAutofit/>
          </a:bodyPr>
          <a:lstStyle/>
          <a:p>
            <a:pPr lvl="0">
              <a:spcBef>
                <a:spcPts val="0"/>
              </a:spcBef>
              <a:spcAft>
                <a:spcPts val="0"/>
              </a:spcAft>
              <a:buNone/>
            </a:pPr>
            <a:r>
              <a:rPr lang="en" sz="700" u="sng">
                <a:solidFill>
                  <a:srgbClr val="000000"/>
                </a:solidFill>
                <a:latin typeface="Arial"/>
                <a:ea typeface="Arial"/>
                <a:cs typeface="Arial"/>
                <a:sym typeface="Arial"/>
              </a:rPr>
              <a:t>" Ankle Sprain." </a:t>
            </a:r>
            <a:r>
              <a:rPr i="1" lang="en" sz="700" u="sng">
                <a:solidFill>
                  <a:srgbClr val="000000"/>
                </a:solidFill>
                <a:latin typeface="Arial"/>
                <a:ea typeface="Arial"/>
                <a:cs typeface="Arial"/>
                <a:sym typeface="Arial"/>
              </a:rPr>
              <a:t>Ankle Sprain</a:t>
            </a:r>
            <a:r>
              <a:rPr lang="en" sz="700" u="sng">
                <a:solidFill>
                  <a:srgbClr val="000000"/>
                </a:solidFill>
                <a:latin typeface="Arial"/>
                <a:ea typeface="Arial"/>
                <a:cs typeface="Arial"/>
                <a:sym typeface="Arial"/>
              </a:rPr>
              <a:t>. American Orthopaedic Foot and Ankle Society, n.d. Web. 23 May 2016.</a:t>
            </a:r>
          </a:p>
          <a:p>
            <a:pPr lvl="0">
              <a:spcBef>
                <a:spcPts val="0"/>
              </a:spcBef>
              <a:spcAft>
                <a:spcPts val="0"/>
              </a:spcAft>
              <a:buNone/>
            </a:pPr>
            <a:r>
              <a:rPr lang="en" sz="700" u="sng">
                <a:solidFill>
                  <a:srgbClr val="1155CC"/>
                </a:solidFill>
                <a:latin typeface="Times New Roman"/>
                <a:ea typeface="Times New Roman"/>
                <a:cs typeface="Times New Roman"/>
                <a:sym typeface="Times New Roman"/>
                <a:hlinkClick r:id="rId3"/>
              </a:rPr>
              <a:t>http://www.aofas.org/footcaremd/conditions/ailments-of-the-ankle/pages/ankle-sprain-.aspx</a:t>
            </a:r>
          </a:p>
          <a:p>
            <a:pPr lvl="0">
              <a:spcBef>
                <a:spcPts val="0"/>
              </a:spcBef>
              <a:spcAft>
                <a:spcPts val="0"/>
              </a:spcAft>
              <a:buNone/>
            </a:pPr>
            <a:r>
              <a:rPr lang="en" sz="700" u="sng">
                <a:solidFill>
                  <a:srgbClr val="000000"/>
                </a:solidFill>
                <a:latin typeface="Arial"/>
                <a:ea typeface="Arial"/>
                <a:cs typeface="Arial"/>
                <a:sym typeface="Arial"/>
              </a:rPr>
              <a:t>Haddad, Steven L. "Sprained Ankle-OrthoInfo - AAOS." </a:t>
            </a:r>
            <a:r>
              <a:rPr i="1" lang="en" sz="700" u="sng">
                <a:solidFill>
                  <a:srgbClr val="000000"/>
                </a:solidFill>
                <a:latin typeface="Arial"/>
                <a:ea typeface="Arial"/>
                <a:cs typeface="Arial"/>
                <a:sym typeface="Arial"/>
              </a:rPr>
              <a:t>Sprained Ankle-OrthoInfo - AAOS</a:t>
            </a:r>
            <a:r>
              <a:rPr lang="en" sz="700" u="sng">
                <a:solidFill>
                  <a:srgbClr val="000000"/>
                </a:solidFill>
                <a:latin typeface="Arial"/>
                <a:ea typeface="Arial"/>
                <a:cs typeface="Arial"/>
                <a:sym typeface="Arial"/>
              </a:rPr>
              <a:t>. N.p., n.d. Web. 23 May 2016.</a:t>
            </a:r>
          </a:p>
          <a:p>
            <a:pPr lvl="0">
              <a:spcBef>
                <a:spcPts val="0"/>
              </a:spcBef>
              <a:spcAft>
                <a:spcPts val="0"/>
              </a:spcAft>
              <a:buNone/>
            </a:pPr>
            <a:r>
              <a:rPr lang="en" sz="700" u="sng">
                <a:solidFill>
                  <a:srgbClr val="1155CC"/>
                </a:solidFill>
                <a:latin typeface="Times New Roman"/>
                <a:ea typeface="Times New Roman"/>
                <a:cs typeface="Times New Roman"/>
                <a:sym typeface="Times New Roman"/>
                <a:hlinkClick r:id="rId4"/>
              </a:rPr>
              <a:t>http://orthoinfo.aaos.org/topic.cfm?topic=a00150</a:t>
            </a:r>
          </a:p>
          <a:p>
            <a:pPr lvl="0">
              <a:spcBef>
                <a:spcPts val="0"/>
              </a:spcBef>
              <a:spcAft>
                <a:spcPts val="0"/>
              </a:spcAft>
              <a:buNone/>
            </a:pPr>
            <a:r>
              <a:rPr lang="en" sz="700" u="sng">
                <a:solidFill>
                  <a:srgbClr val="000000"/>
                </a:solidFill>
                <a:latin typeface="Times New Roman"/>
                <a:ea typeface="Times New Roman"/>
                <a:cs typeface="Times New Roman"/>
                <a:sym typeface="Times New Roman"/>
              </a:rPr>
              <a:t>"High Ankle Sprain." </a:t>
            </a:r>
            <a:r>
              <a:rPr i="1" lang="en" sz="700" u="sng">
                <a:solidFill>
                  <a:srgbClr val="000000"/>
                </a:solidFill>
                <a:latin typeface="Times New Roman"/>
                <a:ea typeface="Times New Roman"/>
                <a:cs typeface="Times New Roman"/>
                <a:sym typeface="Times New Roman"/>
              </a:rPr>
              <a:t>Wikipedia</a:t>
            </a:r>
            <a:r>
              <a:rPr lang="en" sz="700" u="sng">
                <a:solidFill>
                  <a:srgbClr val="000000"/>
                </a:solidFill>
                <a:latin typeface="Times New Roman"/>
                <a:ea typeface="Times New Roman"/>
                <a:cs typeface="Times New Roman"/>
                <a:sym typeface="Times New Roman"/>
              </a:rPr>
              <a:t>. Wikimedia Foundation, n.d. Web. 23 May 2016.</a:t>
            </a:r>
          </a:p>
          <a:p>
            <a:pPr lvl="0">
              <a:spcBef>
                <a:spcPts val="0"/>
              </a:spcBef>
              <a:spcAft>
                <a:spcPts val="0"/>
              </a:spcAft>
              <a:buNone/>
            </a:pPr>
            <a:r>
              <a:rPr lang="en" sz="700" u="sng">
                <a:solidFill>
                  <a:srgbClr val="1155CC"/>
                </a:solidFill>
                <a:latin typeface="Times New Roman"/>
                <a:ea typeface="Times New Roman"/>
                <a:cs typeface="Times New Roman"/>
                <a:sym typeface="Times New Roman"/>
                <a:hlinkClick r:id="rId5"/>
              </a:rPr>
              <a:t>https://en.wikipedia.org/wiki/High_ankle_sprain</a:t>
            </a:r>
          </a:p>
          <a:p>
            <a:pPr lvl="0">
              <a:spcBef>
                <a:spcPts val="0"/>
              </a:spcBef>
              <a:spcAft>
                <a:spcPts val="0"/>
              </a:spcAft>
              <a:buNone/>
            </a:pPr>
            <a:r>
              <a:rPr lang="en" sz="700" u="sng">
                <a:solidFill>
                  <a:srgbClr val="000000"/>
                </a:solidFill>
                <a:latin typeface="Times New Roman"/>
                <a:ea typeface="Times New Roman"/>
                <a:cs typeface="Times New Roman"/>
                <a:sym typeface="Times New Roman"/>
              </a:rPr>
              <a:t>"Eversion Ankle Sprain." </a:t>
            </a:r>
            <a:r>
              <a:rPr i="1" lang="en" sz="700" u="sng">
                <a:solidFill>
                  <a:srgbClr val="000000"/>
                </a:solidFill>
                <a:latin typeface="Times New Roman"/>
                <a:ea typeface="Times New Roman"/>
                <a:cs typeface="Times New Roman"/>
                <a:sym typeface="Times New Roman"/>
              </a:rPr>
              <a:t>Eversion Ankle Sprain</a:t>
            </a:r>
            <a:r>
              <a:rPr lang="en" sz="700" u="sng">
                <a:solidFill>
                  <a:srgbClr val="000000"/>
                </a:solidFill>
                <a:latin typeface="Times New Roman"/>
                <a:ea typeface="Times New Roman"/>
                <a:cs typeface="Times New Roman"/>
                <a:sym typeface="Times New Roman"/>
              </a:rPr>
              <a:t>. N.p., n.d. Web. 23 May 2016.</a:t>
            </a:r>
          </a:p>
          <a:p>
            <a:pPr lvl="0">
              <a:spcBef>
                <a:spcPts val="0"/>
              </a:spcBef>
              <a:spcAft>
                <a:spcPts val="0"/>
              </a:spcAft>
              <a:buNone/>
            </a:pPr>
            <a:r>
              <a:rPr lang="en" sz="700" u="sng">
                <a:solidFill>
                  <a:srgbClr val="1155CC"/>
                </a:solidFill>
                <a:latin typeface="Times New Roman"/>
                <a:ea typeface="Times New Roman"/>
                <a:cs typeface="Times New Roman"/>
                <a:sym typeface="Times New Roman"/>
                <a:hlinkClick r:id="rId6"/>
              </a:rPr>
              <a:t>http://www.sportsinjuryclinic.net/sport-injuries/ankle-achilles-shin-pain/eversion-ankle-sprain</a:t>
            </a:r>
          </a:p>
          <a:p>
            <a:pPr lvl="0">
              <a:spcBef>
                <a:spcPts val="0"/>
              </a:spcBef>
              <a:spcAft>
                <a:spcPts val="0"/>
              </a:spcAft>
              <a:buNone/>
            </a:pPr>
            <a:r>
              <a:rPr lang="en" sz="700" u="sng">
                <a:solidFill>
                  <a:srgbClr val="000000"/>
                </a:solidFill>
                <a:latin typeface="Arial"/>
                <a:ea typeface="Arial"/>
                <a:cs typeface="Arial"/>
                <a:sym typeface="Arial"/>
              </a:rPr>
              <a:t>Hunter, Oregon K. "Cervical Sprain and Strain." </a:t>
            </a:r>
            <a:r>
              <a:rPr i="1" lang="en" sz="700" u="sng">
                <a:solidFill>
                  <a:srgbClr val="000000"/>
                </a:solidFill>
                <a:latin typeface="Arial"/>
                <a:ea typeface="Arial"/>
                <a:cs typeface="Arial"/>
                <a:sym typeface="Arial"/>
              </a:rPr>
              <a:t>: Background, Pathophysiology, Epidemiology</a:t>
            </a:r>
            <a:r>
              <a:rPr lang="en" sz="700" u="sng">
                <a:solidFill>
                  <a:srgbClr val="000000"/>
                </a:solidFill>
                <a:latin typeface="Arial"/>
                <a:ea typeface="Arial"/>
                <a:cs typeface="Arial"/>
                <a:sym typeface="Arial"/>
              </a:rPr>
              <a:t>. Medscape, n.d. Web. 23 May 2016.</a:t>
            </a:r>
          </a:p>
          <a:p>
            <a:pPr lvl="0">
              <a:spcBef>
                <a:spcPts val="0"/>
              </a:spcBef>
              <a:spcAft>
                <a:spcPts val="0"/>
              </a:spcAft>
              <a:buNone/>
            </a:pPr>
            <a:r>
              <a:rPr lang="en" sz="700" u="sng">
                <a:solidFill>
                  <a:srgbClr val="1155CC"/>
                </a:solidFill>
                <a:latin typeface="Times New Roman"/>
                <a:ea typeface="Times New Roman"/>
                <a:cs typeface="Times New Roman"/>
                <a:sym typeface="Times New Roman"/>
                <a:hlinkClick r:id="rId7"/>
              </a:rPr>
              <a:t>http://emedicine.medscape.com/article/306176-overview</a:t>
            </a:r>
          </a:p>
          <a:p>
            <a:pPr lvl="0">
              <a:spcBef>
                <a:spcPts val="0"/>
              </a:spcBef>
              <a:spcAft>
                <a:spcPts val="0"/>
              </a:spcAft>
              <a:buNone/>
            </a:pPr>
            <a:r>
              <a:rPr lang="en" sz="700" u="sng">
                <a:solidFill>
                  <a:srgbClr val="000000"/>
                </a:solidFill>
                <a:latin typeface="Arial"/>
                <a:ea typeface="Arial"/>
                <a:cs typeface="Arial"/>
                <a:sym typeface="Arial"/>
              </a:rPr>
              <a:t>"Diseases and Conditions." </a:t>
            </a:r>
            <a:r>
              <a:rPr i="1" lang="en" sz="700" u="sng">
                <a:solidFill>
                  <a:srgbClr val="000000"/>
                </a:solidFill>
                <a:latin typeface="Arial"/>
                <a:ea typeface="Arial"/>
                <a:cs typeface="Arial"/>
                <a:sym typeface="Arial"/>
              </a:rPr>
              <a:t>Cleveland Clinic</a:t>
            </a:r>
            <a:r>
              <a:rPr lang="en" sz="700" u="sng">
                <a:solidFill>
                  <a:srgbClr val="000000"/>
                </a:solidFill>
                <a:latin typeface="Arial"/>
                <a:ea typeface="Arial"/>
                <a:cs typeface="Arial"/>
                <a:sym typeface="Arial"/>
              </a:rPr>
              <a:t>. The Cleveland Clinic Foundation, n.d. Web.</a:t>
            </a:r>
          </a:p>
          <a:p>
            <a:pPr lvl="0">
              <a:spcBef>
                <a:spcPts val="0"/>
              </a:spcBef>
              <a:spcAft>
                <a:spcPts val="0"/>
              </a:spcAft>
              <a:buNone/>
            </a:pPr>
            <a:r>
              <a:rPr lang="en" sz="700" u="sng">
                <a:solidFill>
                  <a:srgbClr val="1155CC"/>
                </a:solidFill>
                <a:latin typeface="Times New Roman"/>
                <a:ea typeface="Times New Roman"/>
                <a:cs typeface="Times New Roman"/>
                <a:sym typeface="Times New Roman"/>
                <a:hlinkClick r:id="rId8"/>
              </a:rPr>
              <a:t>http://my.clevelandclinic.org/health/diseases_conditions/hic_an_overview_of_neck_and_shoulde</a:t>
            </a:r>
          </a:p>
          <a:p>
            <a:pPr lvl="0">
              <a:spcBef>
                <a:spcPts val="0"/>
              </a:spcBef>
              <a:spcAft>
                <a:spcPts val="0"/>
              </a:spcAft>
              <a:buNone/>
            </a:pPr>
            <a:r>
              <a:rPr lang="en" sz="700" u="sng">
                <a:solidFill>
                  <a:srgbClr val="1155CC"/>
                </a:solidFill>
                <a:latin typeface="Times New Roman"/>
                <a:ea typeface="Times New Roman"/>
                <a:cs typeface="Times New Roman"/>
                <a:sym typeface="Times New Roman"/>
                <a:hlinkClick r:id="rId9"/>
              </a:rPr>
              <a:t>r_pain/hic_neck_sprain</a:t>
            </a:r>
          </a:p>
          <a:p>
            <a:pPr lvl="0">
              <a:spcBef>
                <a:spcPts val="0"/>
              </a:spcBef>
              <a:spcAft>
                <a:spcPts val="0"/>
              </a:spcAft>
              <a:buNone/>
            </a:pPr>
            <a:r>
              <a:rPr lang="en" sz="700" u="sng">
                <a:solidFill>
                  <a:srgbClr val="000000"/>
                </a:solidFill>
                <a:latin typeface="Arial"/>
                <a:ea typeface="Arial"/>
                <a:cs typeface="Arial"/>
                <a:sym typeface="Arial"/>
              </a:rPr>
              <a:t>Schubbe, Peter J. "Neck Strain: Causes and Remedies." </a:t>
            </a:r>
            <a:r>
              <a:rPr i="1" lang="en" sz="700" u="sng">
                <a:solidFill>
                  <a:srgbClr val="000000"/>
                </a:solidFill>
                <a:latin typeface="Arial"/>
                <a:ea typeface="Arial"/>
                <a:cs typeface="Arial"/>
                <a:sym typeface="Arial"/>
              </a:rPr>
              <a:t>Spine-health</a:t>
            </a:r>
            <a:r>
              <a:rPr lang="en" sz="700" u="sng">
                <a:solidFill>
                  <a:srgbClr val="000000"/>
                </a:solidFill>
                <a:latin typeface="Arial"/>
                <a:ea typeface="Arial"/>
                <a:cs typeface="Arial"/>
                <a:sym typeface="Arial"/>
              </a:rPr>
              <a:t>. N.p., 7 June 2010. Web. 23 May 2016.</a:t>
            </a:r>
          </a:p>
          <a:p>
            <a:pPr lvl="0">
              <a:spcBef>
                <a:spcPts val="0"/>
              </a:spcBef>
              <a:spcAft>
                <a:spcPts val="0"/>
              </a:spcAft>
              <a:buNone/>
            </a:pPr>
            <a:r>
              <a:rPr lang="en" sz="700" u="sng">
                <a:solidFill>
                  <a:srgbClr val="1155CC"/>
                </a:solidFill>
                <a:latin typeface="Times New Roman"/>
                <a:ea typeface="Times New Roman"/>
                <a:cs typeface="Times New Roman"/>
                <a:sym typeface="Times New Roman"/>
                <a:hlinkClick r:id="rId10"/>
              </a:rPr>
              <a:t>http://www.spine-health.com/conditions/neck-pain/neck-strain-causes-and-remedies</a:t>
            </a:r>
          </a:p>
          <a:p>
            <a:pPr lvl="0">
              <a:spcBef>
                <a:spcPts val="0"/>
              </a:spcBef>
              <a:spcAft>
                <a:spcPts val="0"/>
              </a:spcAft>
              <a:buNone/>
            </a:pPr>
            <a:r>
              <a:rPr lang="en" sz="700" u="sng">
                <a:solidFill>
                  <a:srgbClr val="000000"/>
                </a:solidFill>
                <a:latin typeface="Times New Roman"/>
                <a:ea typeface="Times New Roman"/>
                <a:cs typeface="Times New Roman"/>
                <a:sym typeface="Times New Roman"/>
              </a:rPr>
              <a:t>"Whiplash Injury: Pain, Treatment, Symptoms, Causes, and More." </a:t>
            </a:r>
            <a:r>
              <a:rPr i="1" lang="en" sz="700" u="sng">
                <a:solidFill>
                  <a:srgbClr val="000000"/>
                </a:solidFill>
                <a:latin typeface="Times New Roman"/>
                <a:ea typeface="Times New Roman"/>
                <a:cs typeface="Times New Roman"/>
                <a:sym typeface="Times New Roman"/>
              </a:rPr>
              <a:t>WebMD</a:t>
            </a:r>
            <a:r>
              <a:rPr lang="en" sz="700" u="sng">
                <a:solidFill>
                  <a:srgbClr val="000000"/>
                </a:solidFill>
                <a:latin typeface="Times New Roman"/>
                <a:ea typeface="Times New Roman"/>
                <a:cs typeface="Times New Roman"/>
                <a:sym typeface="Times New Roman"/>
              </a:rPr>
              <a:t>. WebMD, n.d. Web. 23 May </a:t>
            </a:r>
          </a:p>
          <a:p>
            <a:pPr indent="457200" lvl="0">
              <a:spcBef>
                <a:spcPts val="0"/>
              </a:spcBef>
              <a:spcAft>
                <a:spcPts val="0"/>
              </a:spcAft>
              <a:buNone/>
            </a:pPr>
            <a:r>
              <a:rPr lang="en" sz="700" u="sng">
                <a:solidFill>
                  <a:srgbClr val="000000"/>
                </a:solidFill>
                <a:latin typeface="Times New Roman"/>
                <a:ea typeface="Times New Roman"/>
                <a:cs typeface="Times New Roman"/>
                <a:sym typeface="Times New Roman"/>
              </a:rPr>
              <a:t>2016.</a:t>
            </a:r>
          </a:p>
          <a:p>
            <a:pPr lvl="0">
              <a:spcBef>
                <a:spcPts val="0"/>
              </a:spcBef>
              <a:spcAft>
                <a:spcPts val="0"/>
              </a:spcAft>
              <a:buNone/>
            </a:pPr>
            <a:r>
              <a:rPr lang="en" sz="700" u="sng">
                <a:solidFill>
                  <a:srgbClr val="1155CC"/>
                </a:solidFill>
                <a:latin typeface="Times New Roman"/>
                <a:ea typeface="Times New Roman"/>
                <a:cs typeface="Times New Roman"/>
                <a:sym typeface="Times New Roman"/>
                <a:hlinkClick r:id="rId11"/>
              </a:rPr>
              <a:t>http://www.webmd.com/back-pain/neck-strain-whiplash</a:t>
            </a:r>
          </a:p>
          <a:p>
            <a:pPr lvl="0">
              <a:spcBef>
                <a:spcPts val="0"/>
              </a:spcBef>
              <a:spcAft>
                <a:spcPts val="0"/>
              </a:spcAft>
              <a:buNone/>
            </a:pPr>
            <a:r>
              <a:rPr lang="en" sz="700" u="sng">
                <a:solidFill>
                  <a:srgbClr val="000000"/>
                </a:solidFill>
                <a:latin typeface="Times New Roman"/>
                <a:ea typeface="Times New Roman"/>
                <a:cs typeface="Times New Roman"/>
                <a:sym typeface="Times New Roman"/>
              </a:rPr>
              <a:t>"Neck Sprain-OrthoInfo - AAOS." </a:t>
            </a:r>
            <a:r>
              <a:rPr i="1" lang="en" sz="700" u="sng">
                <a:solidFill>
                  <a:srgbClr val="000000"/>
                </a:solidFill>
                <a:latin typeface="Times New Roman"/>
                <a:ea typeface="Times New Roman"/>
                <a:cs typeface="Times New Roman"/>
                <a:sym typeface="Times New Roman"/>
              </a:rPr>
              <a:t>Neck Sprain-OrthoInfo - AAOS</a:t>
            </a:r>
            <a:r>
              <a:rPr lang="en" sz="700" u="sng">
                <a:solidFill>
                  <a:srgbClr val="000000"/>
                </a:solidFill>
                <a:latin typeface="Times New Roman"/>
                <a:ea typeface="Times New Roman"/>
                <a:cs typeface="Times New Roman"/>
                <a:sym typeface="Times New Roman"/>
              </a:rPr>
              <a:t>. N.p., n.d. Web. 23 May 2016.</a:t>
            </a:r>
          </a:p>
          <a:p>
            <a:pPr lvl="0">
              <a:spcBef>
                <a:spcPts val="0"/>
              </a:spcBef>
              <a:spcAft>
                <a:spcPts val="0"/>
              </a:spcAft>
              <a:buNone/>
            </a:pPr>
            <a:r>
              <a:rPr lang="en" sz="700" u="sng">
                <a:solidFill>
                  <a:srgbClr val="1155CC"/>
                </a:solidFill>
                <a:latin typeface="Times New Roman"/>
                <a:ea typeface="Times New Roman"/>
                <a:cs typeface="Times New Roman"/>
                <a:sym typeface="Times New Roman"/>
                <a:hlinkClick r:id="rId12"/>
              </a:rPr>
              <a:t>http://orthoinfo.aaos.org/topic.cfm?topic=A00410</a:t>
            </a:r>
          </a:p>
          <a:p>
            <a:pPr lvl="0">
              <a:spcBef>
                <a:spcPts val="0"/>
              </a:spcBef>
              <a:spcAft>
                <a:spcPts val="0"/>
              </a:spcAft>
              <a:buNone/>
            </a:pPr>
            <a:r>
              <a:rPr lang="en" sz="700">
                <a:solidFill>
                  <a:srgbClr val="000000"/>
                </a:solidFill>
                <a:latin typeface="Arial"/>
                <a:ea typeface="Arial"/>
                <a:cs typeface="Arial"/>
                <a:sym typeface="Arial"/>
              </a:rPr>
              <a:t>"Wrist Sprains." </a:t>
            </a:r>
            <a:r>
              <a:rPr i="1" lang="en" sz="700">
                <a:solidFill>
                  <a:srgbClr val="000000"/>
                </a:solidFill>
                <a:latin typeface="Arial"/>
                <a:ea typeface="Arial"/>
                <a:cs typeface="Arial"/>
                <a:sym typeface="Arial"/>
              </a:rPr>
              <a:t>Handcare.org</a:t>
            </a:r>
            <a:r>
              <a:rPr lang="en" sz="700">
                <a:solidFill>
                  <a:srgbClr val="000000"/>
                </a:solidFill>
                <a:latin typeface="Arial"/>
                <a:ea typeface="Arial"/>
                <a:cs typeface="Arial"/>
                <a:sym typeface="Arial"/>
              </a:rPr>
              <a:t>. N.p., n.d. Web. 23 May 2016.</a:t>
            </a:r>
          </a:p>
          <a:p>
            <a:pPr lvl="0">
              <a:spcBef>
                <a:spcPts val="0"/>
              </a:spcBef>
              <a:spcAft>
                <a:spcPts val="0"/>
              </a:spcAft>
              <a:buNone/>
            </a:pPr>
            <a:r>
              <a:rPr lang="en" sz="700" u="sng">
                <a:solidFill>
                  <a:srgbClr val="1155CC"/>
                </a:solidFill>
                <a:latin typeface="Times New Roman"/>
                <a:ea typeface="Times New Roman"/>
                <a:cs typeface="Times New Roman"/>
                <a:sym typeface="Times New Roman"/>
                <a:hlinkClick r:id="rId13"/>
              </a:rPr>
              <a:t>http://www.assh.org/handcare/hand-arm-injuries/wrist-sprains</a:t>
            </a:r>
          </a:p>
          <a:p>
            <a:pPr lvl="0">
              <a:spcBef>
                <a:spcPts val="0"/>
              </a:spcBef>
              <a:spcAft>
                <a:spcPts val="0"/>
              </a:spcAft>
              <a:buNone/>
            </a:pPr>
            <a:r>
              <a:rPr lang="en" sz="700">
                <a:solidFill>
                  <a:srgbClr val="000000"/>
                </a:solidFill>
                <a:latin typeface="Arial"/>
                <a:ea typeface="Arial"/>
                <a:cs typeface="Arial"/>
                <a:sym typeface="Arial"/>
              </a:rPr>
              <a:t>Settergren, Curtis R. "Wrist Sprains-OrthoInfo - AAOS." </a:t>
            </a:r>
            <a:r>
              <a:rPr i="1" lang="en" sz="700">
                <a:solidFill>
                  <a:srgbClr val="000000"/>
                </a:solidFill>
                <a:latin typeface="Arial"/>
                <a:ea typeface="Arial"/>
                <a:cs typeface="Arial"/>
                <a:sym typeface="Arial"/>
              </a:rPr>
              <a:t>Wrist Sprains-OrthoInfo - AAOS</a:t>
            </a:r>
            <a:r>
              <a:rPr lang="en" sz="700">
                <a:solidFill>
                  <a:srgbClr val="000000"/>
                </a:solidFill>
                <a:latin typeface="Arial"/>
                <a:ea typeface="Arial"/>
                <a:cs typeface="Arial"/>
                <a:sym typeface="Arial"/>
              </a:rPr>
              <a:t>. Orthoinfo, Sept. 2010. Web. 23 May 2016.</a:t>
            </a:r>
          </a:p>
          <a:p>
            <a:pPr lvl="0">
              <a:spcBef>
                <a:spcPts val="0"/>
              </a:spcBef>
              <a:spcAft>
                <a:spcPts val="0"/>
              </a:spcAft>
              <a:buNone/>
            </a:pPr>
            <a:r>
              <a:rPr lang="en" sz="700" u="sng">
                <a:solidFill>
                  <a:srgbClr val="1155CC"/>
                </a:solidFill>
                <a:latin typeface="Arial"/>
                <a:ea typeface="Arial"/>
                <a:cs typeface="Arial"/>
                <a:sym typeface="Arial"/>
                <a:hlinkClick r:id="rId14"/>
              </a:rPr>
              <a:t>http://orthoinfo.aaos.org/topic.cfm?topic=a00023</a:t>
            </a:r>
          </a:p>
          <a:p>
            <a:pPr lvl="0">
              <a:spcBef>
                <a:spcPts val="0"/>
              </a:spcBef>
              <a:spcAft>
                <a:spcPts val="0"/>
              </a:spcAft>
              <a:buNone/>
            </a:pPr>
            <a:r>
              <a:rPr lang="en" sz="700">
                <a:solidFill>
                  <a:srgbClr val="000000"/>
                </a:solidFill>
                <a:latin typeface="Arial"/>
                <a:ea typeface="Arial"/>
                <a:cs typeface="Arial"/>
                <a:sym typeface="Arial"/>
              </a:rPr>
              <a:t>"Cuts or Lacerations Treatment: First Aid Information for Cuts or Lacerations." </a:t>
            </a:r>
            <a:r>
              <a:rPr i="1" lang="en" sz="700">
                <a:solidFill>
                  <a:srgbClr val="000000"/>
                </a:solidFill>
                <a:latin typeface="Arial"/>
                <a:ea typeface="Arial"/>
                <a:cs typeface="Arial"/>
                <a:sym typeface="Arial"/>
              </a:rPr>
              <a:t>WebMD</a:t>
            </a:r>
            <a:r>
              <a:rPr lang="en" sz="700">
                <a:solidFill>
                  <a:srgbClr val="000000"/>
                </a:solidFill>
                <a:latin typeface="Arial"/>
                <a:ea typeface="Arial"/>
                <a:cs typeface="Arial"/>
                <a:sym typeface="Arial"/>
              </a:rPr>
              <a:t>. WebMD, </a:t>
            </a:r>
          </a:p>
          <a:p>
            <a:pPr indent="457200" lvl="0">
              <a:spcBef>
                <a:spcPts val="0"/>
              </a:spcBef>
              <a:spcAft>
                <a:spcPts val="0"/>
              </a:spcAft>
              <a:buNone/>
            </a:pPr>
            <a:r>
              <a:rPr lang="en" sz="700">
                <a:solidFill>
                  <a:srgbClr val="000000"/>
                </a:solidFill>
                <a:latin typeface="Arial"/>
                <a:ea typeface="Arial"/>
                <a:cs typeface="Arial"/>
                <a:sym typeface="Arial"/>
              </a:rPr>
              <a:t>n.d. Web. 24 May 2016.</a:t>
            </a:r>
          </a:p>
          <a:p>
            <a:pPr lvl="0">
              <a:spcBef>
                <a:spcPts val="0"/>
              </a:spcBef>
              <a:spcAft>
                <a:spcPts val="0"/>
              </a:spcAft>
              <a:buNone/>
            </a:pPr>
            <a:r>
              <a:rPr lang="en" sz="700" u="sng">
                <a:solidFill>
                  <a:srgbClr val="1155CC"/>
                </a:solidFill>
                <a:latin typeface="Times New Roman"/>
                <a:ea typeface="Times New Roman"/>
                <a:cs typeface="Times New Roman"/>
                <a:sym typeface="Times New Roman"/>
                <a:hlinkClick r:id="rId15"/>
              </a:rPr>
              <a:t>http://www.webmd.com/first-aid/cuts-or-lacerations-treatment</a:t>
            </a:r>
          </a:p>
          <a:p>
            <a:pPr lvl="0">
              <a:spcBef>
                <a:spcPts val="0"/>
              </a:spcBef>
              <a:buNone/>
            </a:pPr>
            <a:r>
              <a:t/>
            </a:r>
            <a:endParaRPr sz="600"/>
          </a:p>
        </p:txBody>
      </p:sp>
    </p:spTree>
  </p:cSld>
  <p:clrMapOvr>
    <a:masterClrMapping/>
  </p:clrMapOvr>
  <p:transition spd="slow">
    <p:fade/>
  </p:transition>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