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7d83dca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27d83dca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7d83dca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7d83dca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7d83dca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7d83dca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7d83dca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7d83dca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7d83dca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7d83dca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7d83dca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27d83dca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7d83dca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7d83dca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7d83dca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7d83dca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7d83dca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7d83dca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radyumnasarode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piyushmanglani08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rachnaagrawa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ARTI0909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Classification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step towards secure social commentin</a:t>
            </a:r>
            <a:r>
              <a:rPr lang="en" sz="1800"/>
              <a:t>g.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Responsibilities :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299950" y="1963525"/>
            <a:ext cx="5787900" cy="27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My work includes creation of  user-facing responsibility using </a:t>
            </a:r>
            <a:r>
              <a:rPr b="1" lang="en" sz="1700"/>
              <a:t>HTML, Bootstrap, Jinja. 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Jinja</a:t>
            </a:r>
            <a:r>
              <a:rPr lang="en" sz="1700"/>
              <a:t> is used with flask, </a:t>
            </a:r>
            <a:r>
              <a:rPr lang="en" sz="1700"/>
              <a:t>as it has automatic HTML escaping, which helped in preventing </a:t>
            </a:r>
            <a:r>
              <a:rPr b="1" lang="en" sz="1700"/>
              <a:t>cross-site Scripting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b="1" lang="en" sz="1700"/>
              <a:t>Bootstrap</a:t>
            </a:r>
            <a:r>
              <a:rPr lang="en" sz="1700"/>
              <a:t> is used for CSS  Framework, Bootstrap encourage consistency across internal tools.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Worked on model for the </a:t>
            </a:r>
            <a:r>
              <a:rPr b="1" lang="en" sz="1700"/>
              <a:t>functionality of feature abstraction</a:t>
            </a:r>
            <a:r>
              <a:rPr lang="en" sz="1700"/>
              <a:t> of a particular comment.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850" y="2085450"/>
            <a:ext cx="2361100" cy="23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2400" y="727388"/>
            <a:ext cx="1653425" cy="6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Addressed 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45850"/>
            <a:ext cx="3650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a world where social media is a buzz word, We are stepping towards a better and sophisticated cyber world. To contribute towards this, we have addressed </a:t>
            </a:r>
            <a:r>
              <a:rPr b="1" lang="en" sz="1800"/>
              <a:t>the problem of toxic commenting by categorizing and scoring the comments as per their emotional aspect.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150" y="942225"/>
            <a:ext cx="4037999" cy="381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Pradyumna Sarode</a:t>
            </a:r>
            <a:r>
              <a:rPr lang="en"/>
              <a:t> - </a:t>
            </a:r>
            <a:r>
              <a:rPr lang="en" sz="1800"/>
              <a:t>Model Trainer</a:t>
            </a:r>
            <a:endParaRPr sz="18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096050" y="2337150"/>
            <a:ext cx="76887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https://github.com/pradyumnasarode</a:t>
            </a:r>
            <a:endParaRPr sz="19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04229" y="2337187"/>
            <a:ext cx="469149" cy="4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50" y="3067475"/>
            <a:ext cx="516425" cy="37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1096050" y="3019275"/>
            <a:ext cx="76887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pradyumnasarode01@gmail.com</a:t>
            </a:r>
            <a:endParaRPr sz="2000"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750" y="3766000"/>
            <a:ext cx="422126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1096050" y="3766000"/>
            <a:ext cx="7688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1096050" y="3742463"/>
            <a:ext cx="76887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9074168728</a:t>
            </a:r>
            <a:endParaRPr sz="2000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1375" y="1735375"/>
            <a:ext cx="2217226" cy="26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266050" y="2078875"/>
            <a:ext cx="44895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I hereby have followed Supervised Learning approach 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I have trained a model using </a:t>
            </a:r>
            <a:r>
              <a:rPr b="1" lang="en" sz="1600"/>
              <a:t>Naive Bayes Classification</a:t>
            </a:r>
            <a:r>
              <a:rPr lang="en" sz="1600"/>
              <a:t> for classification of various Emotions in the comment.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Extraction of word feature</a:t>
            </a:r>
            <a:r>
              <a:rPr lang="en" sz="1600"/>
              <a:t> from the data set to pass in the classifier.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Generated a pickle file</a:t>
            </a:r>
            <a:r>
              <a:rPr lang="en" sz="1600"/>
              <a:t> for faster access of the trained data set.</a:t>
            </a:r>
            <a:endParaRPr sz="1600"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050" y="541300"/>
            <a:ext cx="2146875" cy="6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350" y="2140325"/>
            <a:ext cx="3784474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Responsibilities 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Piyush Manglani - </a:t>
            </a:r>
            <a:r>
              <a:rPr lang="en" sz="1800"/>
              <a:t>Back-end Developer</a:t>
            </a:r>
            <a:endParaRPr sz="1800"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1096050" y="2337150"/>
            <a:ext cx="76887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https://github.com/piyushmanglani08</a:t>
            </a:r>
            <a:endParaRPr sz="1800"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04229" y="2337187"/>
            <a:ext cx="469149" cy="4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50" y="3067475"/>
            <a:ext cx="516425" cy="37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1096050" y="3019275"/>
            <a:ext cx="76887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piyushmanglani08@gmail.com</a:t>
            </a:r>
            <a:endParaRPr sz="2000"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750" y="3766000"/>
            <a:ext cx="422126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1096050" y="3766000"/>
            <a:ext cx="7688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1096050" y="3742463"/>
            <a:ext cx="76887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7000335025</a:t>
            </a:r>
            <a:endParaRPr sz="2000"/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7">
            <a:alphaModFix/>
          </a:blip>
          <a:srcRect b="37286" l="20564" r="23400" t="15300"/>
          <a:stretch/>
        </p:blipFill>
        <p:spPr>
          <a:xfrm>
            <a:off x="6112450" y="1793750"/>
            <a:ext cx="2122277" cy="239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Responsibilities :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65775" y="1968000"/>
            <a:ext cx="5088000" cy="21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I have used </a:t>
            </a:r>
            <a:r>
              <a:rPr b="1" lang="en" sz="1800"/>
              <a:t>F</a:t>
            </a:r>
            <a:r>
              <a:rPr b="1" lang="en" sz="1800"/>
              <a:t>lask Back-end</a:t>
            </a:r>
            <a:r>
              <a:rPr lang="en" sz="1800"/>
              <a:t> for the trained model in the Project hereby.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Used trained data from the model to </a:t>
            </a:r>
            <a:r>
              <a:rPr b="1" lang="en" sz="1800"/>
              <a:t>show validated results</a:t>
            </a:r>
            <a:r>
              <a:rPr lang="en" sz="1800"/>
              <a:t> by using Routing.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Managed  the </a:t>
            </a:r>
            <a:r>
              <a:rPr b="1" lang="en" sz="1800"/>
              <a:t>Github Repository.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The web app created is showing the </a:t>
            </a:r>
            <a:r>
              <a:rPr b="1" lang="en" sz="1800"/>
              <a:t>connection between frontend template, Naive Bayes Classifier and backend.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3149" y="612324"/>
            <a:ext cx="1397100" cy="9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1350" y="541625"/>
            <a:ext cx="11418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2200" y="2142550"/>
            <a:ext cx="2970925" cy="17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Rachna Agrawal</a:t>
            </a:r>
            <a:r>
              <a:rPr lang="en"/>
              <a:t> - </a:t>
            </a:r>
            <a:r>
              <a:rPr lang="en" sz="1800"/>
              <a:t>Data Preprocessor</a:t>
            </a:r>
            <a:endParaRPr sz="1800"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1096050" y="2337150"/>
            <a:ext cx="76887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https://github.com/rachnaagrawal</a:t>
            </a:r>
            <a:endParaRPr sz="1900"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04229" y="2337187"/>
            <a:ext cx="469149" cy="4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50" y="3067475"/>
            <a:ext cx="516425" cy="37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1096050" y="3019275"/>
            <a:ext cx="76887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rachna10r@gmail.com</a:t>
            </a:r>
            <a:endParaRPr sz="2000"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750" y="3766000"/>
            <a:ext cx="422126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1096050" y="3766000"/>
            <a:ext cx="7688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1096050" y="3742463"/>
            <a:ext cx="76887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8962914138</a:t>
            </a:r>
            <a:endParaRPr sz="2000"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3725" y="1853850"/>
            <a:ext cx="1895874" cy="228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Responsibilities :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432325" y="1880750"/>
            <a:ext cx="48885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My contribution was to preprocess the dataset by </a:t>
            </a:r>
            <a:r>
              <a:rPr b="1" lang="en" sz="1500"/>
              <a:t>cleaning the data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I have worked on Preprocessing of Data by :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Importing Required Libraries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Tokenization 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Lemmatization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en" sz="1500"/>
              <a:t>Implementation of Scoring Mechanism</a:t>
            </a:r>
            <a:r>
              <a:rPr lang="en" sz="1500"/>
              <a:t> for measuring Toxicity of a particular comment.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Used Natural Language Toolkit(NLTK) for the </a:t>
            </a:r>
            <a:r>
              <a:rPr b="1" lang="en" sz="1500"/>
              <a:t>stemming</a:t>
            </a:r>
            <a:r>
              <a:rPr lang="en" sz="1500"/>
              <a:t> of sentences and </a:t>
            </a:r>
            <a:r>
              <a:rPr b="1" lang="en" sz="1500"/>
              <a:t>Lemmatization</a:t>
            </a:r>
            <a:r>
              <a:rPr lang="en" sz="1500"/>
              <a:t>. </a:t>
            </a:r>
            <a:endParaRPr sz="1500"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9444" l="0" r="12103" t="0"/>
          <a:stretch/>
        </p:blipFill>
        <p:spPr>
          <a:xfrm>
            <a:off x="7295250" y="553200"/>
            <a:ext cx="1262450" cy="13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275" y="2253073"/>
            <a:ext cx="2970425" cy="21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Aarti Patel </a:t>
            </a:r>
            <a:r>
              <a:rPr lang="en"/>
              <a:t>- </a:t>
            </a:r>
            <a:r>
              <a:rPr lang="en" sz="1800"/>
              <a:t>Front-</a:t>
            </a:r>
            <a:r>
              <a:rPr lang="en" sz="1800"/>
              <a:t>end Developer</a:t>
            </a:r>
            <a:endParaRPr sz="1800"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1096050" y="2337150"/>
            <a:ext cx="76887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https://github.com/AARTI0909</a:t>
            </a:r>
            <a:endParaRPr sz="1800"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04229" y="2337187"/>
            <a:ext cx="469149" cy="4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50" y="3067475"/>
            <a:ext cx="516425" cy="37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1096050" y="3019275"/>
            <a:ext cx="76887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aarti.patel0901</a:t>
            </a:r>
            <a:r>
              <a:rPr lang="en" sz="2000"/>
              <a:t>@gmail.com</a:t>
            </a:r>
            <a:endParaRPr sz="2000"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750" y="3766000"/>
            <a:ext cx="422126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1096050" y="3766000"/>
            <a:ext cx="7688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1096050" y="3742463"/>
            <a:ext cx="76887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9752818352</a:t>
            </a:r>
            <a:endParaRPr sz="2000"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7">
            <a:alphaModFix/>
          </a:blip>
          <a:srcRect b="7377" l="7119" r="6584" t="2758"/>
          <a:stretch/>
        </p:blipFill>
        <p:spPr>
          <a:xfrm>
            <a:off x="5767050" y="1750050"/>
            <a:ext cx="2239200" cy="25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