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83f61399a_5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b83f61399a_5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a35baf88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ca35baf8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a35baf88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ca35baf88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a35baf88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ca35baf8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a623b273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ca623b2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a35baf88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a35baf88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3ce7ae3c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3ce7ae3c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16c4c3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516c4c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43847b72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43847b72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16c4c39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c516c4c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43847b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43847b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a35baf88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a35baf88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a35baf88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a35baf88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a623b273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ca623b27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a623b273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ca623b27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3113" y="3532668"/>
            <a:ext cx="7886700" cy="41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599" cy="99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3113" y="2838745"/>
            <a:ext cx="7887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0" y="5067300"/>
            <a:ext cx="9144002" cy="79122"/>
            <a:chOff x="0" y="6756400"/>
            <a:chExt cx="12192003" cy="105496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hduni.edu.in/site/assets/files/6912/paper_38.pdf" TargetMode="External"/><Relationship Id="rId4" Type="http://schemas.openxmlformats.org/officeDocument/2006/relationships/hyperlink" Target="https://doi.org/10.3390/app10030892" TargetMode="External"/><Relationship Id="rId5" Type="http://schemas.openxmlformats.org/officeDocument/2006/relationships/hyperlink" Target="https://docs.ultralytics.com/" TargetMode="External"/><Relationship Id="rId6" Type="http://schemas.openxmlformats.org/officeDocument/2006/relationships/hyperlink" Target="https://blog.roboflow.com/whats-new-in-yolov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5851475" y="3112275"/>
            <a:ext cx="324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66 - Harman Jani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077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Kaival Shah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80 - Divykumar Patel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AU21401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Krutarth Trivedi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146100" y="2003300"/>
            <a:ext cx="89979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lower extremity injuries from jump-landings videos: A Deep Learning Approach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36600" y="144850"/>
            <a:ext cx="5213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CSE541</a:t>
            </a:r>
            <a:endParaRPr b="1" i="0" sz="2800" u="none" cap="none" strike="noStrike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236600" y="3351500"/>
            <a:ext cx="521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number - 8</a:t>
            </a:r>
            <a:endParaRPr b="1" sz="24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/>
        </p:nvSpPr>
        <p:spPr>
          <a:xfrm>
            <a:off x="807600" y="343150"/>
            <a:ext cx="752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439750" y="1159801"/>
            <a:ext cx="31086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data in Roboflow.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dataset train data on YOLOv8 in Google Colab.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325" y="1159825"/>
            <a:ext cx="5095150" cy="30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807600" y="195275"/>
            <a:ext cx="752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sz="25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807600" y="1330325"/>
            <a:ext cx="70575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725" y="823425"/>
            <a:ext cx="3653100" cy="36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100" y="817625"/>
            <a:ext cx="3602525" cy="36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807600" y="195275"/>
            <a:ext cx="752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5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807600" y="1330325"/>
            <a:ext cx="70575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00" y="860350"/>
            <a:ext cx="7528801" cy="37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/>
        </p:nvSpPr>
        <p:spPr>
          <a:xfrm>
            <a:off x="807600" y="87325"/>
            <a:ext cx="752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5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807600" y="1330325"/>
            <a:ext cx="70575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027" y="732925"/>
            <a:ext cx="5650048" cy="42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30387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7D19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20">
              <a:solidFill>
                <a:srgbClr val="FF0000"/>
              </a:solidFill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910650" y="1001500"/>
            <a:ext cx="73227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Sharma, S. Divakaran, T. Kaya, C. Taber, and M. Raval, “A Framework for Biomechanical Analysis of Jump Landings for Injury Risk Assessment.” Accessed: Mar. 21, 2024. [Online]. Available: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https://ahduni.edu.in/site/assets/files/6912/paper_38.pdf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Hébert-Losier, Hanzlíková, Zheng, Streeter, and Mayo, “The ‘DEEP’ Landing Error Scoring System,” Applied Sciences, vol. 10, no. 3, p. 892, Jan. 2020, doi: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https://doi.org/10.3390/app10030892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Ultralytics. (2024, March 13). Home. Ultralytics YOLOv8 Docs.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https://docs.ultralytics.com/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Solawetz, J. (2024, February 19). What is YOLOv8? The Ultimate Guide. [2024]. Roboflow Blog. 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https://blog.roboflow.com/whats-new-in-yolov8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628652" y="2074650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sz="4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35350"/>
            <a:ext cx="7886700" cy="50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39750" y="1032675"/>
            <a:ext cx="5181000" cy="341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Fast-paced sports raise injury risk due to altered control.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Build a real-time framework to detect jump landings error.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Using Deep Learning to detect jump landing errors.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Coaches can get actionable insights for injury prevention.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400" y="1330325"/>
            <a:ext cx="2460450" cy="2686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1528050" y="4494300"/>
            <a:ext cx="7471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Courtesy: Li, H., &amp; Che, X. (2017). Influence and injury of stop jump shot of basketball players based on kinematic fatigue. Biomedical Research-tokyo, 746-752.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36825" y="195275"/>
            <a:ext cx="7886700" cy="423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Images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28704" r="37851" t="0"/>
          <a:stretch/>
        </p:blipFill>
        <p:spPr>
          <a:xfrm>
            <a:off x="974975" y="1281475"/>
            <a:ext cx="2040875" cy="29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4">
            <a:alphaModFix/>
          </a:blip>
          <a:srcRect b="0" l="0" r="65706" t="0"/>
          <a:stretch/>
        </p:blipFill>
        <p:spPr>
          <a:xfrm>
            <a:off x="5423462" y="1281475"/>
            <a:ext cx="2040879" cy="30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623125" y="773575"/>
            <a:ext cx="326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Stance Width Error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527400" y="773563"/>
            <a:ext cx="183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Lateral Angle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1369250" y="4353025"/>
            <a:ext cx="76668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Courtesy: [1]S. Sharma, S. Divakaran, T. Kaya, C. Taber, and M. Raval, “A Framework for Biomechanical Analysis of Jump Landings for Injury Risk Assessment.” Accessed: Mar. 21, 2024. [Online]. Available: https://ahduni.edu.in/site/assets/files/6912/paper_38.pdf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807600" y="195275"/>
            <a:ext cx="752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Keypoint Extraction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807600" y="1025925"/>
            <a:ext cx="45582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Keypoint extraction using MediaPipe.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error detection based on extracted keypoints.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Stance Width Ratio: shoulder-to-ankle key point distance ratio.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Lateral Angle Flexion: between shoulder, hip and ankle midpoints.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025" y="786012"/>
            <a:ext cx="3159875" cy="35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1376300" y="4486050"/>
            <a:ext cx="73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[1]S. Sharma, S. Divakaran, T. Kaya, C. Taber, and M. Raval, “A Framework for Biomechanical Analysis of Jump Landings for Injury Risk Assessment.” Accessed: Mar. 21, 2024. [Online]. Available: https://ahduni.edu.in/site/assets/files/6912/paper_38.pdf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628650" y="952500"/>
            <a:ext cx="27339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Annotating data by labeling bounding box and error type.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Annotated classes 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ateral_flexion_left, Lateral_flexion_normal, Lateral_flexion_right, Stance_width_broad, Stance_width_narrow, Stance_width_normal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628650" y="87325"/>
            <a:ext cx="7886700" cy="584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Annotation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025" y="1058425"/>
            <a:ext cx="5499525" cy="3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439750" y="3072475"/>
            <a:ext cx="80757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Annotated data is highly imbalanced.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Augmented data to tackle data bring data in comparable range.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628650" y="87325"/>
            <a:ext cx="7886700" cy="584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Im</a:t>
            </a:r>
            <a:r>
              <a:rPr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50" y="1040600"/>
            <a:ext cx="8075700" cy="1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439750" y="3072475"/>
            <a:ext cx="80757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Annotated data is now balanced.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proceeded with training the model.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628650" y="87325"/>
            <a:ext cx="7886700" cy="584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50" y="974400"/>
            <a:ext cx="8075702" cy="16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807600" y="343150"/>
            <a:ext cx="752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39750" y="1024700"/>
            <a:ext cx="81108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 tune on YOLO v8 for object detection and predicting bounding box.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v8 essential blocks: Backbone, Neck, and Head.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Backbone: Feature extractor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Neck: Assembles feature pyramids by collecting feature maps from different stages of backbone.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Head: Generates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output, i.e., bounding box, classification and confidence score.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/>
        </p:nvSpPr>
        <p:spPr>
          <a:xfrm>
            <a:off x="7026175" y="3760050"/>
            <a:ext cx="1907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adapted from: https://blog.roboflow.com/whats-new-in-yolov8/ accessed on 08/04/2024.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350" y="43650"/>
            <a:ext cx="4829230" cy="505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