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83f61399a_5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velocity measurements using non-contact magnetic and optical sensors</a:t>
            </a:r>
            <a:endParaRPr/>
          </a:p>
        </p:txBody>
      </p:sp>
      <p:sp>
        <p:nvSpPr>
          <p:cNvPr id="132" name="Google Shape;132;g2b83f61399a_5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bff580c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bff580c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3ce7ae3c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3ce7ae3c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516c4c3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516c4c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43847b72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43847b72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3ce7ae3c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3ce7ae3c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516c4c39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c516c4c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43847b72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43847b72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43847b7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43847b7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3ce7ae3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3ce7ae3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43847b7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43847b7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33113" y="3532668"/>
            <a:ext cx="7886700" cy="41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  <a:defRPr b="0" i="0" sz="15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5573211" y="563639"/>
            <a:ext cx="2946599" cy="99993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33113" y="2838745"/>
            <a:ext cx="7887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  <a:defRPr b="1" i="0" sz="3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>
            <a:off x="0" y="5067300"/>
            <a:ext cx="9144002" cy="79122"/>
            <a:chOff x="0" y="6756400"/>
            <a:chExt cx="12192003" cy="105496"/>
          </a:xfrm>
        </p:grpSpPr>
        <p:pic>
          <p:nvPicPr>
            <p:cNvPr id="54" name="Google Shape;54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hduni.edu.in/site/assets/files/6912/paper_38.pdf" TargetMode="External"/><Relationship Id="rId4" Type="http://schemas.openxmlformats.org/officeDocument/2006/relationships/hyperlink" Target="https://doi.org/10.3390/app1003089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horturl.at/fhpE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://surl.li/rrwuj" TargetMode="External"/><Relationship Id="rId5" Type="http://schemas.openxmlformats.org/officeDocument/2006/relationships/hyperlink" Target="https://shorturl.at/ceDW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5851475" y="3112275"/>
            <a:ext cx="324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AU21400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66 - Harman Jani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AU2140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077</a:t>
            </a: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Kaival Shah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AU21400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80 - Divykumar Patel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AU21401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41</a:t>
            </a: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Krutarth Trivedi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146100" y="2003300"/>
            <a:ext cx="89979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lower extremity injuries from jump-landings videos: A Deep Learning Approach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236600" y="144850"/>
            <a:ext cx="5213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CSE541</a:t>
            </a:r>
            <a:endParaRPr b="1" i="0" sz="2800" u="none" cap="none" strike="noStrike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236600" y="3351500"/>
            <a:ext cx="521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number - 8</a:t>
            </a:r>
            <a:endParaRPr b="1" sz="24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30387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7D19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020">
              <a:solidFill>
                <a:srgbClr val="FF0000"/>
              </a:solidFill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910650" y="1001500"/>
            <a:ext cx="7322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Sharma, S. Divakaran, T. Kaya, C. Taber, and M. Raval, “A Framework for Biomechanical Analysis of Jump Landings for Injury Risk Assessment.” Accessed: Mar. 21, 2024. [Online]. Available: 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https://ahduni.edu.in/site/assets/files/6912/paper_38.pdf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Hébert-Losier, Hanzlíková, Zheng, Streeter, and Mayo, “The ‘DEEP’ Landing Error Scoring System,” Applied Sciences, vol. 10, no. 3, p. 892, Jan. 2020, doi: 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https://doi.org/10.3390/app10030892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628652" y="2074650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sz="4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28650" y="270625"/>
            <a:ext cx="7886700" cy="50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49400" y="865050"/>
            <a:ext cx="8245200" cy="341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Fast-paced sports raise injury risk due to altered control.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Computer vision applied to assesses jump landings efficiency.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Coaches can get actionable insights for injury prevention.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36825" y="195275"/>
            <a:ext cx="7886700" cy="423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Images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8"/>
          <p:cNvPicPr preferRelativeResize="0"/>
          <p:nvPr/>
        </p:nvPicPr>
        <p:blipFill rotWithShape="1">
          <a:blip r:embed="rId3">
            <a:alphaModFix/>
          </a:blip>
          <a:srcRect b="0" l="28704" r="37851" t="0"/>
          <a:stretch/>
        </p:blipFill>
        <p:spPr>
          <a:xfrm>
            <a:off x="974975" y="1281475"/>
            <a:ext cx="2040875" cy="296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65706" t="0"/>
          <a:stretch/>
        </p:blipFill>
        <p:spPr>
          <a:xfrm>
            <a:off x="5423462" y="1281475"/>
            <a:ext cx="2040879" cy="30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623125" y="773575"/>
            <a:ext cx="326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Stance Width Error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5527400" y="773563"/>
            <a:ext cx="183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Lateral Angle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1369250" y="4353025"/>
            <a:ext cx="76668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Courtesy: [1]S. Sharma, S. Divakaran, T. Kaya, C. Taber, and M. Raval, “A Framework for Biomechanical Analysis of Jump Landings for Injury Risk Assessment.” Accessed: Mar. 21, 2024. [Online]. Available: https://ahduni.edu.in/site/assets/files/6912/paper_38.pdf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45725" y="200025"/>
            <a:ext cx="7886700" cy="45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Detection Algorithm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628650" y="957450"/>
            <a:ext cx="7886700" cy="35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 Key parameters.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Utilized Euclidean distance for 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alculating shoulder-to-ankle stance ratio.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Stance ratio: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Within [0.8, 1.2] = "no error"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Less than 0.8 = "wide stance"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Greater than 1.2 = "narrow stance error"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Lateral angle within [0, 3.1] or [176.9, 180] = "no error";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Otherwise = "error". Additionally, right and left flexion.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807600" y="343150"/>
            <a:ext cx="752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</a:t>
            </a:r>
            <a:endParaRPr b="1"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807600" y="1017100"/>
            <a:ext cx="7057500" cy="3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Keypoint extraction using MediaPipe.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detection based on extracted keypoints.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Stance Width Ratio: shoulder-to-ankle key point distance ratio.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Lateral Angle Flexion: between shoulder, hip and ankle midpoints.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annotation using stance width ratio and lateral angle flexion.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Framework :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https://shorturl.at/fhpE1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445725" y="200025"/>
            <a:ext cx="7886700" cy="582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Keypoint Dataset and Error Statement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50" y="961775"/>
            <a:ext cx="2538125" cy="34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4062550" y="2510100"/>
            <a:ext cx="368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SpreadSheet Link 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http://surl.li/rrwuj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3965500" y="1410225"/>
            <a:ext cx="342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 Link :</a:t>
            </a:r>
            <a:r>
              <a:rPr b="1"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https://shorturl.at/ceDW1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3292550" y="4353025"/>
            <a:ext cx="57435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Courtesy: [1]S. Sharma, S. Divakaran, T. Kaya, C. Taber, and M. Raval, “A Framework for Biomechanical Analysis of Jump Landings for Injury Risk Assessment.” Accessed: Mar. 21, 2024. [Online]. Available: https://ahduni.edu.in/site/assets/files/6912/paper_38.pdf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628650" y="87325"/>
            <a:ext cx="7886700" cy="584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Generation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50" y="952550"/>
            <a:ext cx="5499525" cy="32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6265725" y="991650"/>
            <a:ext cx="27339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Lateral_flexion_left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Lateral_flexion_normal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Lateral_flexion_right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Stance_width_broad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Stance_width_narrow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Stance_width_normal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36825" y="232925"/>
            <a:ext cx="7886700" cy="567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436820" y="1106163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210 Keyframes were extracted from the video. (35 sec video 6fps)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Body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Key Points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annotated using MediaPipe.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Coordinates required to measure lateral flexion and stance width error were extracted.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Substantially, stance width ratio and lateral flexion angle were measured and error noted.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436825" y="265850"/>
            <a:ext cx="7886700" cy="622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436825" y="1274325"/>
            <a:ext cx="7886700" cy="339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Exploring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models which can be employed to have highest accuracy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 the model with the Annotated 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Designing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a dashboard , which will have features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User can Input Image.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Dashboard shows the error made.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