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326530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653060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979591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306121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1632651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1959181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2285711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2612242" algn="l" defTabSz="653060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D9575-E015-FF40-AC91-9D5FB00F5725}" v="1" dt="2020-02-25T04:37:0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howGuides="1">
      <p:cViewPr>
        <p:scale>
          <a:sx n="214" d="100"/>
          <a:sy n="214" d="100"/>
        </p:scale>
        <p:origin x="-632" y="-55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zeliu" userId="2acb73fd-7fe9-40b6-b4fe-7458c4c187ed" providerId="ADAL" clId="{79FD9575-E015-FF40-AC91-9D5FB00F5725}"/>
    <pc:docChg chg="modSld modMainMaster">
      <pc:chgData name="yunzeliu" userId="2acb73fd-7fe9-40b6-b4fe-7458c4c187ed" providerId="ADAL" clId="{79FD9575-E015-FF40-AC91-9D5FB00F5725}" dt="2020-02-25T04:37:03.505" v="0"/>
      <pc:docMkLst>
        <pc:docMk/>
      </pc:docMkLst>
      <pc:sldChg chg="modSp">
        <pc:chgData name="yunzeliu" userId="2acb73fd-7fe9-40b6-b4fe-7458c4c187ed" providerId="ADAL" clId="{79FD9575-E015-FF40-AC91-9D5FB00F5725}" dt="2020-02-25T04:37:03.505" v="0"/>
        <pc:sldMkLst>
          <pc:docMk/>
          <pc:sldMk cId="0" sldId="256"/>
        </pc:sldMkLst>
        <pc:grpChg chg="mod">
          <ac:chgData name="yunzeliu" userId="2acb73fd-7fe9-40b6-b4fe-7458c4c187ed" providerId="ADAL" clId="{79FD9575-E015-FF40-AC91-9D5FB00F5725}" dt="2020-02-25T04:37:03.505" v="0"/>
          <ac:grpSpMkLst>
            <pc:docMk/>
            <pc:sldMk cId="0" sldId="256"/>
            <ac:grpSpMk id="2" creationId="{00000000-0000-0000-0000-000000000000}"/>
          </ac:grpSpMkLst>
        </pc:grpChg>
      </pc:sldChg>
      <pc:sldMasterChg chg="modSp modSldLayout">
        <pc:chgData name="yunzeliu" userId="2acb73fd-7fe9-40b6-b4fe-7458c4c187ed" providerId="ADAL" clId="{79FD9575-E015-FF40-AC91-9D5FB00F5725}" dt="2020-02-25T04:37:03.505" v="0"/>
        <pc:sldMasterMkLst>
          <pc:docMk/>
          <pc:sldMasterMk cId="666274591" sldId="2147483648"/>
        </pc:sldMasterMkLst>
        <pc:spChg chg="mod">
          <ac:chgData name="yunzeliu" userId="2acb73fd-7fe9-40b6-b4fe-7458c4c187ed" providerId="ADAL" clId="{79FD9575-E015-FF40-AC91-9D5FB00F5725}" dt="2020-02-25T04:37:03.505" v="0"/>
          <ac:spMkLst>
            <pc:docMk/>
            <pc:sldMasterMk cId="666274591" sldId="2147483648"/>
            <ac:spMk id="2" creationId="{00000000-0000-0000-0000-000000000000}"/>
          </ac:spMkLst>
        </pc:spChg>
        <pc:spChg chg="mod">
          <ac:chgData name="yunzeliu" userId="2acb73fd-7fe9-40b6-b4fe-7458c4c187ed" providerId="ADAL" clId="{79FD9575-E015-FF40-AC91-9D5FB00F5725}" dt="2020-02-25T04:37:03.505" v="0"/>
          <ac:spMkLst>
            <pc:docMk/>
            <pc:sldMasterMk cId="666274591" sldId="2147483648"/>
            <ac:spMk id="3" creationId="{00000000-0000-0000-0000-000000000000}"/>
          </ac:spMkLst>
        </pc:spChg>
        <pc:spChg chg="mod">
          <ac:chgData name="yunzeliu" userId="2acb73fd-7fe9-40b6-b4fe-7458c4c187ed" providerId="ADAL" clId="{79FD9575-E015-FF40-AC91-9D5FB00F5725}" dt="2020-02-25T04:37:03.505" v="0"/>
          <ac:spMkLst>
            <pc:docMk/>
            <pc:sldMasterMk cId="666274591" sldId="2147483648"/>
            <ac:spMk id="4" creationId="{00000000-0000-0000-0000-000000000000}"/>
          </ac:spMkLst>
        </pc:spChg>
        <pc:spChg chg="mod">
          <ac:chgData name="yunzeliu" userId="2acb73fd-7fe9-40b6-b4fe-7458c4c187ed" providerId="ADAL" clId="{79FD9575-E015-FF40-AC91-9D5FB00F5725}" dt="2020-02-25T04:37:03.505" v="0"/>
          <ac:spMkLst>
            <pc:docMk/>
            <pc:sldMasterMk cId="666274591" sldId="2147483648"/>
            <ac:spMk id="5" creationId="{00000000-0000-0000-0000-000000000000}"/>
          </ac:spMkLst>
        </pc:spChg>
        <pc:spChg chg="mod">
          <ac:chgData name="yunzeliu" userId="2acb73fd-7fe9-40b6-b4fe-7458c4c187ed" providerId="ADAL" clId="{79FD9575-E015-FF40-AC91-9D5FB00F5725}" dt="2020-02-25T04:37:03.505" v="0"/>
          <ac:spMkLst>
            <pc:docMk/>
            <pc:sldMasterMk cId="666274591" sldId="2147483648"/>
            <ac:spMk id="6" creationId="{00000000-0000-0000-0000-000000000000}"/>
          </ac:spMkLst>
        </pc:sp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329626357" sldId="2147483649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329626357" sldId="2147483649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329626357" sldId="2147483649"/>
              <ac:spMk id="3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2061327686" sldId="2147483651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2061327686" sldId="2147483651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2061327686" sldId="2147483651"/>
              <ac:spMk id="3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3083140367" sldId="2147483652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3083140367" sldId="2147483652"/>
              <ac:spMk id="3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3083140367" sldId="2147483652"/>
              <ac:spMk id="4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4230559702" sldId="2147483653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4230559702" sldId="2147483653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4230559702" sldId="2147483653"/>
              <ac:spMk id="3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4230559702" sldId="2147483653"/>
              <ac:spMk id="4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4230559702" sldId="2147483653"/>
              <ac:spMk id="5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4230559702" sldId="2147483653"/>
              <ac:spMk id="6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1310804531" sldId="2147483656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310804531" sldId="2147483656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310804531" sldId="2147483656"/>
              <ac:spMk id="3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310804531" sldId="2147483656"/>
              <ac:spMk id="4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1056271408" sldId="2147483657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056271408" sldId="2147483657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056271408" sldId="2147483657"/>
              <ac:spMk id="3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056271408" sldId="2147483657"/>
              <ac:spMk id="4" creationId="{00000000-0000-0000-0000-000000000000}"/>
            </ac:spMkLst>
          </pc:spChg>
        </pc:sldLayoutChg>
        <pc:sldLayoutChg chg="modSp">
          <pc:chgData name="yunzeliu" userId="2acb73fd-7fe9-40b6-b4fe-7458c4c187ed" providerId="ADAL" clId="{79FD9575-E015-FF40-AC91-9D5FB00F5725}" dt="2020-02-25T04:37:03.505" v="0"/>
          <pc:sldLayoutMkLst>
            <pc:docMk/>
            <pc:sldMasterMk cId="666274591" sldId="2147483648"/>
            <pc:sldLayoutMk cId="1715730913" sldId="2147483659"/>
          </pc:sldLayoutMkLst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715730913" sldId="2147483659"/>
              <ac:spMk id="2" creationId="{00000000-0000-0000-0000-000000000000}"/>
            </ac:spMkLst>
          </pc:spChg>
          <pc:spChg chg="mod">
            <ac:chgData name="yunzeliu" userId="2acb73fd-7fe9-40b6-b4fe-7458c4c187ed" providerId="ADAL" clId="{79FD9575-E015-FF40-AC91-9D5FB00F5725}" dt="2020-02-25T04:37:03.505" v="0"/>
            <ac:spMkLst>
              <pc:docMk/>
              <pc:sldMasterMk cId="666274591" sldId="2147483648"/>
              <pc:sldLayoutMk cId="1715730913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9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8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4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3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66188"/>
            <a:ext cx="1671638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7" y="366188"/>
            <a:ext cx="4900613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9"/>
            <a:ext cx="5829300" cy="1816100"/>
          </a:xfrm>
        </p:spPr>
        <p:txBody>
          <a:bodyPr anchor="t"/>
          <a:lstStyle>
            <a:lvl1pPr algn="l">
              <a:defRPr sz="2091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50"/>
          </a:xfrm>
        </p:spPr>
        <p:txBody>
          <a:bodyPr anchor="b"/>
          <a:lstStyle>
            <a:lvl1pPr marL="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1pPr>
            <a:lvl2pPr marL="239175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2pPr>
            <a:lvl3pPr marL="478349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717525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4pPr>
            <a:lvl5pPr marL="95669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5pPr>
            <a:lvl6pPr marL="1195874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6pPr>
            <a:lvl7pPr marL="143504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7pPr>
            <a:lvl8pPr marL="1674223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8pPr>
            <a:lvl9pPr marL="191339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7" y="2133602"/>
            <a:ext cx="3286125" cy="6034617"/>
          </a:xfrm>
        </p:spPr>
        <p:txBody>
          <a:bodyPr/>
          <a:lstStyle>
            <a:lvl1pPr>
              <a:defRPr sz="1454"/>
            </a:lvl1pPr>
            <a:lvl2pPr>
              <a:defRPr sz="1273"/>
            </a:lvl2pPr>
            <a:lvl3pPr>
              <a:defRPr sz="1045"/>
            </a:lvl3pPr>
            <a:lvl4pPr>
              <a:defRPr sz="954"/>
            </a:lvl4pPr>
            <a:lvl5pPr>
              <a:defRPr sz="954"/>
            </a:lvl5pPr>
            <a:lvl6pPr>
              <a:defRPr sz="954"/>
            </a:lvl6pPr>
            <a:lvl7pPr>
              <a:defRPr sz="954"/>
            </a:lvl7pPr>
            <a:lvl8pPr>
              <a:defRPr sz="954"/>
            </a:lvl8pPr>
            <a:lvl9pPr>
              <a:defRPr sz="9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2" y="2133602"/>
            <a:ext cx="3286125" cy="6034617"/>
          </a:xfrm>
        </p:spPr>
        <p:txBody>
          <a:bodyPr/>
          <a:lstStyle>
            <a:lvl1pPr>
              <a:defRPr sz="1454"/>
            </a:lvl1pPr>
            <a:lvl2pPr>
              <a:defRPr sz="1273"/>
            </a:lvl2pPr>
            <a:lvl3pPr>
              <a:defRPr sz="1045"/>
            </a:lvl3pPr>
            <a:lvl4pPr>
              <a:defRPr sz="954"/>
            </a:lvl4pPr>
            <a:lvl5pPr>
              <a:defRPr sz="954"/>
            </a:lvl5pPr>
            <a:lvl6pPr>
              <a:defRPr sz="954"/>
            </a:lvl6pPr>
            <a:lvl7pPr>
              <a:defRPr sz="954"/>
            </a:lvl7pPr>
            <a:lvl8pPr>
              <a:defRPr sz="954"/>
            </a:lvl8pPr>
            <a:lvl9pPr>
              <a:defRPr sz="9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8"/>
            <a:ext cx="3030141" cy="853016"/>
          </a:xfrm>
        </p:spPr>
        <p:txBody>
          <a:bodyPr anchor="b"/>
          <a:lstStyle>
            <a:lvl1pPr marL="0" indent="0">
              <a:buNone/>
              <a:defRPr sz="1273" b="1"/>
            </a:lvl1pPr>
            <a:lvl2pPr marL="239175" indent="0">
              <a:buNone/>
              <a:defRPr sz="1045" b="1"/>
            </a:lvl2pPr>
            <a:lvl3pPr marL="478349" indent="0">
              <a:buNone/>
              <a:defRPr sz="954" b="1"/>
            </a:lvl3pPr>
            <a:lvl4pPr marL="717525" indent="0">
              <a:buNone/>
              <a:defRPr sz="818" b="1"/>
            </a:lvl4pPr>
            <a:lvl5pPr marL="956699" indent="0">
              <a:buNone/>
              <a:defRPr sz="818" b="1"/>
            </a:lvl5pPr>
            <a:lvl6pPr marL="1195874" indent="0">
              <a:buNone/>
              <a:defRPr sz="818" b="1"/>
            </a:lvl6pPr>
            <a:lvl7pPr marL="1435049" indent="0">
              <a:buNone/>
              <a:defRPr sz="818" b="1"/>
            </a:lvl7pPr>
            <a:lvl8pPr marL="1674223" indent="0">
              <a:buNone/>
              <a:defRPr sz="818" b="1"/>
            </a:lvl8pPr>
            <a:lvl9pPr marL="1913399" indent="0">
              <a:buNone/>
              <a:defRPr sz="8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4"/>
            <a:ext cx="3030141" cy="5268383"/>
          </a:xfrm>
        </p:spPr>
        <p:txBody>
          <a:bodyPr/>
          <a:lstStyle>
            <a:lvl1pPr>
              <a:defRPr sz="1273"/>
            </a:lvl1pPr>
            <a:lvl2pPr>
              <a:defRPr sz="1045"/>
            </a:lvl2pPr>
            <a:lvl3pPr>
              <a:defRPr sz="954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8"/>
            <a:ext cx="3031332" cy="853016"/>
          </a:xfrm>
        </p:spPr>
        <p:txBody>
          <a:bodyPr anchor="b"/>
          <a:lstStyle>
            <a:lvl1pPr marL="0" indent="0">
              <a:buNone/>
              <a:defRPr sz="1273" b="1"/>
            </a:lvl1pPr>
            <a:lvl2pPr marL="239175" indent="0">
              <a:buNone/>
              <a:defRPr sz="1045" b="1"/>
            </a:lvl2pPr>
            <a:lvl3pPr marL="478349" indent="0">
              <a:buNone/>
              <a:defRPr sz="954" b="1"/>
            </a:lvl3pPr>
            <a:lvl4pPr marL="717525" indent="0">
              <a:buNone/>
              <a:defRPr sz="818" b="1"/>
            </a:lvl4pPr>
            <a:lvl5pPr marL="956699" indent="0">
              <a:buNone/>
              <a:defRPr sz="818" b="1"/>
            </a:lvl5pPr>
            <a:lvl6pPr marL="1195874" indent="0">
              <a:buNone/>
              <a:defRPr sz="818" b="1"/>
            </a:lvl6pPr>
            <a:lvl7pPr marL="1435049" indent="0">
              <a:buNone/>
              <a:defRPr sz="818" b="1"/>
            </a:lvl7pPr>
            <a:lvl8pPr marL="1674223" indent="0">
              <a:buNone/>
              <a:defRPr sz="818" b="1"/>
            </a:lvl8pPr>
            <a:lvl9pPr marL="1913399" indent="0">
              <a:buNone/>
              <a:defRPr sz="8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4"/>
            <a:ext cx="3031332" cy="5268383"/>
          </a:xfrm>
        </p:spPr>
        <p:txBody>
          <a:bodyPr/>
          <a:lstStyle>
            <a:lvl1pPr>
              <a:defRPr sz="1273"/>
            </a:lvl1pPr>
            <a:lvl2pPr>
              <a:defRPr sz="1045"/>
            </a:lvl2pPr>
            <a:lvl3pPr>
              <a:defRPr sz="954"/>
            </a:lvl3pPr>
            <a:lvl4pPr>
              <a:defRPr sz="818"/>
            </a:lvl4pPr>
            <a:lvl5pPr>
              <a:defRPr sz="818"/>
            </a:lvl5pPr>
            <a:lvl6pPr>
              <a:defRPr sz="818"/>
            </a:lvl6pPr>
            <a:lvl7pPr>
              <a:defRPr sz="818"/>
            </a:lvl7pPr>
            <a:lvl8pPr>
              <a:defRPr sz="818"/>
            </a:lvl8pPr>
            <a:lvl9pPr>
              <a:defRPr sz="8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104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1"/>
            <a:ext cx="3833812" cy="7804152"/>
          </a:xfrm>
        </p:spPr>
        <p:txBody>
          <a:bodyPr/>
          <a:lstStyle>
            <a:lvl1pPr>
              <a:defRPr sz="1682"/>
            </a:lvl1pPr>
            <a:lvl2pPr>
              <a:defRPr sz="1454"/>
            </a:lvl2pPr>
            <a:lvl3pPr>
              <a:defRPr sz="1273"/>
            </a:lvl3pPr>
            <a:lvl4pPr>
              <a:defRPr sz="1045"/>
            </a:lvl4pPr>
            <a:lvl5pPr>
              <a:defRPr sz="1045"/>
            </a:lvl5pPr>
            <a:lvl6pPr>
              <a:defRPr sz="1045"/>
            </a:lvl6pPr>
            <a:lvl7pPr>
              <a:defRPr sz="1045"/>
            </a:lvl7pPr>
            <a:lvl8pPr>
              <a:defRPr sz="1045"/>
            </a:lvl8pPr>
            <a:lvl9pPr>
              <a:defRPr sz="10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0"/>
          </a:xfrm>
        </p:spPr>
        <p:txBody>
          <a:bodyPr/>
          <a:lstStyle>
            <a:lvl1pPr marL="0" indent="0">
              <a:buNone/>
              <a:defRPr sz="727"/>
            </a:lvl1pPr>
            <a:lvl2pPr marL="239175" indent="0">
              <a:buNone/>
              <a:defRPr sz="636"/>
            </a:lvl2pPr>
            <a:lvl3pPr marL="478349" indent="0">
              <a:buNone/>
              <a:defRPr sz="545"/>
            </a:lvl3pPr>
            <a:lvl4pPr marL="717525" indent="0">
              <a:buNone/>
              <a:defRPr sz="455"/>
            </a:lvl4pPr>
            <a:lvl5pPr marL="956699" indent="0">
              <a:buNone/>
              <a:defRPr sz="455"/>
            </a:lvl5pPr>
            <a:lvl6pPr marL="1195874" indent="0">
              <a:buNone/>
              <a:defRPr sz="455"/>
            </a:lvl6pPr>
            <a:lvl7pPr marL="1435049" indent="0">
              <a:buNone/>
              <a:defRPr sz="455"/>
            </a:lvl7pPr>
            <a:lvl8pPr marL="1674223" indent="0">
              <a:buNone/>
              <a:defRPr sz="455"/>
            </a:lvl8pPr>
            <a:lvl9pPr marL="1913399" indent="0">
              <a:buNone/>
              <a:defRPr sz="4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04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4"/>
            <a:ext cx="4114800" cy="5486400"/>
          </a:xfrm>
        </p:spPr>
        <p:txBody>
          <a:bodyPr/>
          <a:lstStyle>
            <a:lvl1pPr marL="0" indent="0">
              <a:buNone/>
              <a:defRPr sz="1682"/>
            </a:lvl1pPr>
            <a:lvl2pPr marL="239175" indent="0">
              <a:buNone/>
              <a:defRPr sz="1454"/>
            </a:lvl2pPr>
            <a:lvl3pPr marL="478349" indent="0">
              <a:buNone/>
              <a:defRPr sz="1273"/>
            </a:lvl3pPr>
            <a:lvl4pPr marL="717525" indent="0">
              <a:buNone/>
              <a:defRPr sz="1045"/>
            </a:lvl4pPr>
            <a:lvl5pPr marL="956699" indent="0">
              <a:buNone/>
              <a:defRPr sz="1045"/>
            </a:lvl5pPr>
            <a:lvl6pPr marL="1195874" indent="0">
              <a:buNone/>
              <a:defRPr sz="1045"/>
            </a:lvl6pPr>
            <a:lvl7pPr marL="1435049" indent="0">
              <a:buNone/>
              <a:defRPr sz="1045"/>
            </a:lvl7pPr>
            <a:lvl8pPr marL="1674223" indent="0">
              <a:buNone/>
              <a:defRPr sz="1045"/>
            </a:lvl8pPr>
            <a:lvl9pPr marL="1913399" indent="0">
              <a:buNone/>
              <a:defRPr sz="104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727"/>
            </a:lvl1pPr>
            <a:lvl2pPr marL="239175" indent="0">
              <a:buNone/>
              <a:defRPr sz="636"/>
            </a:lvl2pPr>
            <a:lvl3pPr marL="478349" indent="0">
              <a:buNone/>
              <a:defRPr sz="545"/>
            </a:lvl3pPr>
            <a:lvl4pPr marL="717525" indent="0">
              <a:buNone/>
              <a:defRPr sz="455"/>
            </a:lvl4pPr>
            <a:lvl5pPr marL="956699" indent="0">
              <a:buNone/>
              <a:defRPr sz="455"/>
            </a:lvl5pPr>
            <a:lvl6pPr marL="1195874" indent="0">
              <a:buNone/>
              <a:defRPr sz="455"/>
            </a:lvl6pPr>
            <a:lvl7pPr marL="1435049" indent="0">
              <a:buNone/>
              <a:defRPr sz="455"/>
            </a:lvl7pPr>
            <a:lvl8pPr marL="1674223" indent="0">
              <a:buNone/>
              <a:defRPr sz="455"/>
            </a:lvl8pPr>
            <a:lvl9pPr marL="1913399" indent="0">
              <a:buNone/>
              <a:defRPr sz="4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8349" rtl="0" eaLnBrk="1" latinLnBrk="0" hangingPunct="1">
        <a:spcBef>
          <a:spcPct val="0"/>
        </a:spcBef>
        <a:buNone/>
        <a:defRPr sz="23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1" indent="-179381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388659" indent="-149484" algn="l" defTabSz="47834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54" kern="1200">
          <a:solidFill>
            <a:schemeClr val="tx1"/>
          </a:solidFill>
          <a:latin typeface="+mn-lt"/>
          <a:ea typeface="+mn-ea"/>
          <a:cs typeface="+mn-cs"/>
        </a:defRPr>
      </a:lvl2pPr>
      <a:lvl3pPr marL="597937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837112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45" kern="1200">
          <a:solidFill>
            <a:schemeClr val="tx1"/>
          </a:solidFill>
          <a:latin typeface="+mn-lt"/>
          <a:ea typeface="+mn-ea"/>
          <a:cs typeface="+mn-cs"/>
        </a:defRPr>
      </a:lvl4pPr>
      <a:lvl5pPr marL="1076286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»"/>
        <a:defRPr sz="1045" kern="1200">
          <a:solidFill>
            <a:schemeClr val="tx1"/>
          </a:solidFill>
          <a:latin typeface="+mn-lt"/>
          <a:ea typeface="+mn-ea"/>
          <a:cs typeface="+mn-cs"/>
        </a:defRPr>
      </a:lvl5pPr>
      <a:lvl6pPr marL="1315462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6pPr>
      <a:lvl7pPr marL="1554636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7pPr>
      <a:lvl8pPr marL="1793811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8pPr>
      <a:lvl9pPr marL="2032986" indent="-119588" algn="l" defTabSz="4783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39175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78349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17525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56699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195874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35049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74223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13399" algn="l" defTabSz="478349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1350818" y="2909455"/>
            <a:ext cx="4156364" cy="3325091"/>
            <a:chOff x="2971800" y="1691481"/>
            <a:chExt cx="9144000" cy="7315200"/>
          </a:xfrm>
        </p:grpSpPr>
        <p:sp>
          <p:nvSpPr>
            <p:cNvPr id="3" name="rc3"/>
            <p:cNvSpPr/>
            <p:nvPr/>
          </p:nvSpPr>
          <p:spPr>
            <a:xfrm>
              <a:off x="2971800" y="1691481"/>
              <a:ext cx="91440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" name="rc4"/>
            <p:cNvSpPr/>
            <p:nvPr/>
          </p:nvSpPr>
          <p:spPr>
            <a:xfrm>
              <a:off x="2971800" y="1691481"/>
              <a:ext cx="91440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5" name="rc5"/>
            <p:cNvSpPr/>
            <p:nvPr/>
          </p:nvSpPr>
          <p:spPr>
            <a:xfrm>
              <a:off x="3041389" y="1761070"/>
              <a:ext cx="4792718" cy="3588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" name="rc6"/>
            <p:cNvSpPr/>
            <p:nvPr/>
          </p:nvSpPr>
          <p:spPr>
            <a:xfrm>
              <a:off x="6285219" y="1983654"/>
              <a:ext cx="795222" cy="3057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7" name="pl7"/>
            <p:cNvSpPr/>
            <p:nvPr/>
          </p:nvSpPr>
          <p:spPr>
            <a:xfrm>
              <a:off x="6411732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8" name="pl8"/>
            <p:cNvSpPr/>
            <p:nvPr/>
          </p:nvSpPr>
          <p:spPr>
            <a:xfrm>
              <a:off x="6592464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9" name="pl9"/>
            <p:cNvSpPr/>
            <p:nvPr/>
          </p:nvSpPr>
          <p:spPr>
            <a:xfrm>
              <a:off x="6773196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" name="pl10"/>
            <p:cNvSpPr/>
            <p:nvPr/>
          </p:nvSpPr>
          <p:spPr>
            <a:xfrm>
              <a:off x="6953929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" name="pl11"/>
            <p:cNvSpPr/>
            <p:nvPr/>
          </p:nvSpPr>
          <p:spPr>
            <a:xfrm>
              <a:off x="6285219" y="4911605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" name="pl12"/>
            <p:cNvSpPr/>
            <p:nvPr/>
          </p:nvSpPr>
          <p:spPr>
            <a:xfrm>
              <a:off x="6285219" y="4696315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3" name="pl13"/>
            <p:cNvSpPr/>
            <p:nvPr/>
          </p:nvSpPr>
          <p:spPr>
            <a:xfrm>
              <a:off x="6285219" y="4481024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" name="pl14"/>
            <p:cNvSpPr/>
            <p:nvPr/>
          </p:nvSpPr>
          <p:spPr>
            <a:xfrm>
              <a:off x="6285219" y="4265734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5" name="pl15"/>
            <p:cNvSpPr/>
            <p:nvPr/>
          </p:nvSpPr>
          <p:spPr>
            <a:xfrm>
              <a:off x="6285219" y="4050443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6" name="pl16"/>
            <p:cNvSpPr/>
            <p:nvPr/>
          </p:nvSpPr>
          <p:spPr>
            <a:xfrm>
              <a:off x="6285219" y="3835153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7" name="pl17"/>
            <p:cNvSpPr/>
            <p:nvPr/>
          </p:nvSpPr>
          <p:spPr>
            <a:xfrm>
              <a:off x="6285219" y="3619862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" name="pl18"/>
            <p:cNvSpPr/>
            <p:nvPr/>
          </p:nvSpPr>
          <p:spPr>
            <a:xfrm>
              <a:off x="6285219" y="3404572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" name="pl19"/>
            <p:cNvSpPr/>
            <p:nvPr/>
          </p:nvSpPr>
          <p:spPr>
            <a:xfrm>
              <a:off x="6285219" y="3189281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" name="pl20"/>
            <p:cNvSpPr/>
            <p:nvPr/>
          </p:nvSpPr>
          <p:spPr>
            <a:xfrm>
              <a:off x="6285219" y="2973991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1" name="pl21"/>
            <p:cNvSpPr/>
            <p:nvPr/>
          </p:nvSpPr>
          <p:spPr>
            <a:xfrm>
              <a:off x="6285219" y="275870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" name="pl22"/>
            <p:cNvSpPr/>
            <p:nvPr/>
          </p:nvSpPr>
          <p:spPr>
            <a:xfrm>
              <a:off x="6285219" y="254341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3" name="pl23"/>
            <p:cNvSpPr/>
            <p:nvPr/>
          </p:nvSpPr>
          <p:spPr>
            <a:xfrm>
              <a:off x="6285219" y="2328119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4" name="pl24"/>
            <p:cNvSpPr/>
            <p:nvPr/>
          </p:nvSpPr>
          <p:spPr>
            <a:xfrm>
              <a:off x="6285219" y="2112829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" name="pl25"/>
            <p:cNvSpPr/>
            <p:nvPr/>
          </p:nvSpPr>
          <p:spPr>
            <a:xfrm>
              <a:off x="6321366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" name="pl26"/>
            <p:cNvSpPr/>
            <p:nvPr/>
          </p:nvSpPr>
          <p:spPr>
            <a:xfrm>
              <a:off x="6502098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" name="pl27"/>
            <p:cNvSpPr/>
            <p:nvPr/>
          </p:nvSpPr>
          <p:spPr>
            <a:xfrm>
              <a:off x="6682830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" name="pl28"/>
            <p:cNvSpPr/>
            <p:nvPr/>
          </p:nvSpPr>
          <p:spPr>
            <a:xfrm>
              <a:off x="6863562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9" name="pl29"/>
            <p:cNvSpPr/>
            <p:nvPr/>
          </p:nvSpPr>
          <p:spPr>
            <a:xfrm>
              <a:off x="7044295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" name="pt30"/>
            <p:cNvSpPr/>
            <p:nvPr/>
          </p:nvSpPr>
          <p:spPr>
            <a:xfrm>
              <a:off x="6333157" y="4825802"/>
              <a:ext cx="171607" cy="171607"/>
            </a:xfrm>
            <a:prstGeom prst="ellipse">
              <a:avLst/>
            </a:prstGeom>
            <a:solidFill>
              <a:srgbClr val="F90020">
                <a:alpha val="100000"/>
              </a:srgbClr>
            </a:solidFill>
            <a:ln w="9000" cap="rnd">
              <a:solidFill>
                <a:srgbClr val="F900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" name="pt31"/>
            <p:cNvSpPr/>
            <p:nvPr/>
          </p:nvSpPr>
          <p:spPr>
            <a:xfrm>
              <a:off x="6381893" y="4639005"/>
              <a:ext cx="114620" cy="114620"/>
            </a:xfrm>
            <a:prstGeom prst="ellipse">
              <a:avLst/>
            </a:prstGeom>
            <a:solidFill>
              <a:srgbClr val="7900DD">
                <a:alpha val="100000"/>
              </a:srgbClr>
            </a:solidFill>
            <a:ln w="9000" cap="rnd">
              <a:solidFill>
                <a:srgbClr val="7900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2" name="pt32"/>
            <p:cNvSpPr/>
            <p:nvPr/>
          </p:nvSpPr>
          <p:spPr>
            <a:xfrm>
              <a:off x="6433463" y="4438415"/>
              <a:ext cx="85218" cy="8521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3" name="pt33"/>
            <p:cNvSpPr/>
            <p:nvPr/>
          </p:nvSpPr>
          <p:spPr>
            <a:xfrm>
              <a:off x="6434390" y="4213931"/>
              <a:ext cx="103606" cy="1036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4" name="pt34"/>
            <p:cNvSpPr/>
            <p:nvPr/>
          </p:nvSpPr>
          <p:spPr>
            <a:xfrm>
              <a:off x="6445030" y="4007834"/>
              <a:ext cx="85218" cy="85218"/>
            </a:xfrm>
            <a:prstGeom prst="ellipse">
              <a:avLst/>
            </a:prstGeom>
            <a:solidFill>
              <a:srgbClr val="D40078">
                <a:alpha val="100000"/>
              </a:srgbClr>
            </a:solidFill>
            <a:ln w="9000" cap="rnd">
              <a:solidFill>
                <a:srgbClr val="D400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" name="pt35"/>
            <p:cNvSpPr/>
            <p:nvPr/>
          </p:nvSpPr>
          <p:spPr>
            <a:xfrm>
              <a:off x="6490648" y="3796231"/>
              <a:ext cx="77843" cy="77843"/>
            </a:xfrm>
            <a:prstGeom prst="ellipse">
              <a:avLst/>
            </a:prstGeom>
            <a:solidFill>
              <a:srgbClr val="F20037">
                <a:alpha val="100000"/>
              </a:srgbClr>
            </a:solidFill>
            <a:ln w="9000" cap="rnd">
              <a:solidFill>
                <a:srgbClr val="F200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6" name="pt36"/>
            <p:cNvSpPr/>
            <p:nvPr/>
          </p:nvSpPr>
          <p:spPr>
            <a:xfrm>
              <a:off x="6491268" y="3579393"/>
              <a:ext cx="80939" cy="80939"/>
            </a:xfrm>
            <a:prstGeom prst="ellipse">
              <a:avLst/>
            </a:prstGeom>
            <a:solidFill>
              <a:srgbClr val="FA001D">
                <a:alpha val="100000"/>
              </a:srgbClr>
            </a:solidFill>
            <a:ln w="9000" cap="rnd">
              <a:solidFill>
                <a:srgbClr val="FA001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7" name="pt37"/>
            <p:cNvSpPr/>
            <p:nvPr/>
          </p:nvSpPr>
          <p:spPr>
            <a:xfrm>
              <a:off x="6509342" y="3364102"/>
              <a:ext cx="80939" cy="80939"/>
            </a:xfrm>
            <a:prstGeom prst="ellipse">
              <a:avLst/>
            </a:prstGeom>
            <a:solidFill>
              <a:srgbClr val="FE000B">
                <a:alpha val="100000"/>
              </a:srgbClr>
            </a:solidFill>
            <a:ln w="9000" cap="rnd">
              <a:solidFill>
                <a:srgbClr val="FE00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8" name="pt38"/>
            <p:cNvSpPr/>
            <p:nvPr/>
          </p:nvSpPr>
          <p:spPr>
            <a:xfrm>
              <a:off x="6529124" y="3154858"/>
              <a:ext cx="68846" cy="68846"/>
            </a:xfrm>
            <a:prstGeom prst="ellipse">
              <a:avLst/>
            </a:prstGeom>
            <a:solidFill>
              <a:srgbClr val="E3005A">
                <a:alpha val="100000"/>
              </a:srgbClr>
            </a:solidFill>
            <a:ln w="9000" cap="rnd">
              <a:solidFill>
                <a:srgbClr val="E300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9" name="pt39"/>
            <p:cNvSpPr/>
            <p:nvPr/>
          </p:nvSpPr>
          <p:spPr>
            <a:xfrm>
              <a:off x="6626559" y="2945914"/>
              <a:ext cx="56153" cy="56153"/>
            </a:xfrm>
            <a:prstGeom prst="ellipse">
              <a:avLst/>
            </a:prstGeom>
            <a:solidFill>
              <a:srgbClr val="D0007E">
                <a:alpha val="100000"/>
              </a:srgbClr>
            </a:solidFill>
            <a:ln w="9000" cap="rnd">
              <a:solidFill>
                <a:srgbClr val="D00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0" name="pt40"/>
            <p:cNvSpPr/>
            <p:nvPr/>
          </p:nvSpPr>
          <p:spPr>
            <a:xfrm>
              <a:off x="6639344" y="2725335"/>
              <a:ext cx="66731" cy="66731"/>
            </a:xfrm>
            <a:prstGeom prst="ellipse">
              <a:avLst/>
            </a:prstGeom>
            <a:solidFill>
              <a:srgbClr val="FE0009">
                <a:alpha val="100000"/>
              </a:srgbClr>
            </a:solidFill>
            <a:ln w="9000" cap="rnd">
              <a:solidFill>
                <a:srgbClr val="FE00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1" name="pt41"/>
            <p:cNvSpPr/>
            <p:nvPr/>
          </p:nvSpPr>
          <p:spPr>
            <a:xfrm>
              <a:off x="6663100" y="2517173"/>
              <a:ext cx="52473" cy="52473"/>
            </a:xfrm>
            <a:prstGeom prst="ellipse">
              <a:avLst/>
            </a:prstGeom>
            <a:solidFill>
              <a:srgbClr val="C30092">
                <a:alpha val="100000"/>
              </a:srgbClr>
            </a:solidFill>
            <a:ln w="9000" cap="rnd">
              <a:solidFill>
                <a:srgbClr val="C300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2" name="pt42"/>
            <p:cNvSpPr/>
            <p:nvPr/>
          </p:nvSpPr>
          <p:spPr>
            <a:xfrm>
              <a:off x="6878044" y="2310069"/>
              <a:ext cx="36101" cy="36101"/>
            </a:xfrm>
            <a:prstGeom prst="ellipse">
              <a:avLst/>
            </a:prstGeom>
            <a:solidFill>
              <a:srgbClr val="D8006F">
                <a:alpha val="100000"/>
              </a:srgbClr>
            </a:solidFill>
            <a:ln w="9000" cap="rnd">
              <a:solidFill>
                <a:srgbClr val="D800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3" name="pt43"/>
            <p:cNvSpPr/>
            <p:nvPr/>
          </p:nvSpPr>
          <p:spPr>
            <a:xfrm>
              <a:off x="7010340" y="2094778"/>
              <a:ext cx="36101" cy="36101"/>
            </a:xfrm>
            <a:prstGeom prst="ellipse">
              <a:avLst/>
            </a:prstGeom>
            <a:solidFill>
              <a:srgbClr val="F1003B">
                <a:alpha val="100000"/>
              </a:srgbClr>
            </a:solidFill>
            <a:ln w="9000" cap="rnd">
              <a:solidFill>
                <a:srgbClr val="F100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4" name="rc44"/>
            <p:cNvSpPr/>
            <p:nvPr/>
          </p:nvSpPr>
          <p:spPr>
            <a:xfrm>
              <a:off x="6285219" y="1983654"/>
              <a:ext cx="795222" cy="30571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45" name="tx45"/>
            <p:cNvSpPr/>
            <p:nvPr/>
          </p:nvSpPr>
          <p:spPr>
            <a:xfrm>
              <a:off x="4629979" y="4867255"/>
              <a:ext cx="159260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metabolic process (GO:0019222)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26568" y="4651964"/>
              <a:ext cx="179602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gene expression (GO:0010628)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59559" y="4436674"/>
              <a:ext cx="156303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cell death (GO:0010942)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33600" y="4221383"/>
              <a:ext cx="238898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Plasma membrane bounded cell projection organization (GO:0120036)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98440" y="4006093"/>
              <a:ext cx="1224148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Tube morphogenesis (GO:0035239)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53470" y="3790802"/>
              <a:ext cx="116911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Gland development (GO:0048732)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29198" y="3575512"/>
              <a:ext cx="1893391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cytokine production (GO:0001819)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79862" y="3360221"/>
              <a:ext cx="1342727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cell growth (GO:0001558)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02917" y="3144931"/>
              <a:ext cx="1719671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 regulation of cell migration (GO:0030336)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29830" y="2929640"/>
              <a:ext cx="1592758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autophagy (GO:0010508)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6664" y="2714349"/>
              <a:ext cx="1685925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angiogenesis (GO:0045766)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37246" y="2499059"/>
              <a:ext cx="268534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reactive oxygen species metabolic process (GO:2000379)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08237" y="2283768"/>
              <a:ext cx="2914352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extrinsic apoptotic signaling pathway in absence of ligand (GO:2001239)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6009" y="2068478"/>
              <a:ext cx="162657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p38MAPK cascade (GO:1900744)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250425" y="491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0" name="pl60"/>
            <p:cNvSpPr/>
            <p:nvPr/>
          </p:nvSpPr>
          <p:spPr>
            <a:xfrm>
              <a:off x="6250425" y="46963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1" name="pl61"/>
            <p:cNvSpPr/>
            <p:nvPr/>
          </p:nvSpPr>
          <p:spPr>
            <a:xfrm>
              <a:off x="6250425" y="44810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2" name="pl62"/>
            <p:cNvSpPr/>
            <p:nvPr/>
          </p:nvSpPr>
          <p:spPr>
            <a:xfrm>
              <a:off x="6250425" y="42657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3" name="pl63"/>
            <p:cNvSpPr/>
            <p:nvPr/>
          </p:nvSpPr>
          <p:spPr>
            <a:xfrm>
              <a:off x="6250425" y="4050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4" name="pl64"/>
            <p:cNvSpPr/>
            <p:nvPr/>
          </p:nvSpPr>
          <p:spPr>
            <a:xfrm>
              <a:off x="6250425" y="38351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5" name="pl65"/>
            <p:cNvSpPr/>
            <p:nvPr/>
          </p:nvSpPr>
          <p:spPr>
            <a:xfrm>
              <a:off x="6250425" y="3619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6" name="pl66"/>
            <p:cNvSpPr/>
            <p:nvPr/>
          </p:nvSpPr>
          <p:spPr>
            <a:xfrm>
              <a:off x="6250425" y="34045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7" name="pl67"/>
            <p:cNvSpPr/>
            <p:nvPr/>
          </p:nvSpPr>
          <p:spPr>
            <a:xfrm>
              <a:off x="6250425" y="31892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8" name="pl68"/>
            <p:cNvSpPr/>
            <p:nvPr/>
          </p:nvSpPr>
          <p:spPr>
            <a:xfrm>
              <a:off x="6250425" y="29739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69" name="pl69"/>
            <p:cNvSpPr/>
            <p:nvPr/>
          </p:nvSpPr>
          <p:spPr>
            <a:xfrm>
              <a:off x="6250425" y="2758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0" name="pl70"/>
            <p:cNvSpPr/>
            <p:nvPr/>
          </p:nvSpPr>
          <p:spPr>
            <a:xfrm>
              <a:off x="6250425" y="25434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1" name="pl71"/>
            <p:cNvSpPr/>
            <p:nvPr/>
          </p:nvSpPr>
          <p:spPr>
            <a:xfrm>
              <a:off x="6250425" y="23281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2" name="pl72"/>
            <p:cNvSpPr/>
            <p:nvPr/>
          </p:nvSpPr>
          <p:spPr>
            <a:xfrm>
              <a:off x="6250425" y="2112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3" name="pl73"/>
            <p:cNvSpPr/>
            <p:nvPr/>
          </p:nvSpPr>
          <p:spPr>
            <a:xfrm>
              <a:off x="6321366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4" name="pl74"/>
            <p:cNvSpPr/>
            <p:nvPr/>
          </p:nvSpPr>
          <p:spPr>
            <a:xfrm>
              <a:off x="6502098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5" name="pl75"/>
            <p:cNvSpPr/>
            <p:nvPr/>
          </p:nvSpPr>
          <p:spPr>
            <a:xfrm>
              <a:off x="6682830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6" name="pl76"/>
            <p:cNvSpPr/>
            <p:nvPr/>
          </p:nvSpPr>
          <p:spPr>
            <a:xfrm>
              <a:off x="6863562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7" name="pl77"/>
            <p:cNvSpPr/>
            <p:nvPr/>
          </p:nvSpPr>
          <p:spPr>
            <a:xfrm>
              <a:off x="7044295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78" name="tx78"/>
            <p:cNvSpPr/>
            <p:nvPr/>
          </p:nvSpPr>
          <p:spPr>
            <a:xfrm>
              <a:off x="6268401" y="5102219"/>
              <a:ext cx="10592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449134" y="5102219"/>
              <a:ext cx="10592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9866" y="5102219"/>
              <a:ext cx="10592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810598" y="5103212"/>
              <a:ext cx="10592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970141" y="5102219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05433" y="5207856"/>
              <a:ext cx="554794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Fold Enrichment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3031968" y="3477391"/>
              <a:ext cx="381148" cy="69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Description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7219619" y="2426753"/>
              <a:ext cx="523728" cy="6866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86" name="tx86"/>
            <p:cNvSpPr/>
            <p:nvPr/>
          </p:nvSpPr>
          <p:spPr>
            <a:xfrm>
              <a:off x="7289208" y="2502394"/>
              <a:ext cx="203336" cy="565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7289208" y="26049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88" name="pt88"/>
            <p:cNvSpPr/>
            <p:nvPr/>
          </p:nvSpPr>
          <p:spPr>
            <a:xfrm>
              <a:off x="7342489" y="2658224"/>
              <a:ext cx="112894" cy="1128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89" name="rc89"/>
            <p:cNvSpPr/>
            <p:nvPr/>
          </p:nvSpPr>
          <p:spPr>
            <a:xfrm>
              <a:off x="7289208" y="282439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90" name="pt90"/>
            <p:cNvSpPr/>
            <p:nvPr/>
          </p:nvSpPr>
          <p:spPr>
            <a:xfrm>
              <a:off x="7324764" y="2859954"/>
              <a:ext cx="148345" cy="1483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91" name="tx91"/>
            <p:cNvSpPr/>
            <p:nvPr/>
          </p:nvSpPr>
          <p:spPr>
            <a:xfrm>
              <a:off x="7546622" y="2686195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546622" y="2905651"/>
              <a:ext cx="127136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219619" y="3252622"/>
              <a:ext cx="544898" cy="1345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pic>
          <p:nvPicPr>
            <p:cNvPr id="94" name="pic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9208" y="3430813"/>
              <a:ext cx="219455" cy="1097280"/>
            </a:xfrm>
            <a:prstGeom prst="rect">
              <a:avLst/>
            </a:prstGeom>
          </p:spPr>
        </p:pic>
        <p:sp>
          <p:nvSpPr>
            <p:cNvPr id="95" name="tx95"/>
            <p:cNvSpPr/>
            <p:nvPr/>
          </p:nvSpPr>
          <p:spPr>
            <a:xfrm>
              <a:off x="7546622" y="4332968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546622" y="4104743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546622" y="3876519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546622" y="3648294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289208" y="3314174"/>
              <a:ext cx="275332" cy="7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P.adjust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7289208" y="436144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1" name="pl101"/>
            <p:cNvSpPr/>
            <p:nvPr/>
          </p:nvSpPr>
          <p:spPr>
            <a:xfrm>
              <a:off x="7289208" y="413321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2" name="pl102"/>
            <p:cNvSpPr/>
            <p:nvPr/>
          </p:nvSpPr>
          <p:spPr>
            <a:xfrm>
              <a:off x="7289208" y="390499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3" name="pl103"/>
            <p:cNvSpPr/>
            <p:nvPr/>
          </p:nvSpPr>
          <p:spPr>
            <a:xfrm>
              <a:off x="7289208" y="367677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4" name="pl104"/>
            <p:cNvSpPr/>
            <p:nvPr/>
          </p:nvSpPr>
          <p:spPr>
            <a:xfrm>
              <a:off x="7464773" y="436144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5" name="pl105"/>
            <p:cNvSpPr/>
            <p:nvPr/>
          </p:nvSpPr>
          <p:spPr>
            <a:xfrm>
              <a:off x="7464773" y="413321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6" name="pl106"/>
            <p:cNvSpPr/>
            <p:nvPr/>
          </p:nvSpPr>
          <p:spPr>
            <a:xfrm>
              <a:off x="7464773" y="3904994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7" name="pl107"/>
            <p:cNvSpPr/>
            <p:nvPr/>
          </p:nvSpPr>
          <p:spPr>
            <a:xfrm>
              <a:off x="7464773" y="367677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08" name="tx108"/>
            <p:cNvSpPr/>
            <p:nvPr/>
          </p:nvSpPr>
          <p:spPr>
            <a:xfrm>
              <a:off x="3110978" y="1876796"/>
              <a:ext cx="91820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00"/>
                </a:lnSpc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7834107" y="1761070"/>
              <a:ext cx="4212103" cy="3588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0" name="rc110"/>
            <p:cNvSpPr/>
            <p:nvPr/>
          </p:nvSpPr>
          <p:spPr>
            <a:xfrm>
              <a:off x="10412565" y="1983654"/>
              <a:ext cx="795222" cy="3057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11" name="pl111"/>
            <p:cNvSpPr/>
            <p:nvPr/>
          </p:nvSpPr>
          <p:spPr>
            <a:xfrm>
              <a:off x="10549118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2" name="pl112"/>
            <p:cNvSpPr/>
            <p:nvPr/>
          </p:nvSpPr>
          <p:spPr>
            <a:xfrm>
              <a:off x="10749932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3" name="pl113"/>
            <p:cNvSpPr/>
            <p:nvPr/>
          </p:nvSpPr>
          <p:spPr>
            <a:xfrm>
              <a:off x="10950745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4" name="pl114"/>
            <p:cNvSpPr/>
            <p:nvPr/>
          </p:nvSpPr>
          <p:spPr>
            <a:xfrm>
              <a:off x="11151559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5" name="pl115"/>
            <p:cNvSpPr/>
            <p:nvPr/>
          </p:nvSpPr>
          <p:spPr>
            <a:xfrm>
              <a:off x="10412565" y="4744929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6" name="pl116"/>
            <p:cNvSpPr/>
            <p:nvPr/>
          </p:nvSpPr>
          <p:spPr>
            <a:xfrm>
              <a:off x="10412565" y="4251844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7" name="pl117"/>
            <p:cNvSpPr/>
            <p:nvPr/>
          </p:nvSpPr>
          <p:spPr>
            <a:xfrm>
              <a:off x="10412565" y="3758759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8" name="pl118"/>
            <p:cNvSpPr/>
            <p:nvPr/>
          </p:nvSpPr>
          <p:spPr>
            <a:xfrm>
              <a:off x="10412565" y="3265675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19" name="pl119"/>
            <p:cNvSpPr/>
            <p:nvPr/>
          </p:nvSpPr>
          <p:spPr>
            <a:xfrm>
              <a:off x="10412565" y="277259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0" name="pl120"/>
            <p:cNvSpPr/>
            <p:nvPr/>
          </p:nvSpPr>
          <p:spPr>
            <a:xfrm>
              <a:off x="10412565" y="2279505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1" name="pl121"/>
            <p:cNvSpPr/>
            <p:nvPr/>
          </p:nvSpPr>
          <p:spPr>
            <a:xfrm>
              <a:off x="10448711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2" name="pl122"/>
            <p:cNvSpPr/>
            <p:nvPr/>
          </p:nvSpPr>
          <p:spPr>
            <a:xfrm>
              <a:off x="10649525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3" name="pl123"/>
            <p:cNvSpPr/>
            <p:nvPr/>
          </p:nvSpPr>
          <p:spPr>
            <a:xfrm>
              <a:off x="10850338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4" name="pl124"/>
            <p:cNvSpPr/>
            <p:nvPr/>
          </p:nvSpPr>
          <p:spPr>
            <a:xfrm>
              <a:off x="11051152" y="1983654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5" name="pt125"/>
            <p:cNvSpPr/>
            <p:nvPr/>
          </p:nvSpPr>
          <p:spPr>
            <a:xfrm>
              <a:off x="10496176" y="4670700"/>
              <a:ext cx="148457" cy="148457"/>
            </a:xfrm>
            <a:prstGeom prst="ellipse">
              <a:avLst/>
            </a:prstGeom>
            <a:solidFill>
              <a:srgbClr val="E60054">
                <a:alpha val="100000"/>
              </a:srgbClr>
            </a:solidFill>
            <a:ln w="9000" cap="rnd">
              <a:solidFill>
                <a:srgbClr val="E60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6" name="pt126"/>
            <p:cNvSpPr/>
            <p:nvPr/>
          </p:nvSpPr>
          <p:spPr>
            <a:xfrm>
              <a:off x="10524361" y="4166040"/>
              <a:ext cx="171607" cy="17160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7" name="pt127"/>
            <p:cNvSpPr/>
            <p:nvPr/>
          </p:nvSpPr>
          <p:spPr>
            <a:xfrm>
              <a:off x="10604780" y="3704777"/>
              <a:ext cx="107964" cy="107964"/>
            </a:xfrm>
            <a:prstGeom prst="ellipse">
              <a:avLst/>
            </a:prstGeom>
            <a:solidFill>
              <a:srgbClr val="F10038">
                <a:alpha val="100000"/>
              </a:srgbClr>
            </a:solidFill>
            <a:ln w="9000" cap="rnd">
              <a:solidFill>
                <a:srgbClr val="F10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8" name="pt128"/>
            <p:cNvSpPr/>
            <p:nvPr/>
          </p:nvSpPr>
          <p:spPr>
            <a:xfrm>
              <a:off x="10940727" y="3247624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29" name="pt129"/>
            <p:cNvSpPr/>
            <p:nvPr/>
          </p:nvSpPr>
          <p:spPr>
            <a:xfrm>
              <a:off x="10973001" y="2730585"/>
              <a:ext cx="84009" cy="84009"/>
            </a:xfrm>
            <a:prstGeom prst="ellipse">
              <a:avLst/>
            </a:prstGeom>
            <a:solidFill>
              <a:srgbClr val="FF0001">
                <a:alpha val="100000"/>
              </a:srgbClr>
            </a:solidFill>
            <a:ln w="9000" cap="rnd">
              <a:solidFill>
                <a:srgbClr val="FF00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30" name="pt130"/>
            <p:cNvSpPr/>
            <p:nvPr/>
          </p:nvSpPr>
          <p:spPr>
            <a:xfrm>
              <a:off x="11097103" y="2237500"/>
              <a:ext cx="84009" cy="84009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31" name="rc131"/>
            <p:cNvSpPr/>
            <p:nvPr/>
          </p:nvSpPr>
          <p:spPr>
            <a:xfrm>
              <a:off x="10412565" y="1983654"/>
              <a:ext cx="795222" cy="30571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32" name="tx132"/>
            <p:cNvSpPr/>
            <p:nvPr/>
          </p:nvSpPr>
          <p:spPr>
            <a:xfrm>
              <a:off x="8969107" y="4700578"/>
              <a:ext cx="1380827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Lipid biosynthetic process (GO:0008610)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613445" y="4207493"/>
              <a:ext cx="173648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Small molecule biosynthetic process (GO:0044283)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24334" y="3714409"/>
              <a:ext cx="182560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lipid biosynthetic process (GO:0046890)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79363" y="3221324"/>
              <a:ext cx="177057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Semaphorin-plexin signaling pathway (GO:0071526)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931044" y="2728239"/>
              <a:ext cx="141889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Sterol biosynthetic process (GO:0016126)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744674" y="2235154"/>
              <a:ext cx="160526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Cholesterol biosynthetic process (GO:0006695)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0377770" y="4744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39" name="pl139"/>
            <p:cNvSpPr/>
            <p:nvPr/>
          </p:nvSpPr>
          <p:spPr>
            <a:xfrm>
              <a:off x="10377770" y="42518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0" name="pl140"/>
            <p:cNvSpPr/>
            <p:nvPr/>
          </p:nvSpPr>
          <p:spPr>
            <a:xfrm>
              <a:off x="10377770" y="37587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1" name="pl141"/>
            <p:cNvSpPr/>
            <p:nvPr/>
          </p:nvSpPr>
          <p:spPr>
            <a:xfrm>
              <a:off x="10377770" y="3265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2" name="pl142"/>
            <p:cNvSpPr/>
            <p:nvPr/>
          </p:nvSpPr>
          <p:spPr>
            <a:xfrm>
              <a:off x="10377770" y="27725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3" name="pl143"/>
            <p:cNvSpPr/>
            <p:nvPr/>
          </p:nvSpPr>
          <p:spPr>
            <a:xfrm>
              <a:off x="10377770" y="2279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4" name="pl144"/>
            <p:cNvSpPr/>
            <p:nvPr/>
          </p:nvSpPr>
          <p:spPr>
            <a:xfrm>
              <a:off x="10448711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5" name="pl145"/>
            <p:cNvSpPr/>
            <p:nvPr/>
          </p:nvSpPr>
          <p:spPr>
            <a:xfrm>
              <a:off x="10649525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6" name="pl146"/>
            <p:cNvSpPr/>
            <p:nvPr/>
          </p:nvSpPr>
          <p:spPr>
            <a:xfrm>
              <a:off x="10850338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7" name="pl147"/>
            <p:cNvSpPr/>
            <p:nvPr/>
          </p:nvSpPr>
          <p:spPr>
            <a:xfrm>
              <a:off x="11051152" y="504078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48" name="tx148"/>
            <p:cNvSpPr/>
            <p:nvPr/>
          </p:nvSpPr>
          <p:spPr>
            <a:xfrm>
              <a:off x="10427522" y="5102219"/>
              <a:ext cx="4237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0628335" y="5103212"/>
              <a:ext cx="4237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0807960" y="5102219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008773" y="5102219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0532779" y="5207856"/>
              <a:ext cx="554794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Fold Enrichment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7824687" y="3477391"/>
              <a:ext cx="381148" cy="69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Description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11346965" y="2207297"/>
              <a:ext cx="481349" cy="11256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55" name="tx155"/>
            <p:cNvSpPr/>
            <p:nvPr/>
          </p:nvSpPr>
          <p:spPr>
            <a:xfrm>
              <a:off x="11416554" y="2282938"/>
              <a:ext cx="203336" cy="565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56" name="rc156"/>
            <p:cNvSpPr/>
            <p:nvPr/>
          </p:nvSpPr>
          <p:spPr>
            <a:xfrm>
              <a:off x="11416554" y="23854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57" name="pt157"/>
            <p:cNvSpPr/>
            <p:nvPr/>
          </p:nvSpPr>
          <p:spPr>
            <a:xfrm>
              <a:off x="11491293" y="2460226"/>
              <a:ext cx="69977" cy="699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58" name="rc158"/>
            <p:cNvSpPr/>
            <p:nvPr/>
          </p:nvSpPr>
          <p:spPr>
            <a:xfrm>
              <a:off x="11416554" y="26049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59" name="pt159"/>
            <p:cNvSpPr/>
            <p:nvPr/>
          </p:nvSpPr>
          <p:spPr>
            <a:xfrm>
              <a:off x="11466741" y="2655130"/>
              <a:ext cx="119081" cy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60" name="rc160"/>
            <p:cNvSpPr/>
            <p:nvPr/>
          </p:nvSpPr>
          <p:spPr>
            <a:xfrm>
              <a:off x="11416554" y="282439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61" name="pt161"/>
            <p:cNvSpPr/>
            <p:nvPr/>
          </p:nvSpPr>
          <p:spPr>
            <a:xfrm>
              <a:off x="11452053" y="2859898"/>
              <a:ext cx="148457" cy="1484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62" name="rc162"/>
            <p:cNvSpPr/>
            <p:nvPr/>
          </p:nvSpPr>
          <p:spPr>
            <a:xfrm>
              <a:off x="11416554" y="304385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63" name="pt163"/>
            <p:cNvSpPr/>
            <p:nvPr/>
          </p:nvSpPr>
          <p:spPr>
            <a:xfrm>
              <a:off x="11440478" y="306777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64" name="tx164"/>
            <p:cNvSpPr/>
            <p:nvPr/>
          </p:nvSpPr>
          <p:spPr>
            <a:xfrm>
              <a:off x="11673968" y="2466739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73968" y="2686195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73968" y="2905651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73968" y="3125107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11346965" y="3472078"/>
              <a:ext cx="629656" cy="1345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pic>
          <p:nvPicPr>
            <p:cNvPr id="169" name="pic1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6554" y="3650269"/>
              <a:ext cx="219455" cy="1097280"/>
            </a:xfrm>
            <a:prstGeom prst="rect">
              <a:avLst/>
            </a:prstGeom>
          </p:spPr>
        </p:pic>
        <p:sp>
          <p:nvSpPr>
            <p:cNvPr id="170" name="tx170"/>
            <p:cNvSpPr/>
            <p:nvPr/>
          </p:nvSpPr>
          <p:spPr>
            <a:xfrm>
              <a:off x="11673968" y="4563623"/>
              <a:ext cx="233064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0.0004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1673968" y="4335020"/>
              <a:ext cx="233064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0.0003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73968" y="4106417"/>
              <a:ext cx="233064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73968" y="3877814"/>
              <a:ext cx="233064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1416554" y="3533630"/>
              <a:ext cx="275332" cy="7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P.adjust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11416554" y="459209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76" name="pl176"/>
            <p:cNvSpPr/>
            <p:nvPr/>
          </p:nvSpPr>
          <p:spPr>
            <a:xfrm>
              <a:off x="11416554" y="436349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77" name="pl177"/>
            <p:cNvSpPr/>
            <p:nvPr/>
          </p:nvSpPr>
          <p:spPr>
            <a:xfrm>
              <a:off x="11416554" y="413489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78" name="pl178"/>
            <p:cNvSpPr/>
            <p:nvPr/>
          </p:nvSpPr>
          <p:spPr>
            <a:xfrm>
              <a:off x="11416554" y="390629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79" name="pl179"/>
            <p:cNvSpPr/>
            <p:nvPr/>
          </p:nvSpPr>
          <p:spPr>
            <a:xfrm>
              <a:off x="11592119" y="459209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0" name="pl180"/>
            <p:cNvSpPr/>
            <p:nvPr/>
          </p:nvSpPr>
          <p:spPr>
            <a:xfrm>
              <a:off x="11592119" y="436349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1" name="pl181"/>
            <p:cNvSpPr/>
            <p:nvPr/>
          </p:nvSpPr>
          <p:spPr>
            <a:xfrm>
              <a:off x="11592119" y="413489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2" name="pl182"/>
            <p:cNvSpPr/>
            <p:nvPr/>
          </p:nvSpPr>
          <p:spPr>
            <a:xfrm>
              <a:off x="11592119" y="390629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3" name="tx183"/>
            <p:cNvSpPr/>
            <p:nvPr/>
          </p:nvSpPr>
          <p:spPr>
            <a:xfrm>
              <a:off x="7903696" y="1846038"/>
              <a:ext cx="9182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00"/>
                </a:lnSpc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3041389" y="5349081"/>
              <a:ext cx="4792718" cy="3588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5" name="rc185"/>
            <p:cNvSpPr/>
            <p:nvPr/>
          </p:nvSpPr>
          <p:spPr>
            <a:xfrm>
              <a:off x="6285219" y="5571665"/>
              <a:ext cx="795222" cy="3057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186" name="pl186"/>
            <p:cNvSpPr/>
            <p:nvPr/>
          </p:nvSpPr>
          <p:spPr>
            <a:xfrm>
              <a:off x="6441854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7" name="pl187"/>
            <p:cNvSpPr/>
            <p:nvPr/>
          </p:nvSpPr>
          <p:spPr>
            <a:xfrm>
              <a:off x="6682830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8" name="pl188"/>
            <p:cNvSpPr/>
            <p:nvPr/>
          </p:nvSpPr>
          <p:spPr>
            <a:xfrm>
              <a:off x="6923807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89" name="pl189"/>
            <p:cNvSpPr/>
            <p:nvPr/>
          </p:nvSpPr>
          <p:spPr>
            <a:xfrm>
              <a:off x="6285219" y="837403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0" name="pl190"/>
            <p:cNvSpPr/>
            <p:nvPr/>
          </p:nvSpPr>
          <p:spPr>
            <a:xfrm>
              <a:off x="6285219" y="794943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1" name="pl191"/>
            <p:cNvSpPr/>
            <p:nvPr/>
          </p:nvSpPr>
          <p:spPr>
            <a:xfrm>
              <a:off x="6285219" y="7524829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2" name="pl192"/>
            <p:cNvSpPr/>
            <p:nvPr/>
          </p:nvSpPr>
          <p:spPr>
            <a:xfrm>
              <a:off x="6285219" y="7100228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3" name="pl193"/>
            <p:cNvSpPr/>
            <p:nvPr/>
          </p:nvSpPr>
          <p:spPr>
            <a:xfrm>
              <a:off x="6285219" y="6675627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4" name="pl194"/>
            <p:cNvSpPr/>
            <p:nvPr/>
          </p:nvSpPr>
          <p:spPr>
            <a:xfrm>
              <a:off x="6285219" y="6251027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5" name="pl195"/>
            <p:cNvSpPr/>
            <p:nvPr/>
          </p:nvSpPr>
          <p:spPr>
            <a:xfrm>
              <a:off x="6285219" y="5826426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6" name="pl196"/>
            <p:cNvSpPr/>
            <p:nvPr/>
          </p:nvSpPr>
          <p:spPr>
            <a:xfrm>
              <a:off x="6321366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7" name="pl197"/>
            <p:cNvSpPr/>
            <p:nvPr/>
          </p:nvSpPr>
          <p:spPr>
            <a:xfrm>
              <a:off x="6562342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8" name="pl198"/>
            <p:cNvSpPr/>
            <p:nvPr/>
          </p:nvSpPr>
          <p:spPr>
            <a:xfrm>
              <a:off x="6803318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199" name="pl199"/>
            <p:cNvSpPr/>
            <p:nvPr/>
          </p:nvSpPr>
          <p:spPr>
            <a:xfrm>
              <a:off x="7044295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0" name="pt200"/>
            <p:cNvSpPr/>
            <p:nvPr/>
          </p:nvSpPr>
          <p:spPr>
            <a:xfrm>
              <a:off x="6527143" y="8288227"/>
              <a:ext cx="171607" cy="17160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1" name="pt201"/>
            <p:cNvSpPr/>
            <p:nvPr/>
          </p:nvSpPr>
          <p:spPr>
            <a:xfrm>
              <a:off x="6581307" y="7893692"/>
              <a:ext cx="111476" cy="111476"/>
            </a:xfrm>
            <a:prstGeom prst="ellipse">
              <a:avLst/>
            </a:prstGeom>
            <a:solidFill>
              <a:srgbClr val="AF00AD">
                <a:alpha val="100000"/>
              </a:srgbClr>
            </a:solidFill>
            <a:ln w="9000" cap="rnd">
              <a:solidFill>
                <a:srgbClr val="AF0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2" name="pt202"/>
            <p:cNvSpPr/>
            <p:nvPr/>
          </p:nvSpPr>
          <p:spPr>
            <a:xfrm>
              <a:off x="6626505" y="7478143"/>
              <a:ext cx="93372" cy="93372"/>
            </a:xfrm>
            <a:prstGeom prst="ellipse">
              <a:avLst/>
            </a:prstGeom>
            <a:solidFill>
              <a:srgbClr val="DA006D">
                <a:alpha val="100000"/>
              </a:srgbClr>
            </a:solidFill>
            <a:ln w="9000" cap="rnd">
              <a:solidFill>
                <a:srgbClr val="DA0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3" name="pt203"/>
            <p:cNvSpPr/>
            <p:nvPr/>
          </p:nvSpPr>
          <p:spPr>
            <a:xfrm>
              <a:off x="6680697" y="7059539"/>
              <a:ext cx="81377" cy="81377"/>
            </a:xfrm>
            <a:prstGeom prst="ellipse">
              <a:avLst/>
            </a:prstGeom>
            <a:solidFill>
              <a:srgbClr val="F1003A">
                <a:alpha val="100000"/>
              </a:srgbClr>
            </a:solidFill>
            <a:ln w="9000" cap="rnd">
              <a:solidFill>
                <a:srgbClr val="F100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4" name="pt204"/>
            <p:cNvSpPr/>
            <p:nvPr/>
          </p:nvSpPr>
          <p:spPr>
            <a:xfrm>
              <a:off x="6695686" y="6637878"/>
              <a:ext cx="75498" cy="75498"/>
            </a:xfrm>
            <a:prstGeom prst="ellipse">
              <a:avLst/>
            </a:prstGeom>
            <a:solidFill>
              <a:srgbClr val="D9006D">
                <a:alpha val="100000"/>
              </a:srgbClr>
            </a:solidFill>
            <a:ln w="9000" cap="rnd">
              <a:solidFill>
                <a:srgbClr val="D90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5" name="pt205"/>
            <p:cNvSpPr/>
            <p:nvPr/>
          </p:nvSpPr>
          <p:spPr>
            <a:xfrm>
              <a:off x="6901191" y="6221182"/>
              <a:ext cx="59689" cy="59689"/>
            </a:xfrm>
            <a:prstGeom prst="ellipse">
              <a:avLst/>
            </a:prstGeom>
            <a:solidFill>
              <a:srgbClr val="FB0019">
                <a:alpha val="100000"/>
              </a:srgbClr>
            </a:solidFill>
            <a:ln w="9000" cap="rnd">
              <a:solidFill>
                <a:srgbClr val="FB00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6" name="pt206"/>
            <p:cNvSpPr/>
            <p:nvPr/>
          </p:nvSpPr>
          <p:spPr>
            <a:xfrm>
              <a:off x="7023834" y="5808375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7" name="rc207"/>
            <p:cNvSpPr/>
            <p:nvPr/>
          </p:nvSpPr>
          <p:spPr>
            <a:xfrm>
              <a:off x="6285219" y="5571665"/>
              <a:ext cx="795222" cy="30571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08" name="tx208"/>
            <p:cNvSpPr/>
            <p:nvPr/>
          </p:nvSpPr>
          <p:spPr>
            <a:xfrm>
              <a:off x="4629979" y="8329680"/>
              <a:ext cx="159260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metabolic process (GO:0019222)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426568" y="7905079"/>
              <a:ext cx="179602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regulation of gene expression (GO:0010628)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3833600" y="7480478"/>
              <a:ext cx="238898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Plasma membrane bounded cell projection organization (GO:0120036)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4998440" y="7055877"/>
              <a:ext cx="1224148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Tube morphogenesis (GO:0035239)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444079" y="6631277"/>
              <a:ext cx="277850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Transmembrane receptor protein tyrosine kinase signaling pathway (GO:0007169)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4866951" y="6206676"/>
              <a:ext cx="1355638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Appendage development (GO:0048736)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142902" y="5782075"/>
              <a:ext cx="2079687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Interferon-gamma-mediated signaling pathway (GO:0060333)</a:t>
              </a:r>
            </a:p>
          </p:txBody>
        </p:sp>
        <p:sp>
          <p:nvSpPr>
            <p:cNvPr id="215" name="pl215"/>
            <p:cNvSpPr/>
            <p:nvPr/>
          </p:nvSpPr>
          <p:spPr>
            <a:xfrm>
              <a:off x="6250425" y="83740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16" name="pl216"/>
            <p:cNvSpPr/>
            <p:nvPr/>
          </p:nvSpPr>
          <p:spPr>
            <a:xfrm>
              <a:off x="6250425" y="79494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17" name="pl217"/>
            <p:cNvSpPr/>
            <p:nvPr/>
          </p:nvSpPr>
          <p:spPr>
            <a:xfrm>
              <a:off x="6250425" y="75248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18" name="pl218"/>
            <p:cNvSpPr/>
            <p:nvPr/>
          </p:nvSpPr>
          <p:spPr>
            <a:xfrm>
              <a:off x="6250425" y="71002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19" name="pl219"/>
            <p:cNvSpPr/>
            <p:nvPr/>
          </p:nvSpPr>
          <p:spPr>
            <a:xfrm>
              <a:off x="6250425" y="66756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0" name="pl220"/>
            <p:cNvSpPr/>
            <p:nvPr/>
          </p:nvSpPr>
          <p:spPr>
            <a:xfrm>
              <a:off x="6250425" y="62510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1" name="pl221"/>
            <p:cNvSpPr/>
            <p:nvPr/>
          </p:nvSpPr>
          <p:spPr>
            <a:xfrm>
              <a:off x="6250425" y="58264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2" name="pl222"/>
            <p:cNvSpPr/>
            <p:nvPr/>
          </p:nvSpPr>
          <p:spPr>
            <a:xfrm>
              <a:off x="6321366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3" name="pl223"/>
            <p:cNvSpPr/>
            <p:nvPr/>
          </p:nvSpPr>
          <p:spPr>
            <a:xfrm>
              <a:off x="6562342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4" name="pl224"/>
            <p:cNvSpPr/>
            <p:nvPr/>
          </p:nvSpPr>
          <p:spPr>
            <a:xfrm>
              <a:off x="6803318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5" name="pl225"/>
            <p:cNvSpPr/>
            <p:nvPr/>
          </p:nvSpPr>
          <p:spPr>
            <a:xfrm>
              <a:off x="7044295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26" name="tx226"/>
            <p:cNvSpPr/>
            <p:nvPr/>
          </p:nvSpPr>
          <p:spPr>
            <a:xfrm>
              <a:off x="6300176" y="8690230"/>
              <a:ext cx="4237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6541153" y="8691222"/>
              <a:ext cx="4237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6782129" y="8691222"/>
              <a:ext cx="4237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023105" y="8690230"/>
              <a:ext cx="4237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6405433" y="8795867"/>
              <a:ext cx="554794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Fold Enrichment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3031968" y="7065402"/>
              <a:ext cx="381148" cy="69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Description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7219619" y="5905036"/>
              <a:ext cx="523728" cy="906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233" name="tx233"/>
            <p:cNvSpPr/>
            <p:nvPr/>
          </p:nvSpPr>
          <p:spPr>
            <a:xfrm>
              <a:off x="7289208" y="5980677"/>
              <a:ext cx="203336" cy="565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7289208" y="60832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235" name="pt235"/>
            <p:cNvSpPr/>
            <p:nvPr/>
          </p:nvSpPr>
          <p:spPr>
            <a:xfrm>
              <a:off x="7344282" y="6138300"/>
              <a:ext cx="109307" cy="1093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36" name="rc236"/>
            <p:cNvSpPr/>
            <p:nvPr/>
          </p:nvSpPr>
          <p:spPr>
            <a:xfrm>
              <a:off x="7289208" y="63026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237" name="pt237"/>
            <p:cNvSpPr/>
            <p:nvPr/>
          </p:nvSpPr>
          <p:spPr>
            <a:xfrm>
              <a:off x="7327932" y="6341406"/>
              <a:ext cx="142008" cy="14200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38" name="rc238"/>
            <p:cNvSpPr/>
            <p:nvPr/>
          </p:nvSpPr>
          <p:spPr>
            <a:xfrm>
              <a:off x="7289208" y="652213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239" name="pt239"/>
            <p:cNvSpPr/>
            <p:nvPr/>
          </p:nvSpPr>
          <p:spPr>
            <a:xfrm>
              <a:off x="7315553" y="6548483"/>
              <a:ext cx="166766" cy="1667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40" name="tx240"/>
            <p:cNvSpPr/>
            <p:nvPr/>
          </p:nvSpPr>
          <p:spPr>
            <a:xfrm>
              <a:off x="7546622" y="6164478"/>
              <a:ext cx="127136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546622" y="6383934"/>
              <a:ext cx="127136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46622" y="6603390"/>
              <a:ext cx="127136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7219619" y="6950361"/>
              <a:ext cx="544898" cy="1345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pic>
          <p:nvPicPr>
            <p:cNvPr id="244" name="pic2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9208" y="7128552"/>
              <a:ext cx="219455" cy="1097280"/>
            </a:xfrm>
            <a:prstGeom prst="rect">
              <a:avLst/>
            </a:prstGeom>
          </p:spPr>
        </p:pic>
        <p:sp>
          <p:nvSpPr>
            <p:cNvPr id="245" name="tx245"/>
            <p:cNvSpPr/>
            <p:nvPr/>
          </p:nvSpPr>
          <p:spPr>
            <a:xfrm>
              <a:off x="7546622" y="7977163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546622" y="7693690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546622" y="7410218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289208" y="7011913"/>
              <a:ext cx="275332" cy="7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P.adjust</a:t>
              </a:r>
            </a:p>
          </p:txBody>
        </p:sp>
        <p:sp>
          <p:nvSpPr>
            <p:cNvPr id="249" name="pl249"/>
            <p:cNvSpPr/>
            <p:nvPr/>
          </p:nvSpPr>
          <p:spPr>
            <a:xfrm>
              <a:off x="7289208" y="800563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0" name="pl250"/>
            <p:cNvSpPr/>
            <p:nvPr/>
          </p:nvSpPr>
          <p:spPr>
            <a:xfrm>
              <a:off x="7289208" y="772216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1" name="pl251"/>
            <p:cNvSpPr/>
            <p:nvPr/>
          </p:nvSpPr>
          <p:spPr>
            <a:xfrm>
              <a:off x="7289208" y="743869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2" name="pl252"/>
            <p:cNvSpPr/>
            <p:nvPr/>
          </p:nvSpPr>
          <p:spPr>
            <a:xfrm>
              <a:off x="7464773" y="8005638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3" name="pl253"/>
            <p:cNvSpPr/>
            <p:nvPr/>
          </p:nvSpPr>
          <p:spPr>
            <a:xfrm>
              <a:off x="7464773" y="772216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4" name="pl254"/>
            <p:cNvSpPr/>
            <p:nvPr/>
          </p:nvSpPr>
          <p:spPr>
            <a:xfrm>
              <a:off x="7464773" y="743869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5" name="tx255"/>
            <p:cNvSpPr/>
            <p:nvPr/>
          </p:nvSpPr>
          <p:spPr>
            <a:xfrm>
              <a:off x="3115613" y="5464807"/>
              <a:ext cx="82550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00"/>
                </a:lnSpc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56" name="rc256"/>
            <p:cNvSpPr/>
            <p:nvPr/>
          </p:nvSpPr>
          <p:spPr>
            <a:xfrm>
              <a:off x="7834107" y="5349081"/>
              <a:ext cx="4212103" cy="3588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7" name="rc257"/>
            <p:cNvSpPr/>
            <p:nvPr/>
          </p:nvSpPr>
          <p:spPr>
            <a:xfrm>
              <a:off x="10412565" y="5571665"/>
              <a:ext cx="795222" cy="3057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258" name="pl258"/>
            <p:cNvSpPr/>
            <p:nvPr/>
          </p:nvSpPr>
          <p:spPr>
            <a:xfrm>
              <a:off x="10539077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59" name="pl259"/>
            <p:cNvSpPr/>
            <p:nvPr/>
          </p:nvSpPr>
          <p:spPr>
            <a:xfrm>
              <a:off x="10719810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0" name="pl260"/>
            <p:cNvSpPr/>
            <p:nvPr/>
          </p:nvSpPr>
          <p:spPr>
            <a:xfrm>
              <a:off x="10900542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1" name="pl261"/>
            <p:cNvSpPr/>
            <p:nvPr/>
          </p:nvSpPr>
          <p:spPr>
            <a:xfrm>
              <a:off x="11081274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2" name="pl262"/>
            <p:cNvSpPr/>
            <p:nvPr/>
          </p:nvSpPr>
          <p:spPr>
            <a:xfrm>
              <a:off x="10412565" y="847844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3" name="pl263"/>
            <p:cNvSpPr/>
            <p:nvPr/>
          </p:nvSpPr>
          <p:spPr>
            <a:xfrm>
              <a:off x="10412565" y="8227856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4" name="pl264"/>
            <p:cNvSpPr/>
            <p:nvPr/>
          </p:nvSpPr>
          <p:spPr>
            <a:xfrm>
              <a:off x="10412565" y="7977272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5" name="pl265"/>
            <p:cNvSpPr/>
            <p:nvPr/>
          </p:nvSpPr>
          <p:spPr>
            <a:xfrm>
              <a:off x="10412565" y="7726688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6" name="pl266"/>
            <p:cNvSpPr/>
            <p:nvPr/>
          </p:nvSpPr>
          <p:spPr>
            <a:xfrm>
              <a:off x="10412565" y="7476104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7" name="pl267"/>
            <p:cNvSpPr/>
            <p:nvPr/>
          </p:nvSpPr>
          <p:spPr>
            <a:xfrm>
              <a:off x="10412565" y="722552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8" name="pl268"/>
            <p:cNvSpPr/>
            <p:nvPr/>
          </p:nvSpPr>
          <p:spPr>
            <a:xfrm>
              <a:off x="10412565" y="6974936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69" name="pl269"/>
            <p:cNvSpPr/>
            <p:nvPr/>
          </p:nvSpPr>
          <p:spPr>
            <a:xfrm>
              <a:off x="10412565" y="6724352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0" name="pl270"/>
            <p:cNvSpPr/>
            <p:nvPr/>
          </p:nvSpPr>
          <p:spPr>
            <a:xfrm>
              <a:off x="10412565" y="6473768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1" name="pl271"/>
            <p:cNvSpPr/>
            <p:nvPr/>
          </p:nvSpPr>
          <p:spPr>
            <a:xfrm>
              <a:off x="10412565" y="6223184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2" name="pl272"/>
            <p:cNvSpPr/>
            <p:nvPr/>
          </p:nvSpPr>
          <p:spPr>
            <a:xfrm>
              <a:off x="10412565" y="5972600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3" name="pl273"/>
            <p:cNvSpPr/>
            <p:nvPr/>
          </p:nvSpPr>
          <p:spPr>
            <a:xfrm>
              <a:off x="10412565" y="5722016"/>
              <a:ext cx="795222" cy="0"/>
            </a:xfrm>
            <a:custGeom>
              <a:avLst/>
              <a:gdLst/>
              <a:ahLst/>
              <a:cxnLst/>
              <a:rect l="0" t="0" r="0" b="0"/>
              <a:pathLst>
                <a:path w="795222">
                  <a:moveTo>
                    <a:pt x="0" y="0"/>
                  </a:moveTo>
                  <a:lnTo>
                    <a:pt x="795222" y="0"/>
                  </a:lnTo>
                  <a:lnTo>
                    <a:pt x="79522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4" name="pl274"/>
            <p:cNvSpPr/>
            <p:nvPr/>
          </p:nvSpPr>
          <p:spPr>
            <a:xfrm>
              <a:off x="10448711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5" name="pl275"/>
            <p:cNvSpPr/>
            <p:nvPr/>
          </p:nvSpPr>
          <p:spPr>
            <a:xfrm>
              <a:off x="10629443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6" name="pl276"/>
            <p:cNvSpPr/>
            <p:nvPr/>
          </p:nvSpPr>
          <p:spPr>
            <a:xfrm>
              <a:off x="10810176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7" name="pl277"/>
            <p:cNvSpPr/>
            <p:nvPr/>
          </p:nvSpPr>
          <p:spPr>
            <a:xfrm>
              <a:off x="10990908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8" name="pl278"/>
            <p:cNvSpPr/>
            <p:nvPr/>
          </p:nvSpPr>
          <p:spPr>
            <a:xfrm>
              <a:off x="11171640" y="5571665"/>
              <a:ext cx="0" cy="3057125"/>
            </a:xfrm>
            <a:custGeom>
              <a:avLst/>
              <a:gdLst/>
              <a:ahLst/>
              <a:cxnLst/>
              <a:rect l="0" t="0" r="0" b="0"/>
              <a:pathLst>
                <a:path h="3057125">
                  <a:moveTo>
                    <a:pt x="0" y="30571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79" name="pt279"/>
            <p:cNvSpPr/>
            <p:nvPr/>
          </p:nvSpPr>
          <p:spPr>
            <a:xfrm>
              <a:off x="10659308" y="8392637"/>
              <a:ext cx="171607" cy="171607"/>
            </a:xfrm>
            <a:prstGeom prst="ellipse">
              <a:avLst/>
            </a:prstGeom>
            <a:solidFill>
              <a:srgbClr val="E00060">
                <a:alpha val="100000"/>
              </a:srgbClr>
            </a:solidFill>
            <a:ln w="9000" cap="rnd">
              <a:solidFill>
                <a:srgbClr val="E000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0" name="pt280"/>
            <p:cNvSpPr/>
            <p:nvPr/>
          </p:nvSpPr>
          <p:spPr>
            <a:xfrm>
              <a:off x="10768470" y="8159040"/>
              <a:ext cx="137631" cy="137631"/>
            </a:xfrm>
            <a:prstGeom prst="ellipse">
              <a:avLst/>
            </a:prstGeom>
            <a:solidFill>
              <a:srgbClr val="FC0016">
                <a:alpha val="100000"/>
              </a:srgbClr>
            </a:solidFill>
            <a:ln w="9000" cap="rnd">
              <a:solidFill>
                <a:srgbClr val="FC001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1" name="pt281"/>
            <p:cNvSpPr/>
            <p:nvPr/>
          </p:nvSpPr>
          <p:spPr>
            <a:xfrm>
              <a:off x="10764002" y="7900374"/>
              <a:ext cx="153795" cy="153795"/>
            </a:xfrm>
            <a:prstGeom prst="ellipse">
              <a:avLst/>
            </a:prstGeom>
            <a:solidFill>
              <a:srgbClr val="FF0002">
                <a:alpha val="100000"/>
              </a:srgbClr>
            </a:solidFill>
            <a:ln w="9000" cap="rnd">
              <a:solidFill>
                <a:srgbClr val="FF00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2" name="pt282"/>
            <p:cNvSpPr/>
            <p:nvPr/>
          </p:nvSpPr>
          <p:spPr>
            <a:xfrm>
              <a:off x="10778041" y="7654793"/>
              <a:ext cx="143790" cy="143790"/>
            </a:xfrm>
            <a:prstGeom prst="ellipse">
              <a:avLst/>
            </a:prstGeom>
            <a:solidFill>
              <a:srgbClr val="FE0007">
                <a:alpha val="100000"/>
              </a:srgbClr>
            </a:solidFill>
            <a:ln w="9000" cap="rnd">
              <a:solidFill>
                <a:srgbClr val="FE00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3" name="pt283"/>
            <p:cNvSpPr/>
            <p:nvPr/>
          </p:nvSpPr>
          <p:spPr>
            <a:xfrm>
              <a:off x="10822003" y="7428290"/>
              <a:ext cx="95628" cy="95628"/>
            </a:xfrm>
            <a:prstGeom prst="ellipse">
              <a:avLst/>
            </a:prstGeom>
            <a:solidFill>
              <a:srgbClr val="7E00D9">
                <a:alpha val="100000"/>
              </a:srgbClr>
            </a:solidFill>
            <a:ln w="9000" cap="rnd">
              <a:solidFill>
                <a:srgbClr val="7E00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4" name="pt284"/>
            <p:cNvSpPr/>
            <p:nvPr/>
          </p:nvSpPr>
          <p:spPr>
            <a:xfrm>
              <a:off x="10837645" y="7164431"/>
              <a:ext cx="122177" cy="122177"/>
            </a:xfrm>
            <a:prstGeom prst="ellipse">
              <a:avLst/>
            </a:prstGeom>
            <a:solidFill>
              <a:srgbClr val="FD000E">
                <a:alpha val="100000"/>
              </a:srgbClr>
            </a:solidFill>
            <a:ln w="9000" cap="rnd">
              <a:solidFill>
                <a:srgbClr val="FD00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5" name="pt285"/>
            <p:cNvSpPr/>
            <p:nvPr/>
          </p:nvSpPr>
          <p:spPr>
            <a:xfrm>
              <a:off x="10835133" y="6902298"/>
              <a:ext cx="145276" cy="14527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6" name="pt286"/>
            <p:cNvSpPr/>
            <p:nvPr/>
          </p:nvSpPr>
          <p:spPr>
            <a:xfrm>
              <a:off x="10877407" y="6663263"/>
              <a:ext cx="122177" cy="122177"/>
            </a:xfrm>
            <a:prstGeom prst="ellipse">
              <a:avLst/>
            </a:prstGeom>
            <a:solidFill>
              <a:srgbClr val="FF0003">
                <a:alpha val="100000"/>
              </a:srgbClr>
            </a:solidFill>
            <a:ln w="9000" cap="rnd">
              <a:solidFill>
                <a:srgbClr val="FF000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7" name="pt287"/>
            <p:cNvSpPr/>
            <p:nvPr/>
          </p:nvSpPr>
          <p:spPr>
            <a:xfrm>
              <a:off x="10976109" y="6424630"/>
              <a:ext cx="98275" cy="98275"/>
            </a:xfrm>
            <a:prstGeom prst="ellipse">
              <a:avLst/>
            </a:prstGeom>
            <a:solidFill>
              <a:srgbClr val="FD000E">
                <a:alpha val="100000"/>
              </a:srgbClr>
            </a:solidFill>
            <a:ln w="9000" cap="rnd">
              <a:solidFill>
                <a:srgbClr val="FD00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8" name="pt288"/>
            <p:cNvSpPr/>
            <p:nvPr/>
          </p:nvSpPr>
          <p:spPr>
            <a:xfrm>
              <a:off x="11014488" y="6196159"/>
              <a:ext cx="54049" cy="54049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89" name="pt289"/>
            <p:cNvSpPr/>
            <p:nvPr/>
          </p:nvSpPr>
          <p:spPr>
            <a:xfrm>
              <a:off x="11031414" y="5939006"/>
              <a:ext cx="67188" cy="67188"/>
            </a:xfrm>
            <a:prstGeom prst="ellipse">
              <a:avLst/>
            </a:prstGeom>
            <a:solidFill>
              <a:srgbClr val="DB006A">
                <a:alpha val="100000"/>
              </a:srgbClr>
            </a:solidFill>
            <a:ln w="9000" cap="rnd">
              <a:solidFill>
                <a:srgbClr val="DB00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90" name="pt290"/>
            <p:cNvSpPr/>
            <p:nvPr/>
          </p:nvSpPr>
          <p:spPr>
            <a:xfrm>
              <a:off x="11070453" y="5703965"/>
              <a:ext cx="36101" cy="36101"/>
            </a:xfrm>
            <a:prstGeom prst="ellipse">
              <a:avLst/>
            </a:prstGeom>
            <a:solidFill>
              <a:srgbClr val="3800F8">
                <a:alpha val="100000"/>
              </a:srgbClr>
            </a:solidFill>
            <a:ln w="9000" cap="rnd">
              <a:solidFill>
                <a:srgbClr val="3800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91" name="rc291"/>
            <p:cNvSpPr/>
            <p:nvPr/>
          </p:nvSpPr>
          <p:spPr>
            <a:xfrm>
              <a:off x="10412565" y="5571665"/>
              <a:ext cx="795222" cy="30571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292" name="tx292"/>
            <p:cNvSpPr/>
            <p:nvPr/>
          </p:nvSpPr>
          <p:spPr>
            <a:xfrm>
              <a:off x="8638671" y="8434090"/>
              <a:ext cx="1711262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Wnt signaling pathway (GO:0030111)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8901465" y="8183505"/>
              <a:ext cx="144846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regulation of mRNA stability (GO:0043488)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8613110" y="7932921"/>
              <a:ext cx="1736824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antigen processing and presentation (GO:0019882)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8897074" y="7682337"/>
              <a:ext cx="145286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cellular response to hypoxia (GO:0071456)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8702184" y="7431753"/>
              <a:ext cx="1647750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ephrin receptor signaling pathway (GO:0048013)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8164431" y="7181169"/>
              <a:ext cx="2185503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tumor necrosis factor-mediated signaling pathway (GO:0033209)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9549388" y="6930585"/>
              <a:ext cx="800546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 phase (GO:0000279)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8100955" y="6680001"/>
              <a:ext cx="2248979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stimulatory C-type lectin receptor signaling pathway (GO:0002223)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9562038" y="6429417"/>
              <a:ext cx="787896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phase (GO:0051320)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9011523" y="6178833"/>
              <a:ext cx="1338411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DNA replication initiation (GO:0006270)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8592088" y="5928249"/>
              <a:ext cx="1757846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semaphorin-plexin signaling pathway (GO:0071526)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8232073" y="5677665"/>
              <a:ext cx="2117861" cy="7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glycolytic process through glucose-6-phosphate (GO:0061620)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0377770" y="8478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5" name="pl305"/>
            <p:cNvSpPr/>
            <p:nvPr/>
          </p:nvSpPr>
          <p:spPr>
            <a:xfrm>
              <a:off x="10377770" y="82278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6" name="pl306"/>
            <p:cNvSpPr/>
            <p:nvPr/>
          </p:nvSpPr>
          <p:spPr>
            <a:xfrm>
              <a:off x="10377770" y="79772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7" name="pl307"/>
            <p:cNvSpPr/>
            <p:nvPr/>
          </p:nvSpPr>
          <p:spPr>
            <a:xfrm>
              <a:off x="10377770" y="7726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8" name="pl308"/>
            <p:cNvSpPr/>
            <p:nvPr/>
          </p:nvSpPr>
          <p:spPr>
            <a:xfrm>
              <a:off x="10377770" y="74761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09" name="pl309"/>
            <p:cNvSpPr/>
            <p:nvPr/>
          </p:nvSpPr>
          <p:spPr>
            <a:xfrm>
              <a:off x="10377770" y="7225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0" name="pl310"/>
            <p:cNvSpPr/>
            <p:nvPr/>
          </p:nvSpPr>
          <p:spPr>
            <a:xfrm>
              <a:off x="10377770" y="69749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1" name="pl311"/>
            <p:cNvSpPr/>
            <p:nvPr/>
          </p:nvSpPr>
          <p:spPr>
            <a:xfrm>
              <a:off x="10377770" y="67243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2" name="pl312"/>
            <p:cNvSpPr/>
            <p:nvPr/>
          </p:nvSpPr>
          <p:spPr>
            <a:xfrm>
              <a:off x="10377770" y="64737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3" name="pl313"/>
            <p:cNvSpPr/>
            <p:nvPr/>
          </p:nvSpPr>
          <p:spPr>
            <a:xfrm>
              <a:off x="10377770" y="62231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4" name="pl314"/>
            <p:cNvSpPr/>
            <p:nvPr/>
          </p:nvSpPr>
          <p:spPr>
            <a:xfrm>
              <a:off x="10377770" y="59726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5" name="pl315"/>
            <p:cNvSpPr/>
            <p:nvPr/>
          </p:nvSpPr>
          <p:spPr>
            <a:xfrm>
              <a:off x="10377770" y="57220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6" name="pl316"/>
            <p:cNvSpPr/>
            <p:nvPr/>
          </p:nvSpPr>
          <p:spPr>
            <a:xfrm>
              <a:off x="10448711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7" name="pl317"/>
            <p:cNvSpPr/>
            <p:nvPr/>
          </p:nvSpPr>
          <p:spPr>
            <a:xfrm>
              <a:off x="10629443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8" name="pl318"/>
            <p:cNvSpPr/>
            <p:nvPr/>
          </p:nvSpPr>
          <p:spPr>
            <a:xfrm>
              <a:off x="10810176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19" name="pl319"/>
            <p:cNvSpPr/>
            <p:nvPr/>
          </p:nvSpPr>
          <p:spPr>
            <a:xfrm>
              <a:off x="10990908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20" name="pl320"/>
            <p:cNvSpPr/>
            <p:nvPr/>
          </p:nvSpPr>
          <p:spPr>
            <a:xfrm>
              <a:off x="11171640" y="862879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21" name="tx321"/>
            <p:cNvSpPr/>
            <p:nvPr/>
          </p:nvSpPr>
          <p:spPr>
            <a:xfrm>
              <a:off x="10427522" y="8690230"/>
              <a:ext cx="4237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10608254" y="8691222"/>
              <a:ext cx="4237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10788986" y="8691222"/>
              <a:ext cx="42378" cy="547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10969719" y="8690230"/>
              <a:ext cx="42378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150451" y="8691421"/>
              <a:ext cx="42378" cy="54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0532779" y="8795867"/>
              <a:ext cx="554794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Fold Enrichment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7824687" y="7065402"/>
              <a:ext cx="381148" cy="696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Description</a:t>
              </a:r>
            </a:p>
          </p:txBody>
        </p:sp>
        <p:sp>
          <p:nvSpPr>
            <p:cNvPr id="328" name="rc328"/>
            <p:cNvSpPr/>
            <p:nvPr/>
          </p:nvSpPr>
          <p:spPr>
            <a:xfrm>
              <a:off x="11389344" y="5685580"/>
              <a:ext cx="481349" cy="1345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29" name="tx329"/>
            <p:cNvSpPr/>
            <p:nvPr/>
          </p:nvSpPr>
          <p:spPr>
            <a:xfrm>
              <a:off x="11458933" y="5761221"/>
              <a:ext cx="203336" cy="565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330" name="rc330"/>
            <p:cNvSpPr/>
            <p:nvPr/>
          </p:nvSpPr>
          <p:spPr>
            <a:xfrm>
              <a:off x="11458933" y="586377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31" name="pt331"/>
            <p:cNvSpPr/>
            <p:nvPr/>
          </p:nvSpPr>
          <p:spPr>
            <a:xfrm>
              <a:off x="11523688" y="5928525"/>
              <a:ext cx="89945" cy="899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32" name="rc332"/>
            <p:cNvSpPr/>
            <p:nvPr/>
          </p:nvSpPr>
          <p:spPr>
            <a:xfrm>
              <a:off x="11458933" y="60832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33" name="pt333"/>
            <p:cNvSpPr/>
            <p:nvPr/>
          </p:nvSpPr>
          <p:spPr>
            <a:xfrm>
              <a:off x="11511493" y="6135786"/>
              <a:ext cx="114335" cy="1143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34" name="rc334"/>
            <p:cNvSpPr/>
            <p:nvPr/>
          </p:nvSpPr>
          <p:spPr>
            <a:xfrm>
              <a:off x="11458933" y="63026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35" name="pt335"/>
            <p:cNvSpPr/>
            <p:nvPr/>
          </p:nvSpPr>
          <p:spPr>
            <a:xfrm>
              <a:off x="11502283" y="6346032"/>
              <a:ext cx="132755" cy="1327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36" name="rc336"/>
            <p:cNvSpPr/>
            <p:nvPr/>
          </p:nvSpPr>
          <p:spPr>
            <a:xfrm>
              <a:off x="11458933" y="652213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37" name="pt337"/>
            <p:cNvSpPr/>
            <p:nvPr/>
          </p:nvSpPr>
          <p:spPr>
            <a:xfrm>
              <a:off x="11494567" y="6557772"/>
              <a:ext cx="148187" cy="1481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38" name="rc338"/>
            <p:cNvSpPr/>
            <p:nvPr/>
          </p:nvSpPr>
          <p:spPr>
            <a:xfrm>
              <a:off x="11458933" y="67415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sp>
          <p:nvSpPr>
            <p:cNvPr id="339" name="pt339"/>
            <p:cNvSpPr/>
            <p:nvPr/>
          </p:nvSpPr>
          <p:spPr>
            <a:xfrm>
              <a:off x="11487791" y="6770453"/>
              <a:ext cx="161738" cy="1617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40" name="tx340"/>
            <p:cNvSpPr/>
            <p:nvPr/>
          </p:nvSpPr>
          <p:spPr>
            <a:xfrm>
              <a:off x="11716346" y="5945022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11716346" y="6164478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11716346" y="6383934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11716346" y="6603390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11716346" y="6822846"/>
              <a:ext cx="8475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45" name="rc345"/>
            <p:cNvSpPr/>
            <p:nvPr/>
          </p:nvSpPr>
          <p:spPr>
            <a:xfrm>
              <a:off x="11389344" y="7169817"/>
              <a:ext cx="544898" cy="1345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592"/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8933" y="7348008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11716346" y="8198974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1716346" y="7914786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1716346" y="7630598"/>
              <a:ext cx="148307" cy="55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1458933" y="7231369"/>
              <a:ext cx="275332" cy="7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73"/>
                </a:lnSpc>
              </a:pPr>
              <a:r>
                <a:rPr sz="27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P.adjust</a:t>
              </a:r>
            </a:p>
          </p:txBody>
        </p:sp>
        <p:sp>
          <p:nvSpPr>
            <p:cNvPr id="351" name="pl351"/>
            <p:cNvSpPr/>
            <p:nvPr/>
          </p:nvSpPr>
          <p:spPr>
            <a:xfrm>
              <a:off x="11458933" y="822745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2" name="pl352"/>
            <p:cNvSpPr/>
            <p:nvPr/>
          </p:nvSpPr>
          <p:spPr>
            <a:xfrm>
              <a:off x="11458933" y="79432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3" name="pl353"/>
            <p:cNvSpPr/>
            <p:nvPr/>
          </p:nvSpPr>
          <p:spPr>
            <a:xfrm>
              <a:off x="11458933" y="765907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4" name="pl354"/>
            <p:cNvSpPr/>
            <p:nvPr/>
          </p:nvSpPr>
          <p:spPr>
            <a:xfrm>
              <a:off x="11634497" y="822745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5" name="pl355"/>
            <p:cNvSpPr/>
            <p:nvPr/>
          </p:nvSpPr>
          <p:spPr>
            <a:xfrm>
              <a:off x="11634497" y="794326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6" name="pl356"/>
            <p:cNvSpPr/>
            <p:nvPr/>
          </p:nvSpPr>
          <p:spPr>
            <a:xfrm>
              <a:off x="11634497" y="765907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592"/>
            </a:p>
          </p:txBody>
        </p:sp>
        <p:sp>
          <p:nvSpPr>
            <p:cNvPr id="357" name="tx357"/>
            <p:cNvSpPr/>
            <p:nvPr/>
          </p:nvSpPr>
          <p:spPr>
            <a:xfrm>
              <a:off x="7903696" y="5434049"/>
              <a:ext cx="91820" cy="120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00"/>
                </a:lnSpc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437</Words>
  <Application>Microsoft Macintosh PowerPoint</Application>
  <PresentationFormat>Letter Paper (8.5x11 in)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yunzeliu</cp:lastModifiedBy>
  <cp:revision>7</cp:revision>
  <dcterms:created xsi:type="dcterms:W3CDTF">2015-07-14T21:05:00Z</dcterms:created>
  <dcterms:modified xsi:type="dcterms:W3CDTF">2020-02-25T04:37:13Z</dcterms:modified>
</cp:coreProperties>
</file>