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D4E4-FC21-4EA8-90BE-A0C860168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9578-6B57-4F2F-B488-9B3E6FFC8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9420-1CFF-4AC3-8D5C-7E4484EB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4BA-3E17-460A-A947-4314BC7F1616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08BAF-7EFF-4E5B-9963-7DFAA382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C755-B894-4C50-86E6-914ED382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DB2-33E8-4545-BAF1-C10C802A6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CC20-0069-47E3-ACBB-D0B176D4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CF69F-6A67-4159-B819-634BAB321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EE91-1228-4792-89C3-DA0E6B11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4BA-3E17-460A-A947-4314BC7F1616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7C39B-E28E-48C6-80CE-5FC17E69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74F7-C657-4447-8BC0-9FA0D935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DB2-33E8-4545-BAF1-C10C802A6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C99E2-A295-4AD2-8260-C79AFC15A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5929E-9D33-445C-8F55-0A9A92998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69963-14B0-4AB4-897F-C9F80531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4BA-3E17-460A-A947-4314BC7F1616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EB1F-9FFA-42B3-938B-1DBFDA20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2161-ADCB-4715-9F51-ECF754DC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DB2-33E8-4545-BAF1-C10C802A6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7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85F9-2A96-421C-89F7-1CFCA3A4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C413-4C51-4AC7-9344-1F843BED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C11AF-CE0B-4686-A1ED-B1CAB6D7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4BA-3E17-460A-A947-4314BC7F1616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1C9F-CF05-401D-9082-217E0FB5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9C4A9-3B2B-46C1-99AD-EC765DB8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DB2-33E8-4545-BAF1-C10C802A6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35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83CD-B222-4918-AA22-5B1778CD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C81-A8A3-4EDB-B99E-FDDD3A8A1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96D5-E402-4D4B-A4E1-AB3F6A9C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4BA-3E17-460A-A947-4314BC7F1616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6ED08-DA2B-4E9E-BF2E-D7376087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AD96-9750-4130-A05C-88FAB99D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DB2-33E8-4545-BAF1-C10C802A6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2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1E61-0079-44D9-A19D-CCDC4846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D5D2-E55D-4E07-9479-FF2D1D600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46AED-1402-45AF-83AB-D9AB82CEE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EF1EC-6636-4621-A092-799E3053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4BA-3E17-460A-A947-4314BC7F1616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66AFE-10EE-40EB-9B66-C5B68571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D21C2-6C1C-4F6F-81DE-1D30E24E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DB2-33E8-4545-BAF1-C10C802A6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30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1A24-EB44-45B3-B3A5-80462C5B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308BB-7162-4E28-8C31-70F235DF0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86F95-D459-48C0-9B95-B0C764E1E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7B6CB-BB60-45B6-8418-52E95A645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C9DD4-19B4-4D47-9E85-9A3BB6A83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3D6C7-5379-4FBB-BB67-74D27914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4BA-3E17-460A-A947-4314BC7F1616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6467-4D5C-4E71-9D7A-16066A99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0C720-4AFD-4A1A-B4E1-0E666150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DB2-33E8-4545-BAF1-C10C802A6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8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67EE-FDEF-4790-ABB5-581A8D4F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B6C61-8E76-4AD4-AE98-BD70559D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4BA-3E17-460A-A947-4314BC7F1616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A07B0-137A-4FBF-95C1-4B8BEFCC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0467E-744D-4C9F-B7DB-044FF817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DB2-33E8-4545-BAF1-C10C802A6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29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C5CDE-2AE1-493E-91B9-1B10155D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4BA-3E17-460A-A947-4314BC7F1616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816B-2ACC-42AC-921D-007FDD22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3526F-8B66-40D2-9132-90DB568A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DB2-33E8-4545-BAF1-C10C802A6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83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EBE0-8388-44C6-A94D-FA1747F0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2103-74BC-4AAC-8049-71DDBD41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BDAC1-8C81-4560-82C6-3109B176F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3D0AD-6C18-48CA-90EA-92C34A09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4BA-3E17-460A-A947-4314BC7F1616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8636-A603-419C-873A-C56249F0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D975E-D3EB-42C9-AAFF-E1319BE4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DB2-33E8-4545-BAF1-C10C802A6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8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7901-C753-42C1-9995-10400293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8E9B5-14F2-4CBC-AFF0-D9F9A5010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59405-FB57-4883-A51D-D43E47D89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06A98-B749-4CCF-BCF5-CAEA8A93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4BA-3E17-460A-A947-4314BC7F1616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6B5FF-C753-46A7-8C62-63DE10F5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96029-B63F-4712-A251-4455B239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DB2-33E8-4545-BAF1-C10C802A6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18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341B-FB8C-40DC-B43A-46BF0408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8B5F-A6C5-4156-BA74-3E7FE820D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7EE2-25A7-4190-A8F6-88D37F53B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714BA-3E17-460A-A947-4314BC7F1616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400B-B005-4D9E-920D-CF239F512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58E7E-5D3F-44AE-A4AA-A65079541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BDB2-33E8-4545-BAF1-C10C802A6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02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E6D4F-30F1-4903-97C7-5A6AF8BC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174" y="1310021"/>
            <a:ext cx="6214113" cy="4661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E69907-90F2-4494-8862-75ED253F37DA}"/>
              </a:ext>
            </a:extLst>
          </p:cNvPr>
          <p:cNvSpPr txBox="1"/>
          <p:nvPr/>
        </p:nvSpPr>
        <p:spPr>
          <a:xfrm>
            <a:off x="575039" y="751647"/>
            <a:ext cx="535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Distortion error:</a:t>
            </a:r>
          </a:p>
          <a:p>
            <a:r>
              <a:rPr lang="en-US" dirty="0"/>
              <a:t>Venue is represented as rectangle, </a:t>
            </a:r>
          </a:p>
          <a:p>
            <a:r>
              <a:rPr lang="en-US" dirty="0"/>
              <a:t>transformation  equation from local to GEO does not compensate Earth </a:t>
            </a:r>
            <a:r>
              <a:rPr lang="en-US" dirty="0" err="1"/>
              <a:t>curvative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23C42F-5E11-4C00-B800-DB5EBE3F1E9F}"/>
              </a:ext>
            </a:extLst>
          </p:cNvPr>
          <p:cNvSpPr/>
          <p:nvPr/>
        </p:nvSpPr>
        <p:spPr>
          <a:xfrm>
            <a:off x="1332239" y="4319239"/>
            <a:ext cx="1968080" cy="1907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Venue</a:t>
            </a:r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4D055B-97BD-46C9-9B6F-9FB1FEBC0F0C}"/>
              </a:ext>
            </a:extLst>
          </p:cNvPr>
          <p:cNvCxnSpPr/>
          <p:nvPr/>
        </p:nvCxnSpPr>
        <p:spPr>
          <a:xfrm>
            <a:off x="2755312" y="3846900"/>
            <a:ext cx="545007" cy="2373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0AD498-504D-4D28-B2B6-C8E54473D689}"/>
              </a:ext>
            </a:extLst>
          </p:cNvPr>
          <p:cNvCxnSpPr/>
          <p:nvPr/>
        </p:nvCxnSpPr>
        <p:spPr>
          <a:xfrm>
            <a:off x="1332239" y="3798455"/>
            <a:ext cx="0" cy="242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445DBA-460B-4006-8595-3DF2753D9D95}"/>
              </a:ext>
            </a:extLst>
          </p:cNvPr>
          <p:cNvCxnSpPr>
            <a:cxnSpLocks/>
          </p:cNvCxnSpPr>
          <p:nvPr/>
        </p:nvCxnSpPr>
        <p:spPr>
          <a:xfrm flipH="1">
            <a:off x="2843120" y="4319239"/>
            <a:ext cx="4571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784A706-CF2A-4C8C-A5E3-29468D90A4A3}"/>
              </a:ext>
            </a:extLst>
          </p:cNvPr>
          <p:cNvSpPr/>
          <p:nvPr/>
        </p:nvSpPr>
        <p:spPr>
          <a:xfrm>
            <a:off x="3254903" y="4261709"/>
            <a:ext cx="96890" cy="11505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DBE46A3-51B0-4F31-921B-F8CD2E656A61}"/>
              </a:ext>
            </a:extLst>
          </p:cNvPr>
          <p:cNvSpPr/>
          <p:nvPr/>
        </p:nvSpPr>
        <p:spPr>
          <a:xfrm rot="17958205">
            <a:off x="2961475" y="4107676"/>
            <a:ext cx="914400" cy="914400"/>
          </a:xfrm>
          <a:prstGeom prst="arc">
            <a:avLst>
              <a:gd name="adj1" fmla="val 16200000"/>
              <a:gd name="adj2" fmla="val 189471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934023-3C6C-4837-8C68-190820F0213B}"/>
              </a:ext>
            </a:extLst>
          </p:cNvPr>
          <p:cNvSpPr/>
          <p:nvPr/>
        </p:nvSpPr>
        <p:spPr>
          <a:xfrm>
            <a:off x="3264862" y="3768270"/>
            <a:ext cx="16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Distortion error</a:t>
            </a:r>
            <a:endParaRPr lang="ru-RU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BC658E61-A760-40A8-8383-0BD47077AB64}"/>
              </a:ext>
            </a:extLst>
          </p:cNvPr>
          <p:cNvSpPr/>
          <p:nvPr/>
        </p:nvSpPr>
        <p:spPr>
          <a:xfrm rot="951951">
            <a:off x="2849811" y="4305332"/>
            <a:ext cx="830103" cy="736158"/>
          </a:xfrm>
          <a:prstGeom prst="arc">
            <a:avLst>
              <a:gd name="adj1" fmla="val 16200000"/>
              <a:gd name="adj2" fmla="val 199101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EF16E7-EAE9-4456-8954-B6D533B26912}"/>
              </a:ext>
            </a:extLst>
          </p:cNvPr>
          <p:cNvSpPr/>
          <p:nvPr/>
        </p:nvSpPr>
        <p:spPr>
          <a:xfrm>
            <a:off x="3641146" y="4248211"/>
            <a:ext cx="2083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point is transformed to wrong longitude </a:t>
            </a:r>
            <a:endParaRPr lang="ru-R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DD2939-3DFD-460A-937F-9EF6D8A126D1}"/>
              </a:ext>
            </a:extLst>
          </p:cNvPr>
          <p:cNvSpPr/>
          <p:nvPr/>
        </p:nvSpPr>
        <p:spPr>
          <a:xfrm>
            <a:off x="1311830" y="6163179"/>
            <a:ext cx="96890" cy="1150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DB2489-051F-4E47-8E76-293451A885F2}"/>
              </a:ext>
            </a:extLst>
          </p:cNvPr>
          <p:cNvSpPr/>
          <p:nvPr/>
        </p:nvSpPr>
        <p:spPr>
          <a:xfrm>
            <a:off x="1350406" y="6316216"/>
            <a:ext cx="137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Venue origin</a:t>
            </a:r>
            <a:endParaRPr lang="ru-R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4890BC-18BF-45E3-9E71-9D0C6DDCE6CF}"/>
              </a:ext>
            </a:extLst>
          </p:cNvPr>
          <p:cNvSpPr/>
          <p:nvPr/>
        </p:nvSpPr>
        <p:spPr>
          <a:xfrm>
            <a:off x="1434360" y="332321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meridians</a:t>
            </a:r>
            <a:endParaRPr lang="ru-RU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19AD6C-B064-4DF8-B681-ECFEEEED2634}"/>
              </a:ext>
            </a:extLst>
          </p:cNvPr>
          <p:cNvSpPr/>
          <p:nvPr/>
        </p:nvSpPr>
        <p:spPr>
          <a:xfrm>
            <a:off x="1350405" y="3663656"/>
            <a:ext cx="454172" cy="345170"/>
          </a:xfrm>
          <a:custGeom>
            <a:avLst/>
            <a:gdLst>
              <a:gd name="connsiteX0" fmla="*/ 0 w 454172"/>
              <a:gd name="connsiteY0" fmla="*/ 345170 h 345170"/>
              <a:gd name="connsiteX1" fmla="*/ 42390 w 454172"/>
              <a:gd name="connsiteY1" fmla="*/ 333059 h 345170"/>
              <a:gd name="connsiteX2" fmla="*/ 72668 w 454172"/>
              <a:gd name="connsiteY2" fmla="*/ 320948 h 345170"/>
              <a:gd name="connsiteX3" fmla="*/ 90835 w 454172"/>
              <a:gd name="connsiteY3" fmla="*/ 314892 h 345170"/>
              <a:gd name="connsiteX4" fmla="*/ 127169 w 454172"/>
              <a:gd name="connsiteY4" fmla="*/ 284614 h 345170"/>
              <a:gd name="connsiteX5" fmla="*/ 151391 w 454172"/>
              <a:gd name="connsiteY5" fmla="*/ 260392 h 345170"/>
              <a:gd name="connsiteX6" fmla="*/ 181669 w 454172"/>
              <a:gd name="connsiteY6" fmla="*/ 242225 h 345170"/>
              <a:gd name="connsiteX7" fmla="*/ 218003 w 454172"/>
              <a:gd name="connsiteY7" fmla="*/ 199835 h 345170"/>
              <a:gd name="connsiteX8" fmla="*/ 278559 w 454172"/>
              <a:gd name="connsiteY8" fmla="*/ 157446 h 345170"/>
              <a:gd name="connsiteX9" fmla="*/ 296726 w 454172"/>
              <a:gd name="connsiteY9" fmla="*/ 139279 h 345170"/>
              <a:gd name="connsiteX10" fmla="*/ 351227 w 454172"/>
              <a:gd name="connsiteY10" fmla="*/ 102945 h 345170"/>
              <a:gd name="connsiteX11" fmla="*/ 454172 w 454172"/>
              <a:gd name="connsiteY11" fmla="*/ 0 h 34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4172" h="345170">
                <a:moveTo>
                  <a:pt x="0" y="345170"/>
                </a:moveTo>
                <a:cubicBezTo>
                  <a:pt x="14130" y="341133"/>
                  <a:pt x="28449" y="337706"/>
                  <a:pt x="42390" y="333059"/>
                </a:cubicBezTo>
                <a:cubicBezTo>
                  <a:pt x="52702" y="329622"/>
                  <a:pt x="62490" y="324765"/>
                  <a:pt x="72668" y="320948"/>
                </a:cubicBezTo>
                <a:cubicBezTo>
                  <a:pt x="78645" y="318707"/>
                  <a:pt x="84779" y="316911"/>
                  <a:pt x="90835" y="314892"/>
                </a:cubicBezTo>
                <a:cubicBezTo>
                  <a:pt x="153830" y="251897"/>
                  <a:pt x="68154" y="335198"/>
                  <a:pt x="127169" y="284614"/>
                </a:cubicBezTo>
                <a:cubicBezTo>
                  <a:pt x="135839" y="277183"/>
                  <a:pt x="142378" y="267402"/>
                  <a:pt x="151391" y="260392"/>
                </a:cubicBezTo>
                <a:cubicBezTo>
                  <a:pt x="160682" y="253166"/>
                  <a:pt x="172960" y="250142"/>
                  <a:pt x="181669" y="242225"/>
                </a:cubicBezTo>
                <a:cubicBezTo>
                  <a:pt x="195439" y="229706"/>
                  <a:pt x="203997" y="212090"/>
                  <a:pt x="218003" y="199835"/>
                </a:cubicBezTo>
                <a:cubicBezTo>
                  <a:pt x="236546" y="183610"/>
                  <a:pt x="261136" y="174869"/>
                  <a:pt x="278559" y="157446"/>
                </a:cubicBezTo>
                <a:cubicBezTo>
                  <a:pt x="284615" y="151390"/>
                  <a:pt x="289875" y="144417"/>
                  <a:pt x="296726" y="139279"/>
                </a:cubicBezTo>
                <a:cubicBezTo>
                  <a:pt x="314193" y="126179"/>
                  <a:pt x="335788" y="118384"/>
                  <a:pt x="351227" y="102945"/>
                </a:cubicBezTo>
                <a:lnTo>
                  <a:pt x="45417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E8094D-6904-4529-B84F-2864AE19F2C5}"/>
              </a:ext>
            </a:extLst>
          </p:cNvPr>
          <p:cNvSpPr/>
          <p:nvPr/>
        </p:nvSpPr>
        <p:spPr>
          <a:xfrm>
            <a:off x="2155804" y="3627322"/>
            <a:ext cx="623730" cy="399671"/>
          </a:xfrm>
          <a:custGeom>
            <a:avLst/>
            <a:gdLst>
              <a:gd name="connsiteX0" fmla="*/ 623730 w 623730"/>
              <a:gd name="connsiteY0" fmla="*/ 399671 h 399671"/>
              <a:gd name="connsiteX1" fmla="*/ 526840 w 623730"/>
              <a:gd name="connsiteY1" fmla="*/ 393616 h 399671"/>
              <a:gd name="connsiteX2" fmla="*/ 484450 w 623730"/>
              <a:gd name="connsiteY2" fmla="*/ 363338 h 399671"/>
              <a:gd name="connsiteX3" fmla="*/ 411783 w 623730"/>
              <a:gd name="connsiteY3" fmla="*/ 327004 h 399671"/>
              <a:gd name="connsiteX4" fmla="*/ 333060 w 623730"/>
              <a:gd name="connsiteY4" fmla="*/ 278559 h 399671"/>
              <a:gd name="connsiteX5" fmla="*/ 290670 w 623730"/>
              <a:gd name="connsiteY5" fmla="*/ 248281 h 399671"/>
              <a:gd name="connsiteX6" fmla="*/ 248281 w 623730"/>
              <a:gd name="connsiteY6" fmla="*/ 218003 h 399671"/>
              <a:gd name="connsiteX7" fmla="*/ 193780 w 623730"/>
              <a:gd name="connsiteY7" fmla="*/ 163502 h 399671"/>
              <a:gd name="connsiteX8" fmla="*/ 163502 w 623730"/>
              <a:gd name="connsiteY8" fmla="*/ 133224 h 399671"/>
              <a:gd name="connsiteX9" fmla="*/ 139279 w 623730"/>
              <a:gd name="connsiteY9" fmla="*/ 109001 h 399671"/>
              <a:gd name="connsiteX10" fmla="*/ 109001 w 623730"/>
              <a:gd name="connsiteY10" fmla="*/ 84779 h 399671"/>
              <a:gd name="connsiteX11" fmla="*/ 90834 w 623730"/>
              <a:gd name="connsiteY11" fmla="*/ 66612 h 399671"/>
              <a:gd name="connsiteX12" fmla="*/ 66612 w 623730"/>
              <a:gd name="connsiteY12" fmla="*/ 48445 h 399671"/>
              <a:gd name="connsiteX13" fmla="*/ 18167 w 623730"/>
              <a:gd name="connsiteY13" fmla="*/ 12111 h 399671"/>
              <a:gd name="connsiteX14" fmla="*/ 0 w 623730"/>
              <a:gd name="connsiteY14" fmla="*/ 0 h 39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3730" h="399671">
                <a:moveTo>
                  <a:pt x="623730" y="399671"/>
                </a:moveTo>
                <a:cubicBezTo>
                  <a:pt x="591433" y="397653"/>
                  <a:pt x="558152" y="401784"/>
                  <a:pt x="526840" y="393616"/>
                </a:cubicBezTo>
                <a:cubicBezTo>
                  <a:pt x="510038" y="389233"/>
                  <a:pt x="499478" y="372038"/>
                  <a:pt x="484450" y="363338"/>
                </a:cubicBezTo>
                <a:cubicBezTo>
                  <a:pt x="461013" y="349769"/>
                  <a:pt x="434316" y="342026"/>
                  <a:pt x="411783" y="327004"/>
                </a:cubicBezTo>
                <a:cubicBezTo>
                  <a:pt x="270417" y="232760"/>
                  <a:pt x="409619" y="322306"/>
                  <a:pt x="333060" y="278559"/>
                </a:cubicBezTo>
                <a:cubicBezTo>
                  <a:pt x="318788" y="270404"/>
                  <a:pt x="303668" y="257565"/>
                  <a:pt x="290670" y="248281"/>
                </a:cubicBezTo>
                <a:cubicBezTo>
                  <a:pt x="276014" y="237812"/>
                  <a:pt x="261813" y="230494"/>
                  <a:pt x="248281" y="218003"/>
                </a:cubicBezTo>
                <a:cubicBezTo>
                  <a:pt x="229402" y="200577"/>
                  <a:pt x="211947" y="181669"/>
                  <a:pt x="193780" y="163502"/>
                </a:cubicBezTo>
                <a:lnTo>
                  <a:pt x="163502" y="133224"/>
                </a:lnTo>
                <a:cubicBezTo>
                  <a:pt x="155428" y="125150"/>
                  <a:pt x="148196" y="116134"/>
                  <a:pt x="139279" y="109001"/>
                </a:cubicBezTo>
                <a:cubicBezTo>
                  <a:pt x="129186" y="100927"/>
                  <a:pt x="118728" y="93290"/>
                  <a:pt x="109001" y="84779"/>
                </a:cubicBezTo>
                <a:cubicBezTo>
                  <a:pt x="102556" y="79140"/>
                  <a:pt x="97336" y="72185"/>
                  <a:pt x="90834" y="66612"/>
                </a:cubicBezTo>
                <a:cubicBezTo>
                  <a:pt x="83171" y="60044"/>
                  <a:pt x="74207" y="55091"/>
                  <a:pt x="66612" y="48445"/>
                </a:cubicBezTo>
                <a:cubicBezTo>
                  <a:pt x="13158" y="1672"/>
                  <a:pt x="70665" y="42109"/>
                  <a:pt x="18167" y="12111"/>
                </a:cubicBezTo>
                <a:cubicBezTo>
                  <a:pt x="11848" y="8500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EA8D07-E5A3-4B48-8C14-1CE502C2891F}"/>
                  </a:ext>
                </a:extLst>
              </p:cNvPr>
              <p:cNvSpPr txBox="1"/>
              <p:nvPr/>
            </p:nvSpPr>
            <p:spPr>
              <a:xfrm>
                <a:off x="704460" y="2137665"/>
                <a:ext cx="4244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EA8D07-E5A3-4B48-8C14-1CE502C2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0" y="2137665"/>
                <a:ext cx="4244816" cy="276999"/>
              </a:xfrm>
              <a:prstGeom prst="rect">
                <a:avLst/>
              </a:prstGeom>
              <a:blipFill>
                <a:blip r:embed="rId3"/>
                <a:stretch>
                  <a:fillRect l="-2011" t="-28889" r="-1724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4375CCC1-A405-4965-B377-D98C4FB494D8}"/>
              </a:ext>
            </a:extLst>
          </p:cNvPr>
          <p:cNvSpPr/>
          <p:nvPr/>
        </p:nvSpPr>
        <p:spPr>
          <a:xfrm>
            <a:off x="1367442" y="119544"/>
            <a:ext cx="4907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Transformation rom local to GEO. Distortion error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D40F4AF-8B18-4FE9-9EEB-ACC4C36354B9}"/>
                  </a:ext>
                </a:extLst>
              </p:cNvPr>
              <p:cNvSpPr/>
              <p:nvPr/>
            </p:nvSpPr>
            <p:spPr>
              <a:xfrm>
                <a:off x="598362" y="2582879"/>
                <a:ext cx="46043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+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b="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D40F4AF-8B18-4FE9-9EEB-ACC4C3635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2" y="2582879"/>
                <a:ext cx="460433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D0DDA6-CDBA-41B1-9685-051509C7DDB6}"/>
                  </a:ext>
                </a:extLst>
              </p:cNvPr>
              <p:cNvSpPr/>
              <p:nvPr/>
            </p:nvSpPr>
            <p:spPr>
              <a:xfrm>
                <a:off x="1558114" y="5737021"/>
                <a:ext cx="54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=0</a:t>
                </a:r>
                <a:endParaRPr lang="ru-RU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D0DDA6-CDBA-41B1-9685-051509C7D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114" y="5737021"/>
                <a:ext cx="549318" cy="369332"/>
              </a:xfrm>
              <a:prstGeom prst="rect">
                <a:avLst/>
              </a:prstGeom>
              <a:blipFill>
                <a:blip r:embed="rId5"/>
                <a:stretch>
                  <a:fillRect t="-8197" r="-7778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8E8A99-07E0-4A65-9D7C-4DD864AA9F29}"/>
              </a:ext>
            </a:extLst>
          </p:cNvPr>
          <p:cNvCxnSpPr>
            <a:cxnSpLocks/>
          </p:cNvCxnSpPr>
          <p:nvPr/>
        </p:nvCxnSpPr>
        <p:spPr>
          <a:xfrm>
            <a:off x="3161202" y="3627322"/>
            <a:ext cx="319230" cy="1451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B42BADA-9C79-4D81-AC5E-FA876F62C6C9}"/>
              </a:ext>
            </a:extLst>
          </p:cNvPr>
          <p:cNvSpPr/>
          <p:nvPr/>
        </p:nvSpPr>
        <p:spPr>
          <a:xfrm>
            <a:off x="2505475" y="3537867"/>
            <a:ext cx="645693" cy="358137"/>
          </a:xfrm>
          <a:custGeom>
            <a:avLst/>
            <a:gdLst>
              <a:gd name="connsiteX0" fmla="*/ 623730 w 623730"/>
              <a:gd name="connsiteY0" fmla="*/ 399671 h 399671"/>
              <a:gd name="connsiteX1" fmla="*/ 526840 w 623730"/>
              <a:gd name="connsiteY1" fmla="*/ 393616 h 399671"/>
              <a:gd name="connsiteX2" fmla="*/ 484450 w 623730"/>
              <a:gd name="connsiteY2" fmla="*/ 363338 h 399671"/>
              <a:gd name="connsiteX3" fmla="*/ 411783 w 623730"/>
              <a:gd name="connsiteY3" fmla="*/ 327004 h 399671"/>
              <a:gd name="connsiteX4" fmla="*/ 333060 w 623730"/>
              <a:gd name="connsiteY4" fmla="*/ 278559 h 399671"/>
              <a:gd name="connsiteX5" fmla="*/ 290670 w 623730"/>
              <a:gd name="connsiteY5" fmla="*/ 248281 h 399671"/>
              <a:gd name="connsiteX6" fmla="*/ 248281 w 623730"/>
              <a:gd name="connsiteY6" fmla="*/ 218003 h 399671"/>
              <a:gd name="connsiteX7" fmla="*/ 193780 w 623730"/>
              <a:gd name="connsiteY7" fmla="*/ 163502 h 399671"/>
              <a:gd name="connsiteX8" fmla="*/ 163502 w 623730"/>
              <a:gd name="connsiteY8" fmla="*/ 133224 h 399671"/>
              <a:gd name="connsiteX9" fmla="*/ 139279 w 623730"/>
              <a:gd name="connsiteY9" fmla="*/ 109001 h 399671"/>
              <a:gd name="connsiteX10" fmla="*/ 109001 w 623730"/>
              <a:gd name="connsiteY10" fmla="*/ 84779 h 399671"/>
              <a:gd name="connsiteX11" fmla="*/ 90834 w 623730"/>
              <a:gd name="connsiteY11" fmla="*/ 66612 h 399671"/>
              <a:gd name="connsiteX12" fmla="*/ 66612 w 623730"/>
              <a:gd name="connsiteY12" fmla="*/ 48445 h 399671"/>
              <a:gd name="connsiteX13" fmla="*/ 18167 w 623730"/>
              <a:gd name="connsiteY13" fmla="*/ 12111 h 399671"/>
              <a:gd name="connsiteX14" fmla="*/ 0 w 623730"/>
              <a:gd name="connsiteY14" fmla="*/ 0 h 39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3730" h="399671">
                <a:moveTo>
                  <a:pt x="623730" y="399671"/>
                </a:moveTo>
                <a:cubicBezTo>
                  <a:pt x="591433" y="397653"/>
                  <a:pt x="558152" y="401784"/>
                  <a:pt x="526840" y="393616"/>
                </a:cubicBezTo>
                <a:cubicBezTo>
                  <a:pt x="510038" y="389233"/>
                  <a:pt x="499478" y="372038"/>
                  <a:pt x="484450" y="363338"/>
                </a:cubicBezTo>
                <a:cubicBezTo>
                  <a:pt x="461013" y="349769"/>
                  <a:pt x="434316" y="342026"/>
                  <a:pt x="411783" y="327004"/>
                </a:cubicBezTo>
                <a:cubicBezTo>
                  <a:pt x="270417" y="232760"/>
                  <a:pt x="409619" y="322306"/>
                  <a:pt x="333060" y="278559"/>
                </a:cubicBezTo>
                <a:cubicBezTo>
                  <a:pt x="318788" y="270404"/>
                  <a:pt x="303668" y="257565"/>
                  <a:pt x="290670" y="248281"/>
                </a:cubicBezTo>
                <a:cubicBezTo>
                  <a:pt x="276014" y="237812"/>
                  <a:pt x="261813" y="230494"/>
                  <a:pt x="248281" y="218003"/>
                </a:cubicBezTo>
                <a:cubicBezTo>
                  <a:pt x="229402" y="200577"/>
                  <a:pt x="211947" y="181669"/>
                  <a:pt x="193780" y="163502"/>
                </a:cubicBezTo>
                <a:lnTo>
                  <a:pt x="163502" y="133224"/>
                </a:lnTo>
                <a:cubicBezTo>
                  <a:pt x="155428" y="125150"/>
                  <a:pt x="148196" y="116134"/>
                  <a:pt x="139279" y="109001"/>
                </a:cubicBezTo>
                <a:cubicBezTo>
                  <a:pt x="129186" y="100927"/>
                  <a:pt x="118728" y="93290"/>
                  <a:pt x="109001" y="84779"/>
                </a:cubicBezTo>
                <a:cubicBezTo>
                  <a:pt x="102556" y="79140"/>
                  <a:pt x="97336" y="72185"/>
                  <a:pt x="90834" y="66612"/>
                </a:cubicBezTo>
                <a:cubicBezTo>
                  <a:pt x="83171" y="60044"/>
                  <a:pt x="74207" y="55091"/>
                  <a:pt x="66612" y="48445"/>
                </a:cubicBezTo>
                <a:cubicBezTo>
                  <a:pt x="13158" y="1672"/>
                  <a:pt x="70665" y="42109"/>
                  <a:pt x="18167" y="12111"/>
                </a:cubicBezTo>
                <a:cubicBezTo>
                  <a:pt x="11848" y="8500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42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Churikov</dc:creator>
  <cp:lastModifiedBy>Dmitry Churikov</cp:lastModifiedBy>
  <cp:revision>3</cp:revision>
  <dcterms:created xsi:type="dcterms:W3CDTF">2019-03-15T00:58:09Z</dcterms:created>
  <dcterms:modified xsi:type="dcterms:W3CDTF">2019-03-15T01:24:24Z</dcterms:modified>
</cp:coreProperties>
</file>