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2" r:id="rId8"/>
    <p:sldId id="27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3" r:id="rId18"/>
    <p:sldId id="270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718F-AF41-4F80-B810-82520D8C6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C1D9C-2033-4B5F-8B43-B93060EB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0C87-4FFC-4CDE-9A92-3B01A78D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C5EF-48D3-4C16-B733-B28E22A1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E677-BFF7-4005-BE73-16AC2BC1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0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B5D9-4A9C-44BB-87A6-1228B66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10F8D-997D-4F28-9F24-8F0E0F17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99FD-6B48-40C2-A640-FF8B6D50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5341-521E-4163-989D-D10205AD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09803-12D5-4DCB-BAF1-D5A669EF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78433-0D85-46AE-A6B1-99282E8B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F778D-FFE1-4628-931F-EA3B53B5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7A5A-2636-493D-9C1B-96D01976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EA54-C164-48BF-8CC3-A414A9F2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FBE6-1A42-47B0-9D48-91AA508C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547B-FAEC-48CA-A7EA-4D3067B2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F955-7808-4A30-A6F7-6A39B5CB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D2CB-5B9A-4060-AD46-79FCFA6F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7727-F315-4C99-BB8A-9270D2AA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7EB5-3CD9-4DA2-8CD7-4B7999ED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A4D8-8798-40F3-A29F-56DCDF84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4CA2-C971-411A-8AB3-7DA5E675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7326-60D8-4B16-A69D-92619E5D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E6162-4DFF-432E-AEB7-C1749D10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BE3B-E02C-47DF-A1E1-A55912C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1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CBEF-2BCB-4969-B038-7811C962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C8C3-5923-407B-BF14-E412E2072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2A0D3-090C-4A0B-81A7-5AA0AEEF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AB584-3FC0-4E65-8149-21118031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1F32-57D8-4361-BC28-D5517F1F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E85A-FC57-4E58-9CFA-C53EF1A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1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99D1-B49B-4545-8CBE-716545B2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4442-9221-4B4A-92CE-1A74F28C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83701-136F-4636-8B25-3B4C8A56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6FF52-FA8B-4A9F-9F34-67A98E9EC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D61EC-7EBE-41BA-AAFF-3D17ECC64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5D5E8-50BC-4A2F-BA37-1DFB107B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BA441-D869-402F-BE3A-29C0B19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EB367-73FA-45F4-9E59-2C724DEC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F452-8AAA-4737-8C7E-60AD4CAB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5691C-A84F-4232-8D0F-DCDF1176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FDFE5-F344-43BA-B212-CCD0A13D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2F69E-00ED-4D08-8F5C-F7743A96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34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F5517-58DE-4F3B-AE4B-CE5C4612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52757-DACF-44BA-A27D-44467F5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B723-C193-4B28-AAC9-4C9A240A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3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8D00-6A17-4B42-9012-857A8BE0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7468-DBF4-45DD-BF47-7CDCE396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2BCBB-8B4E-43A1-8DE8-C6752FC9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622A-669E-4568-BBEB-4F45A6D6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9E1ED-6577-471A-B829-771BAAC4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A851-1FC6-4735-859F-8BA9A226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3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7EB0-032A-4C37-AB27-11F531A8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40487-ABA4-447F-B37F-D56917BD8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01AAB-03F9-4707-90E8-E45B566BC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B83D-CB03-490E-92F1-CE79DD05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16923-9DFF-46B3-86F7-EDAB6A05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24C0-6136-4924-9D98-85BEA91C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8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23868-E09A-4F84-AB6E-5EC4AF9C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1FD8-14E2-43D4-817F-DBE7F73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711A-7A94-4C78-9044-47A998244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FB08-959C-40A8-A096-0C0362758A0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7B50-6FB2-46D6-A9A4-C98D8C530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F140-A190-4127-8DF5-CD4A6BB06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67C0-64DA-43CB-8641-0D6A96996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7AE7-5876-4935-83A1-0CDEEC633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1 presentation.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3E6F0-A34C-405C-810B-3EE9D25E0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4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1637-5D8A-41A7-B608-533FD878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365125"/>
            <a:ext cx="10969487" cy="1286979"/>
          </a:xfrm>
        </p:spPr>
        <p:txBody>
          <a:bodyPr>
            <a:normAutofit fontScale="90000"/>
          </a:bodyPr>
          <a:lstStyle/>
          <a:p>
            <a:r>
              <a:rPr lang="en-GB" dirty="0"/>
              <a:t>So we now have a list of locations for each month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429E-E5EA-4A3E-8BD3-A4B145C3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going to scrape for the weather in that month at these locations. </a:t>
            </a:r>
          </a:p>
          <a:p>
            <a:endParaRPr lang="en-GB" dirty="0"/>
          </a:p>
          <a:p>
            <a:r>
              <a:rPr lang="en-GB" dirty="0"/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226585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6E85-78C5-431E-AAD5-F96A6F94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use this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9FFA-7F2D-493B-B8D5-D7EA1ADC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D4CDCC7-FD01-42CB-9A37-92BFA84C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738" y="123066"/>
            <a:ext cx="4473366" cy="102545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D01CAC5-F183-484E-8EE6-92FCFDA5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61" y="1401680"/>
            <a:ext cx="6110918" cy="54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4CCD-AB01-4EC1-A409-4A15418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A668-1CC0-40D4-A798-AB824F90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8389D0B-C15F-44BE-AC9A-A4F4EF8B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" y="1514230"/>
            <a:ext cx="12192000" cy="46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7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A83A-110A-4B53-A0F5-BAF26103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3178-0B9D-41F8-955B-C6F1D09A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9ED9AB-8DE1-47C6-9801-487DD97B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75" y="774631"/>
            <a:ext cx="101250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8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D5E2-D6EA-40D9-B6A1-E9F54F6F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904C-7E01-4896-AC36-44BE256C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033"/>
            <a:ext cx="10515600" cy="1998929"/>
          </a:xfrm>
        </p:spPr>
        <p:txBody>
          <a:bodyPr/>
          <a:lstStyle/>
          <a:p>
            <a:r>
              <a:rPr lang="en-GB" dirty="0"/>
              <a:t>The URL is the key.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952F1C-7BA4-42A5-B2C7-DEDD24C5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83"/>
            <a:ext cx="12192000" cy="38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C026-01E0-4398-956A-F9F238E8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brings us to the next important list.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8CD2-1F09-43BD-8BDB-661633BD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Location_key_match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15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1032-FC1A-4A74-BD54-99FC1663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8AC-86BE-4BAF-BBBB-9284C13A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18048-C3F8-4C79-87F1-DB1DBC3C3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8" b="5884"/>
          <a:stretch/>
        </p:blipFill>
        <p:spPr>
          <a:xfrm>
            <a:off x="53009" y="901227"/>
            <a:ext cx="11523491" cy="3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F5B2-A350-4D3F-88BB-CDE6511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CCDC-1592-48E3-96A2-CE072B6E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is more uniformly presented so I ran into less problems. </a:t>
            </a:r>
          </a:p>
        </p:txBody>
      </p:sp>
    </p:spTree>
    <p:extLst>
      <p:ext uri="{BB962C8B-B14F-4D97-AF65-F5344CB8AC3E}">
        <p14:creationId xmlns:p14="http://schemas.microsoft.com/office/powerpoint/2010/main" val="362749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B0BE-CFAA-414B-B097-7E6CDF98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C39F-E14E-4329-BB4F-46DAB849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712"/>
            <a:ext cx="10515600" cy="4351338"/>
          </a:xfrm>
        </p:spPr>
        <p:txBody>
          <a:bodyPr/>
          <a:lstStyle/>
          <a:p>
            <a:r>
              <a:rPr lang="en-GB" dirty="0" err="1"/>
              <a:t>trying_scraping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 err="1"/>
              <a:t>daily_observations_scraping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108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34AB-2B9C-4391-9B4A-A19E1562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I were to do the project 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7C94-5ACF-428F-84EC-31A6EC10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5545-2242-4D3E-90DF-9ED51AD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my project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1567-87A2-464E-8B38-3348B997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am comparing the local weather to the local market share volume of the stock exchange. </a:t>
            </a:r>
          </a:p>
        </p:txBody>
      </p:sp>
    </p:spTree>
    <p:extLst>
      <p:ext uri="{BB962C8B-B14F-4D97-AF65-F5344CB8AC3E}">
        <p14:creationId xmlns:p14="http://schemas.microsoft.com/office/powerpoint/2010/main" val="99466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784E-3D1F-4985-A609-118E571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16E5-5B5A-4773-9B64-362AE6BE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FC19-8ECE-40BC-A94E-6E155EEA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AB2A-D553-435D-9033-651D7D36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58B1215-11A2-4309-BE48-C5B2FC94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94924"/>
          </a:xfrm>
          <a:prstGeom prst="rect">
            <a:avLst/>
          </a:prstGeom>
        </p:spPr>
      </p:pic>
      <p:pic>
        <p:nvPicPr>
          <p:cNvPr id="7" name="Picture 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1DBC3B5-15F4-4FD1-97BD-1839DB48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6195"/>
            <a:ext cx="12192000" cy="48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D06A-6AC8-47E3-A0A1-6CD3979A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how do we see what the highest stock exchanges are for any period of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621E-0785-47AE-A8BE-1B58DC1B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50A5-0804-499F-9F40-73A53B5A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48E0-E05C-4119-9129-010CB4CB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4D28A9-6C4D-42EF-9AD4-235A96AA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59"/>
            <a:ext cx="12192000" cy="66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4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2740-6F06-4E4F-B610-4B47D0EB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89DF-101D-4771-8B4F-F0D0AFAB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0AD2D4E-88EB-417B-8771-087EA3BF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68"/>
            <a:ext cx="12192000" cy="67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7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E230-BCEE-4113-AAFC-C50942F0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3E0D-F746-4170-A826-23AE4859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9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177D-3231-4A1D-AD9F-04E52643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DF23-E35A-42D7-9409-BEA0526D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23509-146A-4AB7-A5BE-F555FC2B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66086" cy="640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E1E0-69EC-4DF0-9F22-9934A606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get some important lists and dictionaries.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43E2-11F1-46AF-990E-7DF1C2AC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17" y="1329635"/>
            <a:ext cx="11146183" cy="484732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List of locations</a:t>
            </a:r>
          </a:p>
          <a:p>
            <a:endParaRPr lang="en-GB" dirty="0"/>
          </a:p>
          <a:p>
            <a:r>
              <a:rPr lang="en-GB" dirty="0" err="1"/>
              <a:t>Month_location_match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These are saved as CSVs. </a:t>
            </a:r>
          </a:p>
        </p:txBody>
      </p:sp>
    </p:spTree>
    <p:extLst>
      <p:ext uri="{BB962C8B-B14F-4D97-AF65-F5344CB8AC3E}">
        <p14:creationId xmlns:p14="http://schemas.microsoft.com/office/powerpoint/2010/main" val="155883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161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1 presentation. </vt:lpstr>
      <vt:lpstr>What is my project about? </vt:lpstr>
      <vt:lpstr>PowerPoint Presentation</vt:lpstr>
      <vt:lpstr>But how do we see what the highest stock exchanges are for any period of time?</vt:lpstr>
      <vt:lpstr>PowerPoint Presentation</vt:lpstr>
      <vt:lpstr>PowerPoint Presentation</vt:lpstr>
      <vt:lpstr>Problems.</vt:lpstr>
      <vt:lpstr>PowerPoint Presentation</vt:lpstr>
      <vt:lpstr>We get some important lists and dictionaries. </vt:lpstr>
      <vt:lpstr>So we now have a list of locations for each month . </vt:lpstr>
      <vt:lpstr>We use this website:</vt:lpstr>
      <vt:lpstr>PowerPoint Presentation</vt:lpstr>
      <vt:lpstr>PowerPoint Presentation</vt:lpstr>
      <vt:lpstr>PowerPoint Presentation</vt:lpstr>
      <vt:lpstr>This brings us to the next important list. </vt:lpstr>
      <vt:lpstr>PowerPoint Presentation</vt:lpstr>
      <vt:lpstr>Problems:</vt:lpstr>
      <vt:lpstr>Functions:</vt:lpstr>
      <vt:lpstr>If I were to do the project again…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presentation. </dc:title>
  <dc:creator>Harry Smith</dc:creator>
  <cp:lastModifiedBy>Harry Smith</cp:lastModifiedBy>
  <cp:revision>1</cp:revision>
  <dcterms:created xsi:type="dcterms:W3CDTF">2021-08-02T21:59:39Z</dcterms:created>
  <dcterms:modified xsi:type="dcterms:W3CDTF">2021-08-02T22:15:24Z</dcterms:modified>
</cp:coreProperties>
</file>