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2"/>
  </p:notesMasterIdLst>
  <p:sldIdLst>
    <p:sldId id="256" r:id="rId2"/>
    <p:sldId id="3258" r:id="rId3"/>
    <p:sldId id="2918" r:id="rId4"/>
    <p:sldId id="3259" r:id="rId5"/>
    <p:sldId id="3260" r:id="rId6"/>
    <p:sldId id="3262" r:id="rId7"/>
    <p:sldId id="3263" r:id="rId8"/>
    <p:sldId id="262" r:id="rId9"/>
    <p:sldId id="259" r:id="rId10"/>
    <p:sldId id="3261" r:id="rId11"/>
  </p:sldIdLst>
  <p:sldSz cx="12192000" cy="6858000"/>
  <p:notesSz cx="6858000" cy="9144000"/>
  <p:embeddedFontLst>
    <p:embeddedFont>
      <p:font typeface="Barlow" pitchFamily="2" charset="77"/>
      <p:regular r:id="rId13"/>
      <p:bold r:id="rId14"/>
      <p:italic r:id="rId15"/>
      <p:boldItalic r:id="rId16"/>
    </p:embeddedFont>
    <p:embeddedFont>
      <p:font typeface="Barlow Light" pitchFamily="2" charset="77"/>
      <p:regular r:id="rId17"/>
      <p:bold r:id="rId18"/>
      <p:italic r:id="rId19"/>
      <p:boldItalic r:id="rId20"/>
    </p:embeddedFont>
    <p:embeddedFont>
      <p:font typeface="Barlow SemiBold"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8054"/>
  </p:normalViewPr>
  <p:slideViewPr>
    <p:cSldViewPr snapToGrid="0" snapToObjects="1">
      <p:cViewPr varScale="1">
        <p:scale>
          <a:sx n="88" d="100"/>
          <a:sy n="88" d="100"/>
        </p:scale>
        <p:origin x="1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d56be0d9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d56be0d9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920" b="0" i="0" kern="1200" dirty="0">
                <a:solidFill>
                  <a:schemeClr val="tx1"/>
                </a:solidFill>
                <a:effectLst/>
                <a:latin typeface="Amazon Ember Regular" charset="0"/>
                <a:ea typeface="+mn-ea"/>
                <a:cs typeface="+mn-cs"/>
              </a:rPr>
              <a:t>MAP is a program that supports customer cloud adoption with a focus on AWS Migration Competency Partners to successfully execute migrations to the AWS Cloud </a:t>
            </a:r>
            <a:endParaRPr lang="en-US" dirty="0"/>
          </a:p>
          <a:p>
            <a:endParaRPr lang="en-US" dirty="0"/>
          </a:p>
          <a:p>
            <a:pPr lvl="0"/>
            <a:r>
              <a:rPr lang="en-US" sz="1920" b="0" i="0" kern="1200" dirty="0">
                <a:solidFill>
                  <a:schemeClr val="tx1"/>
                </a:solidFill>
                <a:effectLst/>
                <a:latin typeface="Amazon Ember Regular" charset="0"/>
                <a:ea typeface="+mn-ea"/>
                <a:cs typeface="+mn-cs"/>
              </a:rPr>
              <a:t>1. Incentives to offset the cost of migration in the form of credits to the end customer or cash to the AWS Migration Competency Partner in the Assess, Mobilize, and Migrate &amp; Modernize phases.</a:t>
            </a:r>
          </a:p>
          <a:p>
            <a:pPr lvl="0"/>
            <a:r>
              <a:rPr lang="en-US" sz="1920" b="0" i="0" kern="1200" dirty="0">
                <a:solidFill>
                  <a:schemeClr val="tx1"/>
                </a:solidFill>
                <a:effectLst/>
                <a:latin typeface="Amazon Ember Regular" charset="0"/>
                <a:ea typeface="+mn-ea"/>
                <a:cs typeface="+mn-cs"/>
              </a:rPr>
              <a:t>2. Prescriptive guidance to execute migrations to the AWS Cloud based on hundreds of migrations to AWS.</a:t>
            </a:r>
          </a:p>
          <a:p>
            <a:r>
              <a:rPr lang="en-US" sz="1920" b="0" i="0" kern="1200" dirty="0">
                <a:solidFill>
                  <a:schemeClr val="tx1"/>
                </a:solidFill>
                <a:effectLst/>
                <a:latin typeface="Amazon Ember Regular" charset="0"/>
                <a:ea typeface="+mn-ea"/>
                <a:cs typeface="+mn-cs"/>
              </a:rPr>
              <a:t>3. Go-to-market and delivery enablement to support partners building an AWS migration practice. </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03262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B3CC4-7FD2-FA46-8EC6-1F144A68B6E3}"/>
              </a:ext>
            </a:extLst>
          </p:cNvPr>
          <p:cNvSpPr>
            <a:spLocks noGrp="1"/>
          </p:cNvSpPr>
          <p:nvPr>
            <p:ph type="body" idx="1"/>
          </p:nvPr>
        </p:nvSpPr>
        <p:spPr/>
        <p:txBody>
          <a:bodyPr/>
          <a:lstStyle/>
          <a:p>
            <a:pPr marL="342900" lvl="0" indent="-342900" fontAlgn="ctr">
              <a:buFont typeface="Arial" panose="020B0604020202020204" pitchFamily="34" charset="0"/>
              <a:buChar char="•"/>
            </a:pPr>
            <a:r>
              <a:rPr lang="en-US" sz="2000" dirty="0"/>
              <a:t>There are many different drivers for customers like yourselves to initiate the journey to AWS.</a:t>
            </a:r>
          </a:p>
          <a:p>
            <a:pPr marL="342900" lvl="0" indent="-342900" fontAlgn="ctr">
              <a:buFont typeface="Arial" panose="020B0604020202020204" pitchFamily="34" charset="0"/>
              <a:buChar char="•"/>
            </a:pPr>
            <a:r>
              <a:rPr lang="en-US" sz="2000" dirty="0"/>
              <a:t>They are driven by compelling events such as a cost objective, target dates to exit and consolidate data centers, or end of life hardware and software. But the conversation is changing.</a:t>
            </a:r>
          </a:p>
          <a:p>
            <a:pPr marL="342900" lvl="0" indent="-342900" fontAlgn="ctr">
              <a:buFont typeface="Arial" panose="020B0604020202020204" pitchFamily="34" charset="0"/>
              <a:buChar char="•"/>
            </a:pPr>
            <a:r>
              <a:rPr lang="en-US" sz="2000" dirty="0"/>
              <a:t>Boards of Directors expect more than just cost savings and efficiency even though customers are achieving 25-50% savings in AWS vs. on premises costs.</a:t>
            </a:r>
          </a:p>
          <a:p>
            <a:pPr marL="342900" lvl="0" indent="-342900" fontAlgn="ctr">
              <a:buFont typeface="Arial" panose="020B0604020202020204" pitchFamily="34" charset="0"/>
              <a:buChar char="•"/>
            </a:pPr>
            <a:r>
              <a:rPr lang="en-US" sz="2000" dirty="0"/>
              <a:t>They want to be able to move faster as businesses and transform customer experiences.</a:t>
            </a:r>
          </a:p>
          <a:p>
            <a:pPr marL="342900" lvl="0" indent="-342900" fontAlgn="ctr">
              <a:buFont typeface="Arial" panose="020B0604020202020204" pitchFamily="34" charset="0"/>
              <a:buChar char="•"/>
            </a:pPr>
            <a:r>
              <a:rPr lang="en-US" sz="2000" dirty="0"/>
              <a:t>They want to deliver digital transformations and modernize their businesses.</a:t>
            </a:r>
          </a:p>
          <a:p>
            <a:pPr marL="342900" lvl="0" indent="-342900" fontAlgn="ctr">
              <a:buFont typeface="Arial" panose="020B0604020202020204" pitchFamily="34" charset="0"/>
              <a:buChar char="•"/>
            </a:pPr>
            <a:r>
              <a:rPr lang="en-US" sz="2000" dirty="0"/>
              <a:t>They want to re-invest cost savings to drive new innovations and business models.</a:t>
            </a:r>
          </a:p>
          <a:p>
            <a:pPr marL="0" lvl="0" indent="0" fontAlgn="ctr">
              <a:buFont typeface="Arial" panose="020B0604020202020204" pitchFamily="34" charset="0"/>
              <a:buNone/>
            </a:pPr>
            <a:r>
              <a:rPr lang="en-US" sz="2800" dirty="0"/>
              <a:t>------------------------------------------</a:t>
            </a:r>
            <a:endParaRPr lang="en-US" sz="2800" b="1" dirty="0"/>
          </a:p>
        </p:txBody>
      </p:sp>
    </p:spTree>
    <p:extLst>
      <p:ext uri="{BB962C8B-B14F-4D97-AF65-F5344CB8AC3E}">
        <p14:creationId xmlns:p14="http://schemas.microsoft.com/office/powerpoint/2010/main" val="1315105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B3CC4-7FD2-FA46-8EC6-1F144A68B6E3}"/>
              </a:ext>
            </a:extLst>
          </p:cNvPr>
          <p:cNvSpPr>
            <a:spLocks noGrp="1"/>
          </p:cNvSpPr>
          <p:nvPr>
            <p:ph type="body" idx="1"/>
          </p:nvPr>
        </p:nvSpPr>
        <p:spPr/>
        <p:txBody>
          <a:bodyPr/>
          <a:lstStyle/>
          <a:p>
            <a:pPr marL="342900" lvl="0" indent="-342900" fontAlgn="ctr">
              <a:buFont typeface="Arial" panose="020B0604020202020204" pitchFamily="34" charset="0"/>
              <a:buChar char="•"/>
            </a:pPr>
            <a:r>
              <a:rPr lang="en-US" sz="2800" b="1" i="0" u="none" strike="noStrike" kern="1200" cap="none" baseline="0" dirty="0">
                <a:solidFill>
                  <a:schemeClr val="tx1"/>
                </a:solidFill>
                <a:effectLst/>
                <a:latin typeface="Amazon Ember Regular" charset="0"/>
                <a:ea typeface="Arial"/>
                <a:cs typeface="Arial"/>
                <a:sym typeface="Arial"/>
              </a:rPr>
              <a:t>PRIMARY MESSAGE: </a:t>
            </a:r>
            <a:r>
              <a:rPr lang="en-US" sz="2800" b="0" i="0" u="none" strike="noStrike" kern="1200" cap="none" dirty="0">
                <a:solidFill>
                  <a:schemeClr val="tx1"/>
                </a:solidFill>
                <a:effectLst/>
                <a:latin typeface="Amazon Ember Regular" charset="0"/>
                <a:ea typeface="Arial"/>
                <a:cs typeface="Arial"/>
                <a:sym typeface="Arial"/>
              </a:rPr>
              <a:t>MAP is built on a three-phase journey</a:t>
            </a:r>
            <a:r>
              <a:rPr lang="en-US" sz="2800" b="0" i="0" u="none" strike="noStrike" kern="1200" cap="none" baseline="0" dirty="0">
                <a:solidFill>
                  <a:schemeClr val="tx1"/>
                </a:solidFill>
                <a:effectLst/>
                <a:latin typeface="Amazon Ember Regular" charset="0"/>
                <a:ea typeface="Arial"/>
                <a:cs typeface="Arial"/>
                <a:sym typeface="Arial"/>
              </a:rPr>
              <a:t> to systematically help you accomplish the migration journey. MAP starts with the Assess phase that includes a Migration Ready Assessment (MRA) along with a Rapid Discovery to support creation of a TCO model to help you build business support for your migration project. The second phase is Mobilize, which includes Mobilize projects designed to build your capabilities and experience, first-hand how easy it is to migrate to AWS. Mobilize includes eight work streams pictured here and the level of activity required in these work streams is determined by the readiness levels determined during the MRA. Mobilize activities include the actual migration of a recommended 2-3 applications, which is how your teams</a:t>
            </a:r>
            <a:r>
              <a:rPr lang="en-US" sz="2800" dirty="0"/>
              <a:t> build </a:t>
            </a:r>
            <a:r>
              <a:rPr lang="en-US" sz="2800" b="0" i="0" u="none" strike="noStrike" kern="1200" cap="none" baseline="0" dirty="0">
                <a:solidFill>
                  <a:schemeClr val="tx1"/>
                </a:solidFill>
                <a:effectLst/>
                <a:latin typeface="Amazon Ember Regular" charset="0"/>
                <a:ea typeface="Arial"/>
                <a:cs typeface="Arial"/>
                <a:sym typeface="Arial"/>
              </a:rPr>
              <a:t>migration capabilities alongside migration experts from AWS or partners. Mobilize typically runs from 2 to 6 months and involves </a:t>
            </a:r>
            <a:r>
              <a:rPr lang="en-US" sz="2800" b="0" i="0" u="none" strike="noStrike" kern="1200" cap="none" baseline="0" dirty="0" err="1">
                <a:solidFill>
                  <a:schemeClr val="tx1"/>
                </a:solidFill>
                <a:effectLst/>
                <a:latin typeface="Amazon Ember Regular" charset="0"/>
                <a:ea typeface="Arial"/>
                <a:cs typeface="Arial"/>
                <a:sym typeface="Arial"/>
              </a:rPr>
              <a:t>ProServe</a:t>
            </a:r>
            <a:r>
              <a:rPr lang="en-US" sz="2800" b="0" i="0" u="none" strike="noStrike" kern="1200" cap="none" baseline="0" dirty="0">
                <a:solidFill>
                  <a:schemeClr val="tx1"/>
                </a:solidFill>
                <a:effectLst/>
                <a:latin typeface="Amazon Ember Regular" charset="0"/>
                <a:ea typeface="Arial"/>
                <a:cs typeface="Arial"/>
                <a:sym typeface="Arial"/>
              </a:rPr>
              <a:t> and/or a partner that prepares you for large-scale migration and operation which is phase three. During Migration and Modernization, you will continue to migrate waves of applications, and operate and optimize your cloud environment and applications.</a:t>
            </a:r>
            <a:endParaRPr lang="en-US" sz="2800" b="1" dirty="0"/>
          </a:p>
        </p:txBody>
      </p:sp>
    </p:spTree>
    <p:extLst>
      <p:ext uri="{BB962C8B-B14F-4D97-AF65-F5344CB8AC3E}">
        <p14:creationId xmlns:p14="http://schemas.microsoft.com/office/powerpoint/2010/main" val="42141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B3CC4-7FD2-FA46-8EC6-1F144A68B6E3}"/>
              </a:ext>
            </a:extLst>
          </p:cNvPr>
          <p:cNvSpPr>
            <a:spLocks noGrp="1"/>
          </p:cNvSpPr>
          <p:nvPr>
            <p:ph type="body" idx="1"/>
          </p:nvPr>
        </p:nvSpPr>
        <p:spPr/>
        <p:txBody>
          <a:bodyPr/>
          <a:lstStyle/>
          <a:p>
            <a:pPr lvl="0">
              <a:defRPr/>
            </a:pPr>
            <a:r>
              <a:rPr lang="en-US" sz="2000" b="1" dirty="0"/>
              <a:t>Migration Planning</a:t>
            </a:r>
          </a:p>
          <a:p>
            <a:pPr marL="342900" lvl="0" indent="-342900" fontAlgn="ctr">
              <a:buFont typeface="Arial" panose="020B0604020202020204" pitchFamily="34" charset="0"/>
              <a:buChar char="•"/>
            </a:pPr>
            <a:r>
              <a:rPr lang="en-US" sz="2000" dirty="0"/>
              <a:t>Understanding the details of the current environment, including where the data is, not just application data but operational data and how it is used and accessed, is critical.</a:t>
            </a:r>
          </a:p>
          <a:p>
            <a:pPr marL="342900" lvl="0" indent="-342900" fontAlgn="ctr">
              <a:buFont typeface="Arial" panose="020B0604020202020204" pitchFamily="34" charset="0"/>
              <a:buChar char="•"/>
            </a:pPr>
            <a:r>
              <a:rPr lang="en-US" sz="2000" dirty="0"/>
              <a:t>AWS and our partners offer a collection of tools to help you make better decisions for architecture, modernization, and migration planning by discovering the current environment, dependencies, and identifying where there may be gaps in knowledge that need to be addressed to plan the migration.</a:t>
            </a:r>
          </a:p>
          <a:p>
            <a:pPr marL="342900" lvl="0" indent="-342900" fontAlgn="ctr">
              <a:buFont typeface="Arial" panose="020B0604020202020204" pitchFamily="34" charset="0"/>
              <a:buChar char="•"/>
            </a:pPr>
            <a:r>
              <a:rPr lang="en-US" sz="2000" dirty="0"/>
              <a:t>AWS with partners help evaluate the 7Rs of migration and classify workloads for Refactor, </a:t>
            </a:r>
            <a:r>
              <a:rPr lang="en-US" sz="2000" dirty="0" err="1"/>
              <a:t>Replatform</a:t>
            </a:r>
            <a:r>
              <a:rPr lang="en-US" sz="2000" dirty="0"/>
              <a:t>, Repurchase, Rehost, Relocate, Retain, and Retire.</a:t>
            </a:r>
          </a:p>
          <a:p>
            <a:pPr marL="342900" lvl="0" indent="-342900" fontAlgn="ctr">
              <a:buFont typeface="Arial" panose="020B0604020202020204" pitchFamily="34" charset="0"/>
              <a:buChar char="•"/>
            </a:pPr>
            <a:r>
              <a:rPr lang="en-US" sz="2000" dirty="0"/>
              <a:t>In the planning stage, we help customers move the first few applications into production while we plan to deliver the migration at scale.</a:t>
            </a:r>
          </a:p>
          <a:p>
            <a:pPr marL="0" lvl="0" indent="0" fontAlgn="ctr">
              <a:buFont typeface="Arial" panose="020B0604020202020204" pitchFamily="34" charset="0"/>
              <a:buNone/>
            </a:pPr>
            <a:r>
              <a:rPr lang="en-US" sz="2800" dirty="0"/>
              <a:t>------------------------------------------</a:t>
            </a:r>
            <a:endParaRPr lang="en-US" sz="2800" b="1" dirty="0"/>
          </a:p>
        </p:txBody>
      </p:sp>
    </p:spTree>
    <p:extLst>
      <p:ext uri="{BB962C8B-B14F-4D97-AF65-F5344CB8AC3E}">
        <p14:creationId xmlns:p14="http://schemas.microsoft.com/office/powerpoint/2010/main" val="209146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7c8cf6a461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g7c8cf6a461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lt1"/>
                </a:solidFill>
                <a:latin typeface="Arial"/>
                <a:ea typeface="Arial"/>
                <a:cs typeface="Arial"/>
                <a:sym typeface="Arial"/>
              </a:rPr>
              <a:t>ter</a:t>
            </a:r>
            <a:endParaRPr/>
          </a:p>
          <a:p>
            <a:pPr marL="0" lvl="0" indent="0" algn="l" rtl="0">
              <a:spcBef>
                <a:spcPts val="0"/>
              </a:spcBef>
              <a:spcAft>
                <a:spcPts val="0"/>
              </a:spcAft>
              <a:buNone/>
            </a:pPr>
            <a:endParaRPr/>
          </a:p>
        </p:txBody>
      </p:sp>
      <p:sp>
        <p:nvSpPr>
          <p:cNvPr id="488" name="Google Shape;488;g7c8cf6a461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99202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6f36b366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6f36b366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t>With that, I’d like to briefly introduce you to the portfolio of offerings that Onica delivers. The Elevate category is all about adopting the cloud and improving your current infrastructure and processes with the cloud. The operate category focuses on helping you run production environments, and optimize and secure them. The innovate category is about building – new capabilities, new innovation, and new technology that can propel your business forward.</a:t>
            </a:r>
            <a:endParaRPr/>
          </a:p>
        </p:txBody>
      </p:sp>
    </p:spTree>
    <p:extLst>
      <p:ext uri="{BB962C8B-B14F-4D97-AF65-F5344CB8AC3E}">
        <p14:creationId xmlns:p14="http://schemas.microsoft.com/office/powerpoint/2010/main" val="8470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055bb37ec_0_1213:notes"/>
          <p:cNvSpPr>
            <a:spLocks noGrp="1" noRot="1" noChangeAspect="1"/>
          </p:cNvSpPr>
          <p:nvPr>
            <p:ph type="sldImg" idx="2"/>
          </p:nvPr>
        </p:nvSpPr>
        <p:spPr>
          <a:xfrm>
            <a:off x="990600" y="349250"/>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gb055bb37ec_0_1213:notes"/>
          <p:cNvSpPr txBox="1">
            <a:spLocks noGrp="1"/>
          </p:cNvSpPr>
          <p:nvPr>
            <p:ph type="body" idx="1"/>
          </p:nvPr>
        </p:nvSpPr>
        <p:spPr>
          <a:xfrm>
            <a:off x="304800" y="3344449"/>
            <a:ext cx="6248400" cy="527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1869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7c8cf6a461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g7c8cf6a461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lt1"/>
                </a:solidFill>
                <a:latin typeface="Arial"/>
                <a:ea typeface="Arial"/>
                <a:cs typeface="Arial"/>
                <a:sym typeface="Arial"/>
              </a:rPr>
              <a:t>ter</a:t>
            </a:r>
            <a:endParaRPr/>
          </a:p>
          <a:p>
            <a:pPr marL="0" lvl="0" indent="0" algn="l" rtl="0">
              <a:spcBef>
                <a:spcPts val="0"/>
              </a:spcBef>
              <a:spcAft>
                <a:spcPts val="0"/>
              </a:spcAft>
              <a:buNone/>
            </a:pPr>
            <a:endParaRPr/>
          </a:p>
        </p:txBody>
      </p:sp>
      <p:sp>
        <p:nvSpPr>
          <p:cNvPr id="488" name="Google Shape;488;g7c8cf6a461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802481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onica.com/" TargetMode="External"/><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nica.com/"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onica.com/" TargetMode="External"/><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nica.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Title Slide">
  <p:cSld name="Title Slide">
    <p:spTree>
      <p:nvGrpSpPr>
        <p:cNvPr id="1" name="Shape 10"/>
        <p:cNvGrpSpPr/>
        <p:nvPr/>
      </p:nvGrpSpPr>
      <p:grpSpPr>
        <a:xfrm>
          <a:off x="0" y="0"/>
          <a:ext cx="0" cy="0"/>
          <a:chOff x="0" y="0"/>
          <a:chExt cx="0" cy="0"/>
        </a:xfrm>
      </p:grpSpPr>
      <p:pic>
        <p:nvPicPr>
          <p:cNvPr id="11" name="Google Shape;11;p2" descr="Santa Monica"/>
          <p:cNvPicPr preferRelativeResize="0"/>
          <p:nvPr/>
        </p:nvPicPr>
        <p:blipFill rotWithShape="1">
          <a:blip r:embed="rId2">
            <a:alphaModFix/>
          </a:blip>
          <a:srcRect l="492" t="492" r="493" b="493"/>
          <a:stretch/>
        </p:blipFill>
        <p:spPr>
          <a:xfrm>
            <a:off x="0" y="0"/>
            <a:ext cx="12192000" cy="6858000"/>
          </a:xfrm>
          <a:prstGeom prst="rect">
            <a:avLst/>
          </a:prstGeom>
          <a:noFill/>
          <a:ln>
            <a:noFill/>
          </a:ln>
        </p:spPr>
      </p:pic>
      <p:pic>
        <p:nvPicPr>
          <p:cNvPr id="12" name="Google Shape;12;p2" descr="A close up of a logo&#10;&#10;Description automatically generated"/>
          <p:cNvPicPr preferRelativeResize="0"/>
          <p:nvPr/>
        </p:nvPicPr>
        <p:blipFill rotWithShape="1">
          <a:blip r:embed="rId3">
            <a:alphaModFix amt="20000"/>
          </a:blip>
          <a:srcRect/>
          <a:stretch/>
        </p:blipFill>
        <p:spPr>
          <a:xfrm>
            <a:off x="2982656" y="614086"/>
            <a:ext cx="6226688" cy="5629829"/>
          </a:xfrm>
          <a:prstGeom prst="rect">
            <a:avLst/>
          </a:prstGeom>
          <a:noFill/>
          <a:ln>
            <a:noFill/>
          </a:ln>
        </p:spPr>
      </p:pic>
      <p:pic>
        <p:nvPicPr>
          <p:cNvPr id="13" name="Google Shape;13;p2"/>
          <p:cNvPicPr preferRelativeResize="0"/>
          <p:nvPr/>
        </p:nvPicPr>
        <p:blipFill>
          <a:blip r:embed="rId4">
            <a:alphaModFix/>
          </a:blip>
          <a:stretch>
            <a:fillRect/>
          </a:stretch>
        </p:blipFill>
        <p:spPr>
          <a:xfrm>
            <a:off x="4111750" y="2794043"/>
            <a:ext cx="3968495" cy="12699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2. Sub-Divider">
  <p:cSld name="Sub-Divider">
    <p:spTree>
      <p:nvGrpSpPr>
        <p:cNvPr id="1" name="Shape 79"/>
        <p:cNvGrpSpPr/>
        <p:nvPr/>
      </p:nvGrpSpPr>
      <p:grpSpPr>
        <a:xfrm>
          <a:off x="0" y="0"/>
          <a:ext cx="0" cy="0"/>
          <a:chOff x="0" y="0"/>
          <a:chExt cx="0" cy="0"/>
        </a:xfrm>
      </p:grpSpPr>
      <p:pic>
        <p:nvPicPr>
          <p:cNvPr id="80" name="Google Shape;80;p13" descr="Santa Monica"/>
          <p:cNvPicPr preferRelativeResize="0"/>
          <p:nvPr/>
        </p:nvPicPr>
        <p:blipFill rotWithShape="1">
          <a:blip r:embed="rId2">
            <a:alphaModFix/>
          </a:blip>
          <a:srcRect l="56521" t="492" r="493" b="493"/>
          <a:stretch/>
        </p:blipFill>
        <p:spPr>
          <a:xfrm>
            <a:off x="6898942" y="0"/>
            <a:ext cx="5293057" cy="6858000"/>
          </a:xfrm>
          <a:prstGeom prst="rect">
            <a:avLst/>
          </a:prstGeom>
          <a:noFill/>
          <a:ln>
            <a:noFill/>
          </a:ln>
        </p:spPr>
      </p:pic>
      <p:sp>
        <p:nvSpPr>
          <p:cNvPr id="81" name="Google Shape;81;p13"/>
          <p:cNvSpPr txBox="1">
            <a:spLocks noGrp="1"/>
          </p:cNvSpPr>
          <p:nvPr>
            <p:ph type="title"/>
          </p:nvPr>
        </p:nvSpPr>
        <p:spPr>
          <a:xfrm>
            <a:off x="426529" y="2590909"/>
            <a:ext cx="6111924" cy="6461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Barlow Light"/>
              <a:buNone/>
              <a:defRPr sz="4800" b="0" i="0" u="none" strike="noStrike" cap="none">
                <a:solidFill>
                  <a:schemeClr val="dk1"/>
                </a:solidFill>
                <a:latin typeface="Barlow Light"/>
                <a:ea typeface="Barlow Light"/>
                <a:cs typeface="Barlow Light"/>
                <a:sym typeface="Barlow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3"/>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83" name="Google Shape;83;p13"/>
          <p:cNvSpPr txBox="1">
            <a:spLocks noGrp="1"/>
          </p:cNvSpPr>
          <p:nvPr>
            <p:ph type="body" idx="1"/>
          </p:nvPr>
        </p:nvSpPr>
        <p:spPr>
          <a:xfrm>
            <a:off x="426529" y="3356203"/>
            <a:ext cx="6111924" cy="52939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84" name="Google Shape;84;p13"/>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3"/>
              </a:rPr>
              <a:t>Onica.com</a:t>
            </a:r>
            <a:endParaRPr sz="1000" b="0" i="0" u="none" strike="noStrike" cap="none">
              <a:solidFill>
                <a:schemeClr val="accent1"/>
              </a:solidFill>
              <a:latin typeface="Barlow Light"/>
              <a:ea typeface="Barlow Light"/>
              <a:cs typeface="Barlow Light"/>
              <a:sym typeface="Barlow Light"/>
            </a:endParaRPr>
          </a:p>
        </p:txBody>
      </p:sp>
      <p:pic>
        <p:nvPicPr>
          <p:cNvPr id="85" name="Google Shape;85;p13"/>
          <p:cNvPicPr preferRelativeResize="0"/>
          <p:nvPr/>
        </p:nvPicPr>
        <p:blipFill rotWithShape="1">
          <a:blip r:embed="rId4">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3. Sub-Divider - Picture">
  <p:cSld name="Sub-Divider - Picture">
    <p:spTree>
      <p:nvGrpSpPr>
        <p:cNvPr id="1" name="Shape 86"/>
        <p:cNvGrpSpPr/>
        <p:nvPr/>
      </p:nvGrpSpPr>
      <p:grpSpPr>
        <a:xfrm>
          <a:off x="0" y="0"/>
          <a:ext cx="0" cy="0"/>
          <a:chOff x="0" y="0"/>
          <a:chExt cx="0" cy="0"/>
        </a:xfrm>
      </p:grpSpPr>
      <p:sp>
        <p:nvSpPr>
          <p:cNvPr id="87" name="Google Shape;87;p14"/>
          <p:cNvSpPr/>
          <p:nvPr/>
        </p:nvSpPr>
        <p:spPr>
          <a:xfrm>
            <a:off x="10100" y="60650"/>
            <a:ext cx="5439000" cy="6797400"/>
          </a:xfrm>
          <a:prstGeom prst="rect">
            <a:avLst/>
          </a:prstGeom>
          <a:solidFill>
            <a:srgbClr val="EDF0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4"/>
          <p:cNvSpPr txBox="1">
            <a:spLocks noGrp="1"/>
          </p:cNvSpPr>
          <p:nvPr>
            <p:ph type="title"/>
          </p:nvPr>
        </p:nvSpPr>
        <p:spPr>
          <a:xfrm>
            <a:off x="5686787" y="2600741"/>
            <a:ext cx="6111924" cy="6461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Barlow Light"/>
              <a:buNone/>
              <a:defRPr sz="4800" b="0" i="0" u="none" strike="noStrike" cap="none">
                <a:solidFill>
                  <a:schemeClr val="dk1"/>
                </a:solidFill>
                <a:latin typeface="Barlow Light"/>
                <a:ea typeface="Barlow Light"/>
                <a:cs typeface="Barlow Light"/>
                <a:sym typeface="Barlow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14"/>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90" name="Google Shape;90;p14"/>
          <p:cNvSpPr txBox="1">
            <a:spLocks noGrp="1"/>
          </p:cNvSpPr>
          <p:nvPr>
            <p:ph type="body" idx="1"/>
          </p:nvPr>
        </p:nvSpPr>
        <p:spPr>
          <a:xfrm>
            <a:off x="5686787" y="3356203"/>
            <a:ext cx="6111924" cy="52939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91" name="Google Shape;91;p14"/>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92" name="Google Shape;92;p14"/>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4. Title Slide with Details">
  <p:cSld name="Title Slide with Details">
    <p:spTree>
      <p:nvGrpSpPr>
        <p:cNvPr id="1" name="Shape 93"/>
        <p:cNvGrpSpPr/>
        <p:nvPr/>
      </p:nvGrpSpPr>
      <p:grpSpPr>
        <a:xfrm>
          <a:off x="0" y="0"/>
          <a:ext cx="0" cy="0"/>
          <a:chOff x="0" y="0"/>
          <a:chExt cx="0" cy="0"/>
        </a:xfrm>
      </p:grpSpPr>
      <p:pic>
        <p:nvPicPr>
          <p:cNvPr id="94" name="Google Shape;94;p15" descr="Santa Monica"/>
          <p:cNvPicPr preferRelativeResize="0"/>
          <p:nvPr/>
        </p:nvPicPr>
        <p:blipFill rotWithShape="1">
          <a:blip r:embed="rId2">
            <a:alphaModFix/>
          </a:blip>
          <a:srcRect l="492" t="492" r="493" b="493"/>
          <a:stretch/>
        </p:blipFill>
        <p:spPr>
          <a:xfrm>
            <a:off x="0" y="0"/>
            <a:ext cx="12192000" cy="6858000"/>
          </a:xfrm>
          <a:prstGeom prst="rect">
            <a:avLst/>
          </a:prstGeom>
          <a:noFill/>
          <a:ln>
            <a:noFill/>
          </a:ln>
        </p:spPr>
      </p:pic>
      <p:pic>
        <p:nvPicPr>
          <p:cNvPr id="95" name="Google Shape;95;p15" descr="A close up of a logo&#10;&#10;Description automatically generated"/>
          <p:cNvPicPr preferRelativeResize="0"/>
          <p:nvPr/>
        </p:nvPicPr>
        <p:blipFill rotWithShape="1">
          <a:blip r:embed="rId3">
            <a:alphaModFix amt="5000"/>
          </a:blip>
          <a:srcRect/>
          <a:stretch/>
        </p:blipFill>
        <p:spPr>
          <a:xfrm>
            <a:off x="2602933" y="362065"/>
            <a:ext cx="6623136" cy="5988275"/>
          </a:xfrm>
          <a:prstGeom prst="rect">
            <a:avLst/>
          </a:prstGeom>
          <a:noFill/>
          <a:ln>
            <a:noFill/>
          </a:ln>
        </p:spPr>
      </p:pic>
      <p:sp>
        <p:nvSpPr>
          <p:cNvPr id="96" name="Google Shape;96;p15"/>
          <p:cNvSpPr txBox="1">
            <a:spLocks noGrp="1"/>
          </p:cNvSpPr>
          <p:nvPr>
            <p:ph type="title"/>
          </p:nvPr>
        </p:nvSpPr>
        <p:spPr>
          <a:xfrm>
            <a:off x="347870" y="2782379"/>
            <a:ext cx="11500001" cy="64619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Barlow Light"/>
              <a:buNone/>
              <a:defRPr sz="4800" b="0" i="0" u="none" strike="noStrike" cap="none">
                <a:solidFill>
                  <a:schemeClr val="lt1"/>
                </a:solidFill>
                <a:latin typeface="Barlow Light"/>
                <a:ea typeface="Barlow Light"/>
                <a:cs typeface="Barlow Light"/>
                <a:sym typeface="Barlow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5"/>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98" name="Google Shape;98;p15"/>
          <p:cNvSpPr txBox="1">
            <a:spLocks noGrp="1"/>
          </p:cNvSpPr>
          <p:nvPr>
            <p:ph type="body" idx="1"/>
          </p:nvPr>
        </p:nvSpPr>
        <p:spPr>
          <a:xfrm>
            <a:off x="347870" y="3562758"/>
            <a:ext cx="11500001" cy="529397"/>
          </a:xfrm>
          <a:prstGeom prst="rect">
            <a:avLst/>
          </a:prstGeom>
          <a:noFill/>
          <a:ln>
            <a:noFill/>
          </a:ln>
        </p:spPr>
        <p:txBody>
          <a:bodyPr spcFirstLastPara="1" wrap="square" lIns="91425" tIns="45700" rIns="91425" bIns="45700" anchor="t" anchorCtr="0">
            <a:noAutofit/>
          </a:bodyPr>
          <a:lstStyle>
            <a:lvl1pPr marL="457200" marR="0" lvl="0" indent="-406400" algn="ctr"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pic>
        <p:nvPicPr>
          <p:cNvPr id="99" name="Google Shape;99;p15"/>
          <p:cNvPicPr preferRelativeResize="0"/>
          <p:nvPr/>
        </p:nvPicPr>
        <p:blipFill>
          <a:blip r:embed="rId4">
            <a:alphaModFix/>
          </a:blip>
          <a:stretch>
            <a:fillRect/>
          </a:stretch>
        </p:blipFill>
        <p:spPr>
          <a:xfrm>
            <a:off x="4853800" y="1705855"/>
            <a:ext cx="2121410" cy="68253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5. Client Logo Title Slide with Details">
  <p:cSld name="Client Logo Title Slide with Details">
    <p:spTree>
      <p:nvGrpSpPr>
        <p:cNvPr id="1" name="Shape 100"/>
        <p:cNvGrpSpPr/>
        <p:nvPr/>
      </p:nvGrpSpPr>
      <p:grpSpPr>
        <a:xfrm>
          <a:off x="0" y="0"/>
          <a:ext cx="0" cy="0"/>
          <a:chOff x="0" y="0"/>
          <a:chExt cx="0" cy="0"/>
        </a:xfrm>
      </p:grpSpPr>
      <p:pic>
        <p:nvPicPr>
          <p:cNvPr id="101" name="Google Shape;101;p16" descr="Santa Monica"/>
          <p:cNvPicPr preferRelativeResize="0"/>
          <p:nvPr/>
        </p:nvPicPr>
        <p:blipFill rotWithShape="1">
          <a:blip r:embed="rId2">
            <a:alphaModFix/>
          </a:blip>
          <a:srcRect l="492" t="492" r="493" b="493"/>
          <a:stretch/>
        </p:blipFill>
        <p:spPr>
          <a:xfrm>
            <a:off x="0" y="0"/>
            <a:ext cx="12192000" cy="6858000"/>
          </a:xfrm>
          <a:prstGeom prst="rect">
            <a:avLst/>
          </a:prstGeom>
          <a:noFill/>
          <a:ln>
            <a:noFill/>
          </a:ln>
        </p:spPr>
      </p:pic>
      <p:pic>
        <p:nvPicPr>
          <p:cNvPr id="102" name="Google Shape;102;p16" descr="A close up of a logo&#10;&#10;Description automatically generated"/>
          <p:cNvPicPr preferRelativeResize="0"/>
          <p:nvPr/>
        </p:nvPicPr>
        <p:blipFill rotWithShape="1">
          <a:blip r:embed="rId3">
            <a:alphaModFix amt="5000"/>
          </a:blip>
          <a:srcRect/>
          <a:stretch/>
        </p:blipFill>
        <p:spPr>
          <a:xfrm>
            <a:off x="2602933" y="362065"/>
            <a:ext cx="6623136" cy="5988275"/>
          </a:xfrm>
          <a:prstGeom prst="rect">
            <a:avLst/>
          </a:prstGeom>
          <a:noFill/>
          <a:ln>
            <a:noFill/>
          </a:ln>
        </p:spPr>
      </p:pic>
      <p:sp>
        <p:nvSpPr>
          <p:cNvPr id="103" name="Google Shape;103;p16"/>
          <p:cNvSpPr txBox="1">
            <a:spLocks noGrp="1"/>
          </p:cNvSpPr>
          <p:nvPr>
            <p:ph type="title"/>
          </p:nvPr>
        </p:nvSpPr>
        <p:spPr>
          <a:xfrm>
            <a:off x="347870" y="2782379"/>
            <a:ext cx="11500001" cy="64619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Barlow Light"/>
              <a:buNone/>
              <a:defRPr sz="4800" b="0" i="0" u="none" strike="noStrike" cap="none">
                <a:solidFill>
                  <a:schemeClr val="lt1"/>
                </a:solidFill>
                <a:latin typeface="Barlow Light"/>
                <a:ea typeface="Barlow Light"/>
                <a:cs typeface="Barlow Light"/>
                <a:sym typeface="Barlow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16"/>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105" name="Google Shape;105;p16"/>
          <p:cNvSpPr txBox="1">
            <a:spLocks noGrp="1"/>
          </p:cNvSpPr>
          <p:nvPr>
            <p:ph type="body" idx="1"/>
          </p:nvPr>
        </p:nvSpPr>
        <p:spPr>
          <a:xfrm>
            <a:off x="347870" y="3562758"/>
            <a:ext cx="11500001" cy="529397"/>
          </a:xfrm>
          <a:prstGeom prst="rect">
            <a:avLst/>
          </a:prstGeom>
          <a:noFill/>
          <a:ln>
            <a:noFill/>
          </a:ln>
        </p:spPr>
        <p:txBody>
          <a:bodyPr spcFirstLastPara="1" wrap="square" lIns="91425" tIns="45700" rIns="91425" bIns="45700" anchor="t" anchorCtr="0">
            <a:noAutofit/>
          </a:bodyPr>
          <a:lstStyle>
            <a:lvl1pPr marL="457200" marR="0" lvl="0" indent="-406400" algn="ctr"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pic>
        <p:nvPicPr>
          <p:cNvPr id="106" name="Google Shape;106;p16"/>
          <p:cNvPicPr preferRelativeResize="0"/>
          <p:nvPr/>
        </p:nvPicPr>
        <p:blipFill rotWithShape="1">
          <a:blip r:embed="rId4">
            <a:alphaModFix/>
          </a:blip>
          <a:srcRect t="199" b="189"/>
          <a:stretch/>
        </p:blipFill>
        <p:spPr>
          <a:xfrm>
            <a:off x="6379925" y="1907868"/>
            <a:ext cx="1673350" cy="53919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 Blank Image BG">
  <p:cSld name="Blank Image BG">
    <p:spTree>
      <p:nvGrpSpPr>
        <p:cNvPr id="1" name="Shape 107"/>
        <p:cNvGrpSpPr/>
        <p:nvPr/>
      </p:nvGrpSpPr>
      <p:grpSpPr>
        <a:xfrm>
          <a:off x="0" y="0"/>
          <a:ext cx="0" cy="0"/>
          <a:chOff x="0" y="0"/>
          <a:chExt cx="0" cy="0"/>
        </a:xfrm>
      </p:grpSpPr>
      <p:pic>
        <p:nvPicPr>
          <p:cNvPr id="108" name="Google Shape;108;p17" descr="Santa Monica"/>
          <p:cNvPicPr preferRelativeResize="0"/>
          <p:nvPr/>
        </p:nvPicPr>
        <p:blipFill rotWithShape="1">
          <a:blip r:embed="rId2">
            <a:alphaModFix/>
          </a:blip>
          <a:srcRect l="492" t="492" r="493" b="493"/>
          <a:stretch/>
        </p:blipFill>
        <p:spPr>
          <a:xfrm>
            <a:off x="0" y="0"/>
            <a:ext cx="12192000" cy="68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7. Dark - Standard Slide">
  <p:cSld name="Dark - Standard Slide">
    <p:bg>
      <p:bgPr>
        <a:gradFill>
          <a:gsLst>
            <a:gs pos="0">
              <a:srgbClr val="2B3A4B"/>
            </a:gs>
            <a:gs pos="39000">
              <a:srgbClr val="2B3A4B"/>
            </a:gs>
            <a:gs pos="100000">
              <a:schemeClr val="dk2"/>
            </a:gs>
          </a:gsLst>
          <a:lin ang="4800126" scaled="0"/>
        </a:grad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347871" y="294910"/>
            <a:ext cx="9799020" cy="5293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Barlow"/>
              <a:buNone/>
              <a:defRPr sz="2800" b="0" i="0" u="none" strike="noStrike" cap="none">
                <a:solidFill>
                  <a:schemeClr val="lt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1" name="Google Shape;111;p18"/>
          <p:cNvSpPr txBox="1">
            <a:spLocks noGrp="1"/>
          </p:cNvSpPr>
          <p:nvPr>
            <p:ph type="body" idx="1"/>
          </p:nvPr>
        </p:nvSpPr>
        <p:spPr>
          <a:xfrm>
            <a:off x="346178" y="1297858"/>
            <a:ext cx="11499643" cy="486696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lt2"/>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lt2"/>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lt2"/>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lt2"/>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lt2"/>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112" name="Google Shape;112;p18"/>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113" name="Google Shape;113;p18"/>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pic>
        <p:nvPicPr>
          <p:cNvPr id="114" name="Google Shape;114;p18"/>
          <p:cNvPicPr preferRelativeResize="0"/>
          <p:nvPr/>
        </p:nvPicPr>
        <p:blipFill rotWithShape="1">
          <a:blip r:embed="rId3">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8. Dark - Two Column SubHeader">
  <p:cSld name="Dark - Two Column SubHeader">
    <p:bg>
      <p:bgPr>
        <a:gradFill>
          <a:gsLst>
            <a:gs pos="0">
              <a:srgbClr val="2B3A4B"/>
            </a:gs>
            <a:gs pos="39000">
              <a:srgbClr val="2B3A4B"/>
            </a:gs>
            <a:gs pos="100000">
              <a:schemeClr val="dk2"/>
            </a:gs>
          </a:gsLst>
          <a:lin ang="4800126" scaled="0"/>
        </a:gradFill>
        <a:effectLst/>
      </p:bgPr>
    </p:bg>
    <p:spTree>
      <p:nvGrpSpPr>
        <p:cNvPr id="1" name="Shape 115"/>
        <p:cNvGrpSpPr/>
        <p:nvPr/>
      </p:nvGrpSpPr>
      <p:grpSpPr>
        <a:xfrm>
          <a:off x="0" y="0"/>
          <a:ext cx="0" cy="0"/>
          <a:chOff x="0" y="0"/>
          <a:chExt cx="0" cy="0"/>
        </a:xfrm>
      </p:grpSpPr>
      <p:sp>
        <p:nvSpPr>
          <p:cNvPr id="116" name="Google Shape;116;p19"/>
          <p:cNvSpPr txBox="1">
            <a:spLocks noGrp="1"/>
          </p:cNvSpPr>
          <p:nvPr>
            <p:ph type="body" idx="1"/>
          </p:nvPr>
        </p:nvSpPr>
        <p:spPr>
          <a:xfrm>
            <a:off x="347663" y="1319272"/>
            <a:ext cx="5581650" cy="52939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117" name="Google Shape;117;p19"/>
          <p:cNvSpPr txBox="1">
            <a:spLocks noGrp="1"/>
          </p:cNvSpPr>
          <p:nvPr>
            <p:ph type="body" idx="2"/>
          </p:nvPr>
        </p:nvSpPr>
        <p:spPr>
          <a:xfrm>
            <a:off x="6262687" y="1296441"/>
            <a:ext cx="5581650" cy="52939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118" name="Google Shape;118;p19"/>
          <p:cNvSpPr txBox="1">
            <a:spLocks noGrp="1"/>
          </p:cNvSpPr>
          <p:nvPr>
            <p:ph type="title"/>
          </p:nvPr>
        </p:nvSpPr>
        <p:spPr>
          <a:xfrm>
            <a:off x="347871" y="294910"/>
            <a:ext cx="9799020" cy="5293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Barlow"/>
              <a:buNone/>
              <a:defRPr sz="2800" b="0" i="0" u="none" strike="noStrike" cap="none">
                <a:solidFill>
                  <a:schemeClr val="lt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9" name="Google Shape;119;p19"/>
          <p:cNvSpPr txBox="1">
            <a:spLocks noGrp="1"/>
          </p:cNvSpPr>
          <p:nvPr>
            <p:ph type="body" idx="3"/>
          </p:nvPr>
        </p:nvSpPr>
        <p:spPr>
          <a:xfrm>
            <a:off x="346178" y="2042334"/>
            <a:ext cx="5594555" cy="412249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lt2"/>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lt2"/>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lt2"/>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lt2"/>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lt2"/>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120" name="Google Shape;120;p19"/>
          <p:cNvSpPr txBox="1">
            <a:spLocks noGrp="1"/>
          </p:cNvSpPr>
          <p:nvPr>
            <p:ph type="body" idx="4"/>
          </p:nvPr>
        </p:nvSpPr>
        <p:spPr>
          <a:xfrm>
            <a:off x="6251267" y="2042334"/>
            <a:ext cx="5594555" cy="412249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lt2"/>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lt2"/>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lt2"/>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lt2"/>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lt2"/>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121" name="Google Shape;121;p19"/>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122" name="Google Shape;122;p19"/>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pic>
        <p:nvPicPr>
          <p:cNvPr id="123" name="Google Shape;123;p19"/>
          <p:cNvPicPr preferRelativeResize="0"/>
          <p:nvPr/>
        </p:nvPicPr>
        <p:blipFill rotWithShape="1">
          <a:blip r:embed="rId3">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9. Dark - Title Only">
  <p:cSld name="Dark - Title Only">
    <p:bg>
      <p:bgPr>
        <a:gradFill>
          <a:gsLst>
            <a:gs pos="0">
              <a:srgbClr val="2B3A4B"/>
            </a:gs>
            <a:gs pos="39000">
              <a:srgbClr val="2B3A4B"/>
            </a:gs>
            <a:gs pos="100000">
              <a:schemeClr val="dk2"/>
            </a:gs>
          </a:gsLst>
          <a:lin ang="4800126" scaled="0"/>
        </a:gradFill>
        <a:effectLst/>
      </p:bgPr>
    </p:bg>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47871" y="294910"/>
            <a:ext cx="9799020" cy="5293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Barlow"/>
              <a:buNone/>
              <a:defRPr sz="2800" b="0" i="0" u="none" strike="noStrike" cap="none">
                <a:solidFill>
                  <a:schemeClr val="lt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Google Shape;126;p20"/>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127" name="Google Shape;127;p20"/>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pic>
        <p:nvPicPr>
          <p:cNvPr id="128" name="Google Shape;128;p20"/>
          <p:cNvPicPr preferRelativeResize="0"/>
          <p:nvPr/>
        </p:nvPicPr>
        <p:blipFill rotWithShape="1">
          <a:blip r:embed="rId3">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0. Dark - Blank">
  <p:cSld name="Dark - Blank">
    <p:bg>
      <p:bgPr>
        <a:gradFill>
          <a:gsLst>
            <a:gs pos="0">
              <a:srgbClr val="2B3A4B"/>
            </a:gs>
            <a:gs pos="39000">
              <a:srgbClr val="2B3A4B"/>
            </a:gs>
            <a:gs pos="100000">
              <a:schemeClr val="dk2"/>
            </a:gs>
          </a:gsLst>
          <a:lin ang="4800126" scaled="0"/>
        </a:gradFill>
        <a:effectLst/>
      </p:bgPr>
    </p:bg>
    <p:spTree>
      <p:nvGrpSpPr>
        <p:cNvPr id="1" name="Shape 129"/>
        <p:cNvGrpSpPr/>
        <p:nvPr/>
      </p:nvGrpSpPr>
      <p:grpSpPr>
        <a:xfrm>
          <a:off x="0" y="0"/>
          <a:ext cx="0" cy="0"/>
          <a:chOff x="0" y="0"/>
          <a:chExt cx="0" cy="0"/>
        </a:xfrm>
      </p:grpSpPr>
      <p:pic>
        <p:nvPicPr>
          <p:cNvPr id="130" name="Google Shape;130;p21"/>
          <p:cNvPicPr preferRelativeResize="0"/>
          <p:nvPr/>
        </p:nvPicPr>
        <p:blipFill rotWithShape="1">
          <a:blip r:embed="rId2">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1. Image BG">
  <p:cSld name="Blank - No Footer_1">
    <p:spTree>
      <p:nvGrpSpPr>
        <p:cNvPr id="1" name="Shape 13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Standard Slide">
  <p:cSld name="Standard Slide">
    <p:spTree>
      <p:nvGrpSpPr>
        <p:cNvPr id="1" name="Shape 14"/>
        <p:cNvGrpSpPr/>
        <p:nvPr/>
      </p:nvGrpSpPr>
      <p:grpSpPr>
        <a:xfrm>
          <a:off x="0" y="0"/>
          <a:ext cx="0" cy="0"/>
          <a:chOff x="0" y="0"/>
          <a:chExt cx="0" cy="0"/>
        </a:xfrm>
      </p:grpSpPr>
      <p:sp>
        <p:nvSpPr>
          <p:cNvPr id="15" name="Google Shape;15;p3"/>
          <p:cNvSpPr/>
          <p:nvPr/>
        </p:nvSpPr>
        <p:spPr>
          <a:xfrm>
            <a:off x="0" y="56706"/>
            <a:ext cx="12192000" cy="973391"/>
          </a:xfrm>
          <a:prstGeom prst="rect">
            <a:avLst/>
          </a:prstGeom>
          <a:gradFill>
            <a:gsLst>
              <a:gs pos="0">
                <a:srgbClr val="FFFFFF"/>
              </a:gs>
              <a:gs pos="21000">
                <a:srgbClr val="FFFFFF"/>
              </a:gs>
              <a:gs pos="78000">
                <a:srgbClr val="F5F9FF"/>
              </a:gs>
              <a:gs pos="100000">
                <a:srgbClr val="F5F9FF"/>
              </a:gs>
            </a:gsLst>
            <a:lin ang="6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16" name="Google Shape;16;p3"/>
          <p:cNvSpPr/>
          <p:nvPr/>
        </p:nvSpPr>
        <p:spPr>
          <a:xfrm>
            <a:off x="0" y="6400799"/>
            <a:ext cx="12192000" cy="457199"/>
          </a:xfrm>
          <a:prstGeom prst="rect">
            <a:avLst/>
          </a:prstGeom>
          <a:gradFill>
            <a:gsLst>
              <a:gs pos="0">
                <a:srgbClr val="2B3A4B"/>
              </a:gs>
              <a:gs pos="39000">
                <a:srgbClr val="2B3A4B"/>
              </a:gs>
              <a:gs pos="100000">
                <a:schemeClr val="dk2"/>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17" name="Google Shape;17;p3"/>
          <p:cNvSpPr txBox="1">
            <a:spLocks noGrp="1"/>
          </p:cNvSpPr>
          <p:nvPr>
            <p:ph type="title"/>
          </p:nvPr>
        </p:nvSpPr>
        <p:spPr>
          <a:xfrm>
            <a:off x="347871" y="294910"/>
            <a:ext cx="9799020" cy="5293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3"/>
          <p:cNvSpPr txBox="1">
            <a:spLocks noGrp="1"/>
          </p:cNvSpPr>
          <p:nvPr>
            <p:ph type="body" idx="1"/>
          </p:nvPr>
        </p:nvSpPr>
        <p:spPr>
          <a:xfrm>
            <a:off x="346178" y="1297858"/>
            <a:ext cx="11499600" cy="48669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dk1"/>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19" name="Google Shape;19;p3"/>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20" name="Google Shape;20;p3"/>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pic>
        <p:nvPicPr>
          <p:cNvPr id="21" name="Google Shape;21;p3"/>
          <p:cNvPicPr preferRelativeResize="0"/>
          <p:nvPr/>
        </p:nvPicPr>
        <p:blipFill>
          <a:blip r:embed="rId3">
            <a:alphaModFix/>
          </a:blip>
          <a:stretch>
            <a:fillRect/>
          </a:stretch>
        </p:blipFill>
        <p:spPr>
          <a:xfrm>
            <a:off x="10309625" y="314768"/>
            <a:ext cx="1508760" cy="48091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9. Info and Branding">
  <p:cSld name="Info and Branding">
    <p:spTree>
      <p:nvGrpSpPr>
        <p:cNvPr id="1" name="Shape 138"/>
        <p:cNvGrpSpPr/>
        <p:nvPr/>
      </p:nvGrpSpPr>
      <p:grpSpPr>
        <a:xfrm>
          <a:off x="0" y="0"/>
          <a:ext cx="0" cy="0"/>
          <a:chOff x="0" y="0"/>
          <a:chExt cx="0" cy="0"/>
        </a:xfrm>
      </p:grpSpPr>
      <p:sp>
        <p:nvSpPr>
          <p:cNvPr id="139" name="Google Shape;139;p24"/>
          <p:cNvSpPr/>
          <p:nvPr/>
        </p:nvSpPr>
        <p:spPr>
          <a:xfrm>
            <a:off x="371060" y="1309140"/>
            <a:ext cx="6407427" cy="1850363"/>
          </a:xfrm>
          <a:prstGeom prst="rect">
            <a:avLst/>
          </a:prstGeom>
          <a:solidFill>
            <a:srgbClr val="EDF0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140" name="Google Shape;140;p24"/>
          <p:cNvSpPr/>
          <p:nvPr/>
        </p:nvSpPr>
        <p:spPr>
          <a:xfrm>
            <a:off x="0" y="56706"/>
            <a:ext cx="12192000" cy="973391"/>
          </a:xfrm>
          <a:prstGeom prst="rect">
            <a:avLst/>
          </a:prstGeom>
          <a:gradFill>
            <a:gsLst>
              <a:gs pos="0">
                <a:srgbClr val="FFFFFF"/>
              </a:gs>
              <a:gs pos="21000">
                <a:srgbClr val="FFFFFF"/>
              </a:gs>
              <a:gs pos="78000">
                <a:srgbClr val="F5F9FF"/>
              </a:gs>
              <a:gs pos="100000">
                <a:srgbClr val="F5F9FF"/>
              </a:gs>
            </a:gsLst>
            <a:lin ang="6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141" name="Google Shape;141;p24"/>
          <p:cNvSpPr/>
          <p:nvPr/>
        </p:nvSpPr>
        <p:spPr>
          <a:xfrm>
            <a:off x="0" y="6400799"/>
            <a:ext cx="12192000" cy="457199"/>
          </a:xfrm>
          <a:prstGeom prst="rect">
            <a:avLst/>
          </a:prstGeom>
          <a:gradFill>
            <a:gsLst>
              <a:gs pos="0">
                <a:srgbClr val="2B3A4B"/>
              </a:gs>
              <a:gs pos="39000">
                <a:srgbClr val="2B3A4B"/>
              </a:gs>
              <a:gs pos="100000">
                <a:schemeClr val="dk2"/>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142" name="Google Shape;142;p24"/>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143" name="Google Shape;143;p24"/>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sp>
        <p:nvSpPr>
          <p:cNvPr id="144" name="Google Shape;144;p24"/>
          <p:cNvSpPr txBox="1"/>
          <p:nvPr/>
        </p:nvSpPr>
        <p:spPr>
          <a:xfrm>
            <a:off x="288845" y="274208"/>
            <a:ext cx="980847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0" i="0" u="none" strike="noStrike" cap="none">
                <a:solidFill>
                  <a:schemeClr val="accent1"/>
                </a:solidFill>
                <a:latin typeface="Barlow"/>
                <a:ea typeface="Barlow"/>
                <a:cs typeface="Barlow"/>
                <a:sym typeface="Barlow"/>
              </a:rPr>
              <a:t>Info &amp; Branding  </a:t>
            </a:r>
            <a:r>
              <a:rPr lang="en-US" sz="1800" b="0" i="0" u="none" strike="noStrike" cap="none">
                <a:solidFill>
                  <a:schemeClr val="accent1"/>
                </a:solidFill>
                <a:latin typeface="Barlow Light"/>
                <a:ea typeface="Barlow Light"/>
                <a:cs typeface="Barlow Light"/>
                <a:sym typeface="Barlow Light"/>
              </a:rPr>
              <a:t>(Informational Only)</a:t>
            </a:r>
            <a:endParaRPr sz="1100">
              <a:solidFill>
                <a:schemeClr val="accent1"/>
              </a:solidFill>
              <a:latin typeface="Barlow Light"/>
              <a:ea typeface="Barlow Light"/>
              <a:cs typeface="Barlow Light"/>
              <a:sym typeface="Barlow Light"/>
            </a:endParaRPr>
          </a:p>
        </p:txBody>
      </p:sp>
      <p:sp>
        <p:nvSpPr>
          <p:cNvPr id="145" name="Google Shape;145;p24"/>
          <p:cNvSpPr txBox="1"/>
          <p:nvPr/>
        </p:nvSpPr>
        <p:spPr>
          <a:xfrm>
            <a:off x="460144" y="1408921"/>
            <a:ext cx="84482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7B93B0"/>
                </a:solidFill>
                <a:latin typeface="Barlow Light"/>
                <a:ea typeface="Barlow Light"/>
                <a:cs typeface="Barlow Light"/>
                <a:sym typeface="Barlow Light"/>
              </a:rPr>
              <a:t>Logos</a:t>
            </a:r>
            <a:endParaRPr/>
          </a:p>
        </p:txBody>
      </p:sp>
      <p:sp>
        <p:nvSpPr>
          <p:cNvPr id="146" name="Google Shape;146;p24"/>
          <p:cNvSpPr/>
          <p:nvPr/>
        </p:nvSpPr>
        <p:spPr>
          <a:xfrm>
            <a:off x="7056823" y="1309140"/>
            <a:ext cx="4764118" cy="1850363"/>
          </a:xfrm>
          <a:prstGeom prst="rect">
            <a:avLst/>
          </a:prstGeom>
          <a:solidFill>
            <a:srgbClr val="EDF0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arlow Light"/>
              <a:ea typeface="Barlow Light"/>
              <a:cs typeface="Barlow Light"/>
              <a:sym typeface="Barlow Light"/>
            </a:endParaRPr>
          </a:p>
        </p:txBody>
      </p:sp>
      <p:sp>
        <p:nvSpPr>
          <p:cNvPr id="147" name="Google Shape;147;p24"/>
          <p:cNvSpPr txBox="1"/>
          <p:nvPr/>
        </p:nvSpPr>
        <p:spPr>
          <a:xfrm>
            <a:off x="7205277" y="1408921"/>
            <a:ext cx="84482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7B93B0"/>
                </a:solidFill>
                <a:latin typeface="Barlow Light"/>
                <a:ea typeface="Barlow Light"/>
                <a:cs typeface="Barlow Light"/>
                <a:sym typeface="Barlow Light"/>
              </a:rPr>
              <a:t>Font</a:t>
            </a:r>
            <a:endParaRPr/>
          </a:p>
        </p:txBody>
      </p:sp>
      <p:sp>
        <p:nvSpPr>
          <p:cNvPr id="148" name="Google Shape;148;p24"/>
          <p:cNvSpPr txBox="1"/>
          <p:nvPr/>
        </p:nvSpPr>
        <p:spPr>
          <a:xfrm>
            <a:off x="7205275" y="1845805"/>
            <a:ext cx="45484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a:solidFill>
                  <a:schemeClr val="dk1"/>
                </a:solidFill>
                <a:latin typeface="Barlow Light"/>
                <a:ea typeface="Barlow Light"/>
                <a:cs typeface="Barlow Light"/>
                <a:sym typeface="Barlow Light"/>
              </a:rPr>
              <a:t>Barlow Regular (Heading)</a:t>
            </a:r>
            <a:endParaRPr/>
          </a:p>
        </p:txBody>
      </p:sp>
      <p:sp>
        <p:nvSpPr>
          <p:cNvPr id="149" name="Google Shape;149;p24"/>
          <p:cNvSpPr txBox="1"/>
          <p:nvPr/>
        </p:nvSpPr>
        <p:spPr>
          <a:xfrm>
            <a:off x="7205275" y="2347312"/>
            <a:ext cx="352385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a:solidFill>
                  <a:schemeClr val="dk1"/>
                </a:solidFill>
                <a:latin typeface="Barlow Light"/>
                <a:ea typeface="Barlow Light"/>
                <a:cs typeface="Barlow Light"/>
                <a:sym typeface="Barlow Light"/>
              </a:rPr>
              <a:t>Barlow Light (Body)</a:t>
            </a:r>
            <a:endParaRPr/>
          </a:p>
        </p:txBody>
      </p:sp>
      <p:sp>
        <p:nvSpPr>
          <p:cNvPr id="150" name="Google Shape;150;p24"/>
          <p:cNvSpPr/>
          <p:nvPr/>
        </p:nvSpPr>
        <p:spPr>
          <a:xfrm>
            <a:off x="371060" y="3438547"/>
            <a:ext cx="11449881" cy="1925467"/>
          </a:xfrm>
          <a:prstGeom prst="rect">
            <a:avLst/>
          </a:prstGeom>
          <a:solidFill>
            <a:srgbClr val="EDF0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arlow Light"/>
              <a:ea typeface="Barlow Light"/>
              <a:cs typeface="Barlow Light"/>
              <a:sym typeface="Barlow Light"/>
            </a:endParaRPr>
          </a:p>
        </p:txBody>
      </p:sp>
      <p:sp>
        <p:nvSpPr>
          <p:cNvPr id="151" name="Google Shape;151;p24"/>
          <p:cNvSpPr txBox="1"/>
          <p:nvPr/>
        </p:nvSpPr>
        <p:spPr>
          <a:xfrm>
            <a:off x="460144" y="3538327"/>
            <a:ext cx="84482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7B93B0"/>
                </a:solidFill>
                <a:latin typeface="Barlow Light"/>
                <a:ea typeface="Barlow Light"/>
                <a:cs typeface="Barlow Light"/>
                <a:sym typeface="Barlow Light"/>
              </a:rPr>
              <a:t>Colors</a:t>
            </a:r>
            <a:endParaRPr/>
          </a:p>
        </p:txBody>
      </p:sp>
      <p:sp>
        <p:nvSpPr>
          <p:cNvPr id="152" name="Google Shape;152;p24"/>
          <p:cNvSpPr/>
          <p:nvPr/>
        </p:nvSpPr>
        <p:spPr>
          <a:xfrm>
            <a:off x="566772" y="3896491"/>
            <a:ext cx="3232022" cy="299797"/>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arlow Light"/>
              <a:ea typeface="Barlow Light"/>
              <a:cs typeface="Barlow Light"/>
              <a:sym typeface="Barlow Light"/>
            </a:endParaRPr>
          </a:p>
        </p:txBody>
      </p:sp>
      <p:sp>
        <p:nvSpPr>
          <p:cNvPr id="153" name="Google Shape;153;p24"/>
          <p:cNvSpPr txBox="1"/>
          <p:nvPr/>
        </p:nvSpPr>
        <p:spPr>
          <a:xfrm>
            <a:off x="582614" y="4192850"/>
            <a:ext cx="3216180" cy="2308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b="0" i="0" u="none" strike="noStrike">
                <a:solidFill>
                  <a:schemeClr val="dk1"/>
                </a:solidFill>
                <a:latin typeface="Barlow Light"/>
                <a:ea typeface="Barlow Light"/>
                <a:cs typeface="Barlow Light"/>
                <a:sym typeface="Barlow Light"/>
              </a:rPr>
              <a:t>#03afff | R3 G175 B253 | C66 M18 Y0 K0</a:t>
            </a:r>
            <a:endParaRPr sz="900" b="0">
              <a:solidFill>
                <a:schemeClr val="dk1"/>
              </a:solidFill>
              <a:latin typeface="Barlow Light"/>
              <a:ea typeface="Barlow Light"/>
              <a:cs typeface="Barlow Light"/>
              <a:sym typeface="Barlow Light"/>
            </a:endParaRPr>
          </a:p>
        </p:txBody>
      </p:sp>
      <p:sp>
        <p:nvSpPr>
          <p:cNvPr id="154" name="Google Shape;154;p24"/>
          <p:cNvSpPr/>
          <p:nvPr/>
        </p:nvSpPr>
        <p:spPr>
          <a:xfrm>
            <a:off x="4308788" y="3890468"/>
            <a:ext cx="3232022" cy="299797"/>
          </a:xfrm>
          <a:prstGeom prst="rect">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arlow Light"/>
              <a:ea typeface="Barlow Light"/>
              <a:cs typeface="Barlow Light"/>
              <a:sym typeface="Barlow Light"/>
            </a:endParaRPr>
          </a:p>
        </p:txBody>
      </p:sp>
      <p:sp>
        <p:nvSpPr>
          <p:cNvPr id="155" name="Google Shape;155;p24"/>
          <p:cNvSpPr/>
          <p:nvPr/>
        </p:nvSpPr>
        <p:spPr>
          <a:xfrm>
            <a:off x="8050103" y="3892285"/>
            <a:ext cx="3232022" cy="299797"/>
          </a:xfrm>
          <a:prstGeom prst="rect">
            <a:avLst/>
          </a:pr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Barlow Light"/>
              <a:ea typeface="Barlow Light"/>
              <a:cs typeface="Barlow Light"/>
              <a:sym typeface="Barlow Light"/>
            </a:endParaRPr>
          </a:p>
        </p:txBody>
      </p:sp>
      <p:sp>
        <p:nvSpPr>
          <p:cNvPr id="156" name="Google Shape;156;p24"/>
          <p:cNvSpPr/>
          <p:nvPr/>
        </p:nvSpPr>
        <p:spPr>
          <a:xfrm>
            <a:off x="4309462" y="4543539"/>
            <a:ext cx="3232022" cy="299797"/>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arlow Light"/>
              <a:ea typeface="Barlow Light"/>
              <a:cs typeface="Barlow Light"/>
              <a:sym typeface="Barlow Light"/>
            </a:endParaRPr>
          </a:p>
        </p:txBody>
      </p:sp>
      <p:sp>
        <p:nvSpPr>
          <p:cNvPr id="157" name="Google Shape;157;p24"/>
          <p:cNvSpPr/>
          <p:nvPr/>
        </p:nvSpPr>
        <p:spPr>
          <a:xfrm>
            <a:off x="8050103" y="4547159"/>
            <a:ext cx="3232022" cy="299797"/>
          </a:xfrm>
          <a:prstGeom prst="rect">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arlow Light"/>
              <a:ea typeface="Barlow Light"/>
              <a:cs typeface="Barlow Light"/>
              <a:sym typeface="Barlow Light"/>
            </a:endParaRPr>
          </a:p>
        </p:txBody>
      </p:sp>
      <p:sp>
        <p:nvSpPr>
          <p:cNvPr id="158" name="Google Shape;158;p24"/>
          <p:cNvSpPr/>
          <p:nvPr/>
        </p:nvSpPr>
        <p:spPr>
          <a:xfrm>
            <a:off x="582614" y="4547159"/>
            <a:ext cx="3232022" cy="299797"/>
          </a:xfrm>
          <a:prstGeom prst="rect">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Barlow Light"/>
              <a:ea typeface="Barlow Light"/>
              <a:cs typeface="Barlow Light"/>
              <a:sym typeface="Barlow Light"/>
            </a:endParaRPr>
          </a:p>
        </p:txBody>
      </p:sp>
      <p:sp>
        <p:nvSpPr>
          <p:cNvPr id="159" name="Google Shape;159;p24"/>
          <p:cNvSpPr txBox="1"/>
          <p:nvPr/>
        </p:nvSpPr>
        <p:spPr>
          <a:xfrm>
            <a:off x="4339194" y="4180050"/>
            <a:ext cx="3200937" cy="2308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b="0" i="0" u="none" strike="noStrike">
                <a:solidFill>
                  <a:schemeClr val="dk1"/>
                </a:solidFill>
                <a:latin typeface="Barlow Light"/>
                <a:ea typeface="Barlow Light"/>
                <a:cs typeface="Barlow Light"/>
                <a:sym typeface="Barlow Light"/>
              </a:rPr>
              <a:t>#76808a | R118 G128 B138 | C57 M43 Y37 K6</a:t>
            </a:r>
            <a:endParaRPr/>
          </a:p>
        </p:txBody>
      </p:sp>
      <p:sp>
        <p:nvSpPr>
          <p:cNvPr id="160" name="Google Shape;160;p24"/>
          <p:cNvSpPr txBox="1"/>
          <p:nvPr/>
        </p:nvSpPr>
        <p:spPr>
          <a:xfrm>
            <a:off x="8081187" y="4170343"/>
            <a:ext cx="3200937" cy="2308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b="0" i="0" u="none" strike="noStrike">
                <a:solidFill>
                  <a:schemeClr val="dk1"/>
                </a:solidFill>
                <a:latin typeface="Barlow Light"/>
                <a:ea typeface="Barlow Light"/>
                <a:cs typeface="Barlow Light"/>
                <a:sym typeface="Barlow Light"/>
              </a:rPr>
              <a:t>#3d4f64 | R61 G79 B100 | C80 M64 Y42 K26</a:t>
            </a:r>
            <a:endParaRPr/>
          </a:p>
        </p:txBody>
      </p:sp>
      <p:sp>
        <p:nvSpPr>
          <p:cNvPr id="161" name="Google Shape;161;p24"/>
          <p:cNvSpPr txBox="1"/>
          <p:nvPr/>
        </p:nvSpPr>
        <p:spPr>
          <a:xfrm>
            <a:off x="4339194" y="4866477"/>
            <a:ext cx="3200937" cy="2308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b="0" i="0" u="none" strike="noStrike">
                <a:solidFill>
                  <a:schemeClr val="dk1"/>
                </a:solidFill>
                <a:latin typeface="Barlow Light"/>
                <a:ea typeface="Barlow Light"/>
                <a:cs typeface="Barlow Light"/>
                <a:sym typeface="Barlow Light"/>
              </a:rPr>
              <a:t>#2b3a4b | R170 G185 B199 | C34 M20 Y14 K0</a:t>
            </a:r>
            <a:endParaRPr sz="900" b="0">
              <a:solidFill>
                <a:schemeClr val="dk1"/>
              </a:solidFill>
              <a:latin typeface="Barlow Light"/>
              <a:ea typeface="Barlow Light"/>
              <a:cs typeface="Barlow Light"/>
              <a:sym typeface="Barlow Light"/>
            </a:endParaRPr>
          </a:p>
        </p:txBody>
      </p:sp>
      <p:sp>
        <p:nvSpPr>
          <p:cNvPr id="162" name="Google Shape;162;p24"/>
          <p:cNvSpPr txBox="1"/>
          <p:nvPr/>
        </p:nvSpPr>
        <p:spPr>
          <a:xfrm>
            <a:off x="8081187" y="4836941"/>
            <a:ext cx="3200937" cy="2308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b="0" i="0" u="none" strike="noStrike">
                <a:solidFill>
                  <a:schemeClr val="dk1"/>
                </a:solidFill>
                <a:latin typeface="Barlow Light"/>
                <a:ea typeface="Barlow Light"/>
                <a:cs typeface="Barlow Light"/>
                <a:sym typeface="Barlow Light"/>
              </a:rPr>
              <a:t>#202b38 | R35 G49 B65 | C86 M72 Y51 K50</a:t>
            </a:r>
            <a:endParaRPr/>
          </a:p>
        </p:txBody>
      </p:sp>
      <p:sp>
        <p:nvSpPr>
          <p:cNvPr id="163" name="Google Shape;163;p24"/>
          <p:cNvSpPr txBox="1"/>
          <p:nvPr/>
        </p:nvSpPr>
        <p:spPr>
          <a:xfrm>
            <a:off x="582614" y="4859908"/>
            <a:ext cx="3216180" cy="2308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00" b="0" i="0" u="none" strike="noStrike">
                <a:solidFill>
                  <a:schemeClr val="dk1"/>
                </a:solidFill>
                <a:latin typeface="Barlow Light"/>
                <a:ea typeface="Barlow Light"/>
                <a:cs typeface="Barlow Light"/>
                <a:sym typeface="Barlow Light"/>
              </a:rPr>
              <a:t>#aab9c7 | R170 G185 B199 | C34 M20 Y14 K0</a:t>
            </a:r>
            <a:endParaRPr sz="900" b="0">
              <a:solidFill>
                <a:schemeClr val="dk1"/>
              </a:solidFill>
              <a:latin typeface="Barlow Light"/>
              <a:ea typeface="Barlow Light"/>
              <a:cs typeface="Barlow Light"/>
              <a:sym typeface="Barlow Light"/>
            </a:endParaRPr>
          </a:p>
        </p:txBody>
      </p:sp>
      <p:sp>
        <p:nvSpPr>
          <p:cNvPr id="164" name="Google Shape;164;p24"/>
          <p:cNvSpPr txBox="1"/>
          <p:nvPr/>
        </p:nvSpPr>
        <p:spPr>
          <a:xfrm>
            <a:off x="2518193" y="5614560"/>
            <a:ext cx="45330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a:solidFill>
                  <a:schemeClr val="dk1"/>
                </a:solidFill>
                <a:latin typeface="Barlow Light"/>
                <a:ea typeface="Barlow Light"/>
                <a:cs typeface="Barlow Light"/>
                <a:sym typeface="Barlow Light"/>
              </a:rPr>
              <a:t>Access all up-to-date assets, graphics, logos and presentations in</a:t>
            </a:r>
            <a:endParaRPr/>
          </a:p>
        </p:txBody>
      </p:sp>
      <p:sp>
        <p:nvSpPr>
          <p:cNvPr id="165" name="Google Shape;165;p24"/>
          <p:cNvSpPr txBox="1"/>
          <p:nvPr/>
        </p:nvSpPr>
        <p:spPr>
          <a:xfrm>
            <a:off x="6894529" y="5567953"/>
            <a:ext cx="247055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a:solidFill>
                  <a:schemeClr val="dk1"/>
                </a:solidFill>
                <a:latin typeface="Barlow SemiBold"/>
                <a:ea typeface="Barlow SemiBold"/>
                <a:cs typeface="Barlow SemiBold"/>
                <a:sym typeface="Barlow SemiBold"/>
              </a:rPr>
              <a:t>Sales Enablement Folder</a:t>
            </a:r>
            <a:endParaRPr/>
          </a:p>
        </p:txBody>
      </p:sp>
      <p:pic>
        <p:nvPicPr>
          <p:cNvPr id="166" name="Google Shape;166;p24"/>
          <p:cNvPicPr preferRelativeResize="0"/>
          <p:nvPr/>
        </p:nvPicPr>
        <p:blipFill>
          <a:blip r:embed="rId3">
            <a:alphaModFix/>
          </a:blip>
          <a:stretch>
            <a:fillRect/>
          </a:stretch>
        </p:blipFill>
        <p:spPr>
          <a:xfrm>
            <a:off x="10309625" y="314768"/>
            <a:ext cx="1508760" cy="480917"/>
          </a:xfrm>
          <a:prstGeom prst="rect">
            <a:avLst/>
          </a:prstGeom>
          <a:noFill/>
          <a:ln>
            <a:noFill/>
          </a:ln>
        </p:spPr>
      </p:pic>
      <p:pic>
        <p:nvPicPr>
          <p:cNvPr id="167" name="Google Shape;167;p24"/>
          <p:cNvPicPr preferRelativeResize="0"/>
          <p:nvPr/>
        </p:nvPicPr>
        <p:blipFill rotWithShape="1">
          <a:blip r:embed="rId4">
            <a:alphaModFix/>
          </a:blip>
          <a:srcRect t="199" b="189"/>
          <a:stretch/>
        </p:blipFill>
        <p:spPr>
          <a:xfrm>
            <a:off x="3814625" y="1972393"/>
            <a:ext cx="2514600" cy="804672"/>
          </a:xfrm>
          <a:prstGeom prst="rect">
            <a:avLst/>
          </a:prstGeom>
          <a:noFill/>
          <a:ln>
            <a:noFill/>
          </a:ln>
        </p:spPr>
      </p:pic>
      <p:pic>
        <p:nvPicPr>
          <p:cNvPr id="168" name="Google Shape;168;p24"/>
          <p:cNvPicPr preferRelativeResize="0"/>
          <p:nvPr/>
        </p:nvPicPr>
        <p:blipFill>
          <a:blip r:embed="rId3">
            <a:alphaModFix/>
          </a:blip>
          <a:stretch>
            <a:fillRect/>
          </a:stretch>
        </p:blipFill>
        <p:spPr>
          <a:xfrm>
            <a:off x="805350" y="1993868"/>
            <a:ext cx="2514600" cy="8009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4969488C-7A69-574A-BF3D-A0BA06798E2E}"/>
              </a:ext>
            </a:extLst>
          </p:cNvPr>
          <p:cNvPicPr>
            <a:picLocks noChangeAspect="1"/>
          </p:cNvPicPr>
          <p:nvPr userDrawn="1"/>
        </p:nvPicPr>
        <p:blipFill>
          <a:blip r:embed="rId2"/>
          <a:stretch>
            <a:fillRect/>
          </a:stretch>
        </p:blipFill>
        <p:spPr>
          <a:xfrm>
            <a:off x="10131911" y="6243041"/>
            <a:ext cx="1587649" cy="419100"/>
          </a:xfrm>
          <a:prstGeom prst="rect">
            <a:avLst/>
          </a:prstGeom>
        </p:spPr>
      </p:pic>
    </p:spTree>
    <p:extLst>
      <p:ext uri="{BB962C8B-B14F-4D97-AF65-F5344CB8AC3E}">
        <p14:creationId xmlns:p14="http://schemas.microsoft.com/office/powerpoint/2010/main" val="274226082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vider_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3" name="Rectangle 2">
            <a:extLst>
              <a:ext uri="{FF2B5EF4-FFF2-40B4-BE49-F238E27FC236}">
                <a16:creationId xmlns:a16="http://schemas.microsoft.com/office/drawing/2014/main" id="{180F87E6-F2A1-2546-862B-38DFED17C4D9}"/>
              </a:ext>
            </a:extLst>
          </p:cNvPr>
          <p:cNvSpPr/>
          <p:nvPr userDrawn="1"/>
        </p:nvSpPr>
        <p:spPr>
          <a:xfrm>
            <a:off x="10038907" y="6096000"/>
            <a:ext cx="1763233" cy="64293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7" dirty="0"/>
          </a:p>
        </p:txBody>
      </p:sp>
      <p:pic>
        <p:nvPicPr>
          <p:cNvPr id="4" name="Picture 3">
            <a:extLst>
              <a:ext uri="{FF2B5EF4-FFF2-40B4-BE49-F238E27FC236}">
                <a16:creationId xmlns:a16="http://schemas.microsoft.com/office/drawing/2014/main" id="{C2EE3E24-5322-FA44-B8D1-5A08D041F5CE}"/>
              </a:ext>
            </a:extLst>
          </p:cNvPr>
          <p:cNvPicPr>
            <a:picLocks noChangeAspect="1"/>
          </p:cNvPicPr>
          <p:nvPr userDrawn="1"/>
        </p:nvPicPr>
        <p:blipFill>
          <a:blip r:embed="rId3"/>
          <a:stretch>
            <a:fillRect/>
          </a:stretch>
        </p:blipFill>
        <p:spPr>
          <a:xfrm>
            <a:off x="10131911" y="6243041"/>
            <a:ext cx="1587649" cy="419100"/>
          </a:xfrm>
          <a:prstGeom prst="rect">
            <a:avLst/>
          </a:prstGeom>
        </p:spPr>
      </p:pic>
    </p:spTree>
    <p:extLst>
      <p:ext uri="{BB962C8B-B14F-4D97-AF65-F5344CB8AC3E}">
        <p14:creationId xmlns:p14="http://schemas.microsoft.com/office/powerpoint/2010/main" val="997520524"/>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7. Blank - No Footer">
  <p:cSld name="7. Blank - No Footer">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1682168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34496" y="268589"/>
            <a:ext cx="11495600" cy="608000"/>
          </a:xfrm>
          <a:prstGeom prst="rect">
            <a:avLst/>
          </a:prstGeom>
          <a:noFill/>
          <a:ln>
            <a:noFill/>
          </a:ln>
        </p:spPr>
        <p:txBody>
          <a:bodyPr spcFirstLastPara="1" wrap="square" lIns="0" tIns="0" rIns="0" bIns="0" anchor="t" anchorCtr="0">
            <a:noAutofit/>
          </a:bodyPr>
          <a:lstStyle>
            <a:lvl1pPr lvl="0" algn="l" rtl="0">
              <a:lnSpc>
                <a:spcPct val="11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1" name="Google Shape;71;p16"/>
          <p:cNvSpPr txBox="1">
            <a:spLocks noGrp="1"/>
          </p:cNvSpPr>
          <p:nvPr>
            <p:ph type="ftr" idx="11"/>
          </p:nvPr>
        </p:nvSpPr>
        <p:spPr>
          <a:xfrm>
            <a:off x="3238500" y="6500157"/>
            <a:ext cx="2759200" cy="243200"/>
          </a:xfrm>
          <a:prstGeom prst="rect">
            <a:avLst/>
          </a:prstGeom>
          <a:noFill/>
          <a:ln>
            <a:noFill/>
          </a:ln>
        </p:spPr>
        <p:txBody>
          <a:bodyPr spcFirstLastPara="1" wrap="square" lIns="137150" tIns="54875" rIns="68575" bIns="34275" anchor="t"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sldNum" idx="12"/>
          </p:nvPr>
        </p:nvSpPr>
        <p:spPr>
          <a:xfrm>
            <a:off x="11201401" y="6492875"/>
            <a:ext cx="617600" cy="233200"/>
          </a:xfrm>
          <a:prstGeom prst="rect">
            <a:avLst/>
          </a:prstGeom>
          <a:noFill/>
          <a:ln>
            <a:noFill/>
          </a:ln>
        </p:spPr>
        <p:txBody>
          <a:bodyPr spcFirstLastPara="1" wrap="square" lIns="0" tIns="54875" rIns="0" bIns="34275"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
        <p:nvSpPr>
          <p:cNvPr id="73" name="Google Shape;73;p16"/>
          <p:cNvSpPr/>
          <p:nvPr/>
        </p:nvSpPr>
        <p:spPr>
          <a:xfrm>
            <a:off x="363578" y="6454887"/>
            <a:ext cx="1448169" cy="288479"/>
          </a:xfrm>
          <a:custGeom>
            <a:avLst/>
            <a:gdLst/>
            <a:ahLst/>
            <a:cxnLst/>
            <a:rect l="l" t="t" r="r" b="b"/>
            <a:pathLst>
              <a:path w="5691" h="1139" extrusionOk="0">
                <a:moveTo>
                  <a:pt x="1933" y="917"/>
                </a:moveTo>
                <a:cubicBezTo>
                  <a:pt x="2003" y="545"/>
                  <a:pt x="2003" y="545"/>
                  <a:pt x="2003" y="545"/>
                </a:cubicBezTo>
                <a:cubicBezTo>
                  <a:pt x="2149" y="917"/>
                  <a:pt x="2149" y="917"/>
                  <a:pt x="2149" y="917"/>
                </a:cubicBezTo>
                <a:cubicBezTo>
                  <a:pt x="2370" y="917"/>
                  <a:pt x="2370" y="917"/>
                  <a:pt x="2370" y="917"/>
                </a:cubicBezTo>
                <a:cubicBezTo>
                  <a:pt x="2219" y="542"/>
                  <a:pt x="2219" y="542"/>
                  <a:pt x="2219" y="542"/>
                </a:cubicBezTo>
                <a:cubicBezTo>
                  <a:pt x="2493" y="222"/>
                  <a:pt x="2493" y="222"/>
                  <a:pt x="2493" y="222"/>
                </a:cubicBezTo>
                <a:cubicBezTo>
                  <a:pt x="2269" y="222"/>
                  <a:pt x="2269" y="222"/>
                  <a:pt x="2269" y="222"/>
                </a:cubicBezTo>
                <a:cubicBezTo>
                  <a:pt x="2005" y="538"/>
                  <a:pt x="2005" y="538"/>
                  <a:pt x="2005" y="538"/>
                </a:cubicBezTo>
                <a:cubicBezTo>
                  <a:pt x="2107" y="0"/>
                  <a:pt x="2107" y="0"/>
                  <a:pt x="2107" y="0"/>
                </a:cubicBezTo>
                <a:cubicBezTo>
                  <a:pt x="1903" y="0"/>
                  <a:pt x="1903" y="0"/>
                  <a:pt x="1903" y="0"/>
                </a:cubicBezTo>
                <a:cubicBezTo>
                  <a:pt x="1729" y="917"/>
                  <a:pt x="1729" y="917"/>
                  <a:pt x="1729" y="917"/>
                </a:cubicBezTo>
                <a:lnTo>
                  <a:pt x="1933" y="917"/>
                </a:lnTo>
                <a:close/>
                <a:moveTo>
                  <a:pt x="286" y="376"/>
                </a:moveTo>
                <a:cubicBezTo>
                  <a:pt x="315" y="222"/>
                  <a:pt x="315" y="222"/>
                  <a:pt x="315" y="222"/>
                </a:cubicBezTo>
                <a:cubicBezTo>
                  <a:pt x="134" y="222"/>
                  <a:pt x="134" y="222"/>
                  <a:pt x="134" y="222"/>
                </a:cubicBezTo>
                <a:cubicBezTo>
                  <a:pt x="0" y="929"/>
                  <a:pt x="0" y="929"/>
                  <a:pt x="0" y="929"/>
                </a:cubicBezTo>
                <a:cubicBezTo>
                  <a:pt x="205" y="929"/>
                  <a:pt x="205" y="929"/>
                  <a:pt x="205" y="929"/>
                </a:cubicBezTo>
                <a:cubicBezTo>
                  <a:pt x="260" y="637"/>
                  <a:pt x="260" y="637"/>
                  <a:pt x="260" y="637"/>
                </a:cubicBezTo>
                <a:cubicBezTo>
                  <a:pt x="293" y="465"/>
                  <a:pt x="392" y="397"/>
                  <a:pt x="532" y="418"/>
                </a:cubicBezTo>
                <a:cubicBezTo>
                  <a:pt x="572" y="207"/>
                  <a:pt x="572" y="207"/>
                  <a:pt x="572" y="207"/>
                </a:cubicBezTo>
                <a:cubicBezTo>
                  <a:pt x="446" y="196"/>
                  <a:pt x="333" y="268"/>
                  <a:pt x="286" y="376"/>
                </a:cubicBezTo>
                <a:moveTo>
                  <a:pt x="3427" y="488"/>
                </a:moveTo>
                <a:cubicBezTo>
                  <a:pt x="3427" y="455"/>
                  <a:pt x="3419" y="376"/>
                  <a:pt x="3344" y="376"/>
                </a:cubicBezTo>
                <a:cubicBezTo>
                  <a:pt x="3268" y="376"/>
                  <a:pt x="3203" y="463"/>
                  <a:pt x="3178" y="596"/>
                </a:cubicBezTo>
                <a:cubicBezTo>
                  <a:pt x="3169" y="641"/>
                  <a:pt x="3145" y="776"/>
                  <a:pt x="3240" y="776"/>
                </a:cubicBezTo>
                <a:cubicBezTo>
                  <a:pt x="3348" y="776"/>
                  <a:pt x="3427" y="623"/>
                  <a:pt x="3427" y="488"/>
                </a:cubicBezTo>
                <a:moveTo>
                  <a:pt x="3641" y="473"/>
                </a:moveTo>
                <a:cubicBezTo>
                  <a:pt x="3641" y="641"/>
                  <a:pt x="3560" y="814"/>
                  <a:pt x="3414" y="891"/>
                </a:cubicBezTo>
                <a:cubicBezTo>
                  <a:pt x="3360" y="920"/>
                  <a:pt x="3309" y="932"/>
                  <a:pt x="3265" y="932"/>
                </a:cubicBezTo>
                <a:cubicBezTo>
                  <a:pt x="3192" y="932"/>
                  <a:pt x="3151" y="905"/>
                  <a:pt x="3128" y="863"/>
                </a:cubicBezTo>
                <a:cubicBezTo>
                  <a:pt x="3075" y="1139"/>
                  <a:pt x="3075" y="1139"/>
                  <a:pt x="3075" y="1139"/>
                </a:cubicBezTo>
                <a:cubicBezTo>
                  <a:pt x="2870" y="1139"/>
                  <a:pt x="2870" y="1139"/>
                  <a:pt x="2870" y="1139"/>
                </a:cubicBezTo>
                <a:cubicBezTo>
                  <a:pt x="3044" y="222"/>
                  <a:pt x="3044" y="222"/>
                  <a:pt x="3044" y="222"/>
                </a:cubicBezTo>
                <a:cubicBezTo>
                  <a:pt x="3225" y="222"/>
                  <a:pt x="3225" y="222"/>
                  <a:pt x="3225" y="222"/>
                </a:cubicBezTo>
                <a:cubicBezTo>
                  <a:pt x="3204" y="333"/>
                  <a:pt x="3204" y="333"/>
                  <a:pt x="3204" y="333"/>
                </a:cubicBezTo>
                <a:cubicBezTo>
                  <a:pt x="3255" y="259"/>
                  <a:pt x="3331" y="209"/>
                  <a:pt x="3417" y="209"/>
                </a:cubicBezTo>
                <a:cubicBezTo>
                  <a:pt x="3552" y="209"/>
                  <a:pt x="3641" y="312"/>
                  <a:pt x="3641" y="473"/>
                </a:cubicBezTo>
                <a:moveTo>
                  <a:pt x="961" y="440"/>
                </a:moveTo>
                <a:cubicBezTo>
                  <a:pt x="958" y="391"/>
                  <a:pt x="933" y="365"/>
                  <a:pt x="887" y="365"/>
                </a:cubicBezTo>
                <a:cubicBezTo>
                  <a:pt x="791" y="365"/>
                  <a:pt x="707" y="532"/>
                  <a:pt x="707" y="647"/>
                </a:cubicBezTo>
                <a:cubicBezTo>
                  <a:pt x="707" y="720"/>
                  <a:pt x="734" y="765"/>
                  <a:pt x="780" y="765"/>
                </a:cubicBezTo>
                <a:cubicBezTo>
                  <a:pt x="855" y="765"/>
                  <a:pt x="920" y="687"/>
                  <a:pt x="942" y="572"/>
                </a:cubicBezTo>
                <a:cubicBezTo>
                  <a:pt x="949" y="534"/>
                  <a:pt x="962" y="470"/>
                  <a:pt x="961" y="440"/>
                </a:cubicBezTo>
                <a:moveTo>
                  <a:pt x="1149" y="529"/>
                </a:moveTo>
                <a:cubicBezTo>
                  <a:pt x="1075" y="917"/>
                  <a:pt x="1075" y="917"/>
                  <a:pt x="1075" y="917"/>
                </a:cubicBezTo>
                <a:cubicBezTo>
                  <a:pt x="879" y="917"/>
                  <a:pt x="879" y="917"/>
                  <a:pt x="879" y="917"/>
                </a:cubicBezTo>
                <a:cubicBezTo>
                  <a:pt x="905" y="783"/>
                  <a:pt x="905" y="783"/>
                  <a:pt x="905" y="783"/>
                </a:cubicBezTo>
                <a:cubicBezTo>
                  <a:pt x="877" y="866"/>
                  <a:pt x="810" y="932"/>
                  <a:pt x="698" y="932"/>
                </a:cubicBezTo>
                <a:cubicBezTo>
                  <a:pt x="561" y="932"/>
                  <a:pt x="500" y="811"/>
                  <a:pt x="500" y="690"/>
                </a:cubicBezTo>
                <a:cubicBezTo>
                  <a:pt x="499" y="552"/>
                  <a:pt x="554" y="416"/>
                  <a:pt x="644" y="325"/>
                </a:cubicBezTo>
                <a:cubicBezTo>
                  <a:pt x="720" y="249"/>
                  <a:pt x="818" y="209"/>
                  <a:pt x="928" y="209"/>
                </a:cubicBezTo>
                <a:cubicBezTo>
                  <a:pt x="1011" y="209"/>
                  <a:pt x="1073" y="233"/>
                  <a:pt x="1111" y="280"/>
                </a:cubicBezTo>
                <a:cubicBezTo>
                  <a:pt x="1168" y="350"/>
                  <a:pt x="1164" y="454"/>
                  <a:pt x="1149" y="529"/>
                </a:cubicBezTo>
                <a:moveTo>
                  <a:pt x="4115" y="440"/>
                </a:moveTo>
                <a:cubicBezTo>
                  <a:pt x="4113" y="391"/>
                  <a:pt x="4087" y="365"/>
                  <a:pt x="4042" y="365"/>
                </a:cubicBezTo>
                <a:cubicBezTo>
                  <a:pt x="3945" y="365"/>
                  <a:pt x="3861" y="532"/>
                  <a:pt x="3862" y="647"/>
                </a:cubicBezTo>
                <a:cubicBezTo>
                  <a:pt x="3862" y="720"/>
                  <a:pt x="3888" y="765"/>
                  <a:pt x="3935" y="765"/>
                </a:cubicBezTo>
                <a:cubicBezTo>
                  <a:pt x="4010" y="765"/>
                  <a:pt x="4074" y="687"/>
                  <a:pt x="4096" y="572"/>
                </a:cubicBezTo>
                <a:cubicBezTo>
                  <a:pt x="4104" y="534"/>
                  <a:pt x="4117" y="470"/>
                  <a:pt x="4115" y="440"/>
                </a:cubicBezTo>
                <a:moveTo>
                  <a:pt x="4304" y="529"/>
                </a:moveTo>
                <a:cubicBezTo>
                  <a:pt x="4230" y="917"/>
                  <a:pt x="4230" y="917"/>
                  <a:pt x="4230" y="917"/>
                </a:cubicBezTo>
                <a:cubicBezTo>
                  <a:pt x="4034" y="917"/>
                  <a:pt x="4034" y="917"/>
                  <a:pt x="4034" y="917"/>
                </a:cubicBezTo>
                <a:cubicBezTo>
                  <a:pt x="4059" y="783"/>
                  <a:pt x="4059" y="783"/>
                  <a:pt x="4059" y="783"/>
                </a:cubicBezTo>
                <a:cubicBezTo>
                  <a:pt x="4032" y="866"/>
                  <a:pt x="3965" y="932"/>
                  <a:pt x="3852" y="932"/>
                </a:cubicBezTo>
                <a:cubicBezTo>
                  <a:pt x="3716" y="932"/>
                  <a:pt x="3654" y="811"/>
                  <a:pt x="3654" y="690"/>
                </a:cubicBezTo>
                <a:cubicBezTo>
                  <a:pt x="3654" y="552"/>
                  <a:pt x="3708" y="416"/>
                  <a:pt x="3799" y="325"/>
                </a:cubicBezTo>
                <a:cubicBezTo>
                  <a:pt x="3875" y="249"/>
                  <a:pt x="3973" y="209"/>
                  <a:pt x="4082" y="209"/>
                </a:cubicBezTo>
                <a:cubicBezTo>
                  <a:pt x="4166" y="209"/>
                  <a:pt x="4227" y="233"/>
                  <a:pt x="4266" y="280"/>
                </a:cubicBezTo>
                <a:cubicBezTo>
                  <a:pt x="4323" y="350"/>
                  <a:pt x="4318" y="454"/>
                  <a:pt x="4304" y="529"/>
                </a:cubicBezTo>
                <a:moveTo>
                  <a:pt x="4789" y="210"/>
                </a:moveTo>
                <a:cubicBezTo>
                  <a:pt x="4532" y="210"/>
                  <a:pt x="4338" y="398"/>
                  <a:pt x="4338" y="648"/>
                </a:cubicBezTo>
                <a:cubicBezTo>
                  <a:pt x="4338" y="820"/>
                  <a:pt x="4452" y="931"/>
                  <a:pt x="4629" y="931"/>
                </a:cubicBezTo>
                <a:cubicBezTo>
                  <a:pt x="4705" y="931"/>
                  <a:pt x="4779" y="917"/>
                  <a:pt x="4827" y="894"/>
                </a:cubicBezTo>
                <a:cubicBezTo>
                  <a:pt x="4859" y="722"/>
                  <a:pt x="4859" y="722"/>
                  <a:pt x="4859" y="722"/>
                </a:cubicBezTo>
                <a:cubicBezTo>
                  <a:pt x="4796" y="754"/>
                  <a:pt x="4746" y="767"/>
                  <a:pt x="4687" y="767"/>
                </a:cubicBezTo>
                <a:cubicBezTo>
                  <a:pt x="4622" y="767"/>
                  <a:pt x="4553" y="729"/>
                  <a:pt x="4553" y="625"/>
                </a:cubicBezTo>
                <a:cubicBezTo>
                  <a:pt x="4553" y="502"/>
                  <a:pt x="4640" y="375"/>
                  <a:pt x="4786" y="375"/>
                </a:cubicBezTo>
                <a:cubicBezTo>
                  <a:pt x="4830" y="375"/>
                  <a:pt x="4867" y="384"/>
                  <a:pt x="4899" y="402"/>
                </a:cubicBezTo>
                <a:cubicBezTo>
                  <a:pt x="4931" y="235"/>
                  <a:pt x="4931" y="235"/>
                  <a:pt x="4931" y="235"/>
                </a:cubicBezTo>
                <a:cubicBezTo>
                  <a:pt x="4894" y="220"/>
                  <a:pt x="4841" y="210"/>
                  <a:pt x="4789" y="210"/>
                </a:cubicBezTo>
                <a:moveTo>
                  <a:pt x="5110" y="500"/>
                </a:moveTo>
                <a:cubicBezTo>
                  <a:pt x="5230" y="501"/>
                  <a:pt x="5298" y="489"/>
                  <a:pt x="5328" y="459"/>
                </a:cubicBezTo>
                <a:cubicBezTo>
                  <a:pt x="5360" y="427"/>
                  <a:pt x="5350" y="359"/>
                  <a:pt x="5271" y="359"/>
                </a:cubicBezTo>
                <a:cubicBezTo>
                  <a:pt x="5182" y="359"/>
                  <a:pt x="5125" y="432"/>
                  <a:pt x="5110" y="500"/>
                </a:cubicBezTo>
                <a:moveTo>
                  <a:pt x="5242" y="771"/>
                </a:moveTo>
                <a:cubicBezTo>
                  <a:pt x="5328" y="771"/>
                  <a:pt x="5403" y="750"/>
                  <a:pt x="5484" y="703"/>
                </a:cubicBezTo>
                <a:cubicBezTo>
                  <a:pt x="5451" y="875"/>
                  <a:pt x="5451" y="875"/>
                  <a:pt x="5451" y="875"/>
                </a:cubicBezTo>
                <a:cubicBezTo>
                  <a:pt x="5353" y="925"/>
                  <a:pt x="5238" y="931"/>
                  <a:pt x="5193" y="931"/>
                </a:cubicBezTo>
                <a:cubicBezTo>
                  <a:pt x="5002" y="931"/>
                  <a:pt x="4893" y="825"/>
                  <a:pt x="4893" y="639"/>
                </a:cubicBezTo>
                <a:cubicBezTo>
                  <a:pt x="4893" y="532"/>
                  <a:pt x="4932" y="425"/>
                  <a:pt x="5001" y="345"/>
                </a:cubicBezTo>
                <a:cubicBezTo>
                  <a:pt x="5076" y="257"/>
                  <a:pt x="5181" y="209"/>
                  <a:pt x="5296" y="209"/>
                </a:cubicBezTo>
                <a:cubicBezTo>
                  <a:pt x="5441" y="209"/>
                  <a:pt x="5537" y="293"/>
                  <a:pt x="5537" y="418"/>
                </a:cubicBezTo>
                <a:cubicBezTo>
                  <a:pt x="5537" y="475"/>
                  <a:pt x="5518" y="522"/>
                  <a:pt x="5481" y="558"/>
                </a:cubicBezTo>
                <a:cubicBezTo>
                  <a:pt x="5412" y="626"/>
                  <a:pt x="5242" y="663"/>
                  <a:pt x="5087" y="633"/>
                </a:cubicBezTo>
                <a:cubicBezTo>
                  <a:pt x="5080" y="720"/>
                  <a:pt x="5146" y="771"/>
                  <a:pt x="5242" y="771"/>
                </a:cubicBezTo>
                <a:moveTo>
                  <a:pt x="5615" y="794"/>
                </a:moveTo>
                <a:cubicBezTo>
                  <a:pt x="5592" y="794"/>
                  <a:pt x="5592" y="794"/>
                  <a:pt x="5592" y="794"/>
                </a:cubicBezTo>
                <a:cubicBezTo>
                  <a:pt x="5585" y="832"/>
                  <a:pt x="5585" y="832"/>
                  <a:pt x="5585" y="832"/>
                </a:cubicBezTo>
                <a:cubicBezTo>
                  <a:pt x="5606" y="832"/>
                  <a:pt x="5606" y="832"/>
                  <a:pt x="5606" y="832"/>
                </a:cubicBezTo>
                <a:cubicBezTo>
                  <a:pt x="5617" y="832"/>
                  <a:pt x="5628" y="822"/>
                  <a:pt x="5630" y="812"/>
                </a:cubicBezTo>
                <a:cubicBezTo>
                  <a:pt x="5632" y="802"/>
                  <a:pt x="5625" y="794"/>
                  <a:pt x="5615" y="794"/>
                </a:cubicBezTo>
                <a:moveTo>
                  <a:pt x="5642" y="814"/>
                </a:moveTo>
                <a:cubicBezTo>
                  <a:pt x="5639" y="828"/>
                  <a:pt x="5628" y="839"/>
                  <a:pt x="5615" y="843"/>
                </a:cubicBezTo>
                <a:cubicBezTo>
                  <a:pt x="5629" y="883"/>
                  <a:pt x="5629" y="883"/>
                  <a:pt x="5629" y="883"/>
                </a:cubicBezTo>
                <a:cubicBezTo>
                  <a:pt x="5615" y="883"/>
                  <a:pt x="5615" y="883"/>
                  <a:pt x="5615" y="883"/>
                </a:cubicBezTo>
                <a:cubicBezTo>
                  <a:pt x="5602" y="844"/>
                  <a:pt x="5602" y="844"/>
                  <a:pt x="5602" y="844"/>
                </a:cubicBezTo>
                <a:cubicBezTo>
                  <a:pt x="5583" y="844"/>
                  <a:pt x="5583" y="844"/>
                  <a:pt x="5583" y="844"/>
                </a:cubicBezTo>
                <a:cubicBezTo>
                  <a:pt x="5576" y="883"/>
                  <a:pt x="5576" y="883"/>
                  <a:pt x="5576" y="883"/>
                </a:cubicBezTo>
                <a:cubicBezTo>
                  <a:pt x="5563" y="883"/>
                  <a:pt x="5563" y="883"/>
                  <a:pt x="5563" y="883"/>
                </a:cubicBezTo>
                <a:cubicBezTo>
                  <a:pt x="5582" y="781"/>
                  <a:pt x="5582" y="781"/>
                  <a:pt x="5582" y="781"/>
                </a:cubicBezTo>
                <a:cubicBezTo>
                  <a:pt x="5615" y="781"/>
                  <a:pt x="5615" y="781"/>
                  <a:pt x="5615" y="781"/>
                </a:cubicBezTo>
                <a:cubicBezTo>
                  <a:pt x="5633" y="781"/>
                  <a:pt x="5645" y="796"/>
                  <a:pt x="5642" y="814"/>
                </a:cubicBezTo>
                <a:moveTo>
                  <a:pt x="5675" y="831"/>
                </a:moveTo>
                <a:cubicBezTo>
                  <a:pt x="5671" y="872"/>
                  <a:pt x="5634" y="906"/>
                  <a:pt x="5593" y="906"/>
                </a:cubicBezTo>
                <a:cubicBezTo>
                  <a:pt x="5553" y="906"/>
                  <a:pt x="5523" y="874"/>
                  <a:pt x="5527" y="833"/>
                </a:cubicBezTo>
                <a:cubicBezTo>
                  <a:pt x="5531" y="792"/>
                  <a:pt x="5567" y="759"/>
                  <a:pt x="5608" y="759"/>
                </a:cubicBezTo>
                <a:cubicBezTo>
                  <a:pt x="5649" y="759"/>
                  <a:pt x="5678" y="791"/>
                  <a:pt x="5675" y="831"/>
                </a:cubicBezTo>
                <a:moveTo>
                  <a:pt x="5687" y="832"/>
                </a:moveTo>
                <a:cubicBezTo>
                  <a:pt x="5687" y="832"/>
                  <a:pt x="5687" y="832"/>
                  <a:pt x="5687" y="832"/>
                </a:cubicBezTo>
                <a:cubicBezTo>
                  <a:pt x="5691" y="785"/>
                  <a:pt x="5656" y="746"/>
                  <a:pt x="5608" y="746"/>
                </a:cubicBezTo>
                <a:cubicBezTo>
                  <a:pt x="5561" y="746"/>
                  <a:pt x="5519" y="785"/>
                  <a:pt x="5515" y="832"/>
                </a:cubicBezTo>
                <a:cubicBezTo>
                  <a:pt x="5510" y="880"/>
                  <a:pt x="5545" y="919"/>
                  <a:pt x="5593" y="919"/>
                </a:cubicBezTo>
                <a:cubicBezTo>
                  <a:pt x="5641" y="919"/>
                  <a:pt x="5683" y="880"/>
                  <a:pt x="5687" y="832"/>
                </a:cubicBezTo>
                <a:moveTo>
                  <a:pt x="1634" y="210"/>
                </a:moveTo>
                <a:cubicBezTo>
                  <a:pt x="1377" y="210"/>
                  <a:pt x="1183" y="398"/>
                  <a:pt x="1183" y="648"/>
                </a:cubicBezTo>
                <a:cubicBezTo>
                  <a:pt x="1183" y="820"/>
                  <a:pt x="1298" y="931"/>
                  <a:pt x="1475" y="931"/>
                </a:cubicBezTo>
                <a:cubicBezTo>
                  <a:pt x="1551" y="931"/>
                  <a:pt x="1624" y="917"/>
                  <a:pt x="1672" y="894"/>
                </a:cubicBezTo>
                <a:cubicBezTo>
                  <a:pt x="1704" y="722"/>
                  <a:pt x="1704" y="722"/>
                  <a:pt x="1704" y="722"/>
                </a:cubicBezTo>
                <a:cubicBezTo>
                  <a:pt x="1641" y="754"/>
                  <a:pt x="1591" y="767"/>
                  <a:pt x="1533" y="767"/>
                </a:cubicBezTo>
                <a:cubicBezTo>
                  <a:pt x="1468" y="767"/>
                  <a:pt x="1398" y="729"/>
                  <a:pt x="1398" y="625"/>
                </a:cubicBezTo>
                <a:cubicBezTo>
                  <a:pt x="1398" y="502"/>
                  <a:pt x="1485" y="375"/>
                  <a:pt x="1631" y="375"/>
                </a:cubicBezTo>
                <a:cubicBezTo>
                  <a:pt x="1676" y="375"/>
                  <a:pt x="1713" y="384"/>
                  <a:pt x="1745" y="402"/>
                </a:cubicBezTo>
                <a:cubicBezTo>
                  <a:pt x="1777" y="235"/>
                  <a:pt x="1777" y="235"/>
                  <a:pt x="1777" y="235"/>
                </a:cubicBezTo>
                <a:cubicBezTo>
                  <a:pt x="1740" y="220"/>
                  <a:pt x="1687" y="210"/>
                  <a:pt x="1634" y="210"/>
                </a:cubicBezTo>
                <a:moveTo>
                  <a:pt x="2900" y="687"/>
                </a:moveTo>
                <a:cubicBezTo>
                  <a:pt x="2900" y="751"/>
                  <a:pt x="2879" y="804"/>
                  <a:pt x="2837" y="846"/>
                </a:cubicBezTo>
                <a:cubicBezTo>
                  <a:pt x="2781" y="901"/>
                  <a:pt x="2691" y="932"/>
                  <a:pt x="2582" y="931"/>
                </a:cubicBezTo>
                <a:cubicBezTo>
                  <a:pt x="2504" y="930"/>
                  <a:pt x="2425" y="910"/>
                  <a:pt x="2380" y="883"/>
                </a:cubicBezTo>
                <a:cubicBezTo>
                  <a:pt x="2410" y="727"/>
                  <a:pt x="2410" y="727"/>
                  <a:pt x="2410" y="727"/>
                </a:cubicBezTo>
                <a:cubicBezTo>
                  <a:pt x="2457" y="753"/>
                  <a:pt x="2540" y="781"/>
                  <a:pt x="2602" y="781"/>
                </a:cubicBezTo>
                <a:cubicBezTo>
                  <a:pt x="2652" y="781"/>
                  <a:pt x="2687" y="757"/>
                  <a:pt x="2687" y="719"/>
                </a:cubicBezTo>
                <a:cubicBezTo>
                  <a:pt x="2687" y="685"/>
                  <a:pt x="2663" y="662"/>
                  <a:pt x="2601" y="632"/>
                </a:cubicBezTo>
                <a:cubicBezTo>
                  <a:pt x="2504" y="583"/>
                  <a:pt x="2455" y="521"/>
                  <a:pt x="2455" y="449"/>
                </a:cubicBezTo>
                <a:cubicBezTo>
                  <a:pt x="2455" y="306"/>
                  <a:pt x="2577" y="209"/>
                  <a:pt x="2760" y="209"/>
                </a:cubicBezTo>
                <a:cubicBezTo>
                  <a:pt x="2856" y="209"/>
                  <a:pt x="2919" y="232"/>
                  <a:pt x="2954" y="254"/>
                </a:cubicBezTo>
                <a:cubicBezTo>
                  <a:pt x="2924" y="410"/>
                  <a:pt x="2924" y="410"/>
                  <a:pt x="2924" y="410"/>
                </a:cubicBezTo>
                <a:cubicBezTo>
                  <a:pt x="2897" y="390"/>
                  <a:pt x="2827" y="361"/>
                  <a:pt x="2750" y="361"/>
                </a:cubicBezTo>
                <a:cubicBezTo>
                  <a:pt x="2697" y="361"/>
                  <a:pt x="2662" y="383"/>
                  <a:pt x="2662" y="420"/>
                </a:cubicBezTo>
                <a:cubicBezTo>
                  <a:pt x="2662" y="447"/>
                  <a:pt x="2688" y="471"/>
                  <a:pt x="2745" y="498"/>
                </a:cubicBezTo>
                <a:cubicBezTo>
                  <a:pt x="2818" y="535"/>
                  <a:pt x="2900" y="589"/>
                  <a:pt x="2900" y="687"/>
                </a:cubicBezTo>
              </a:path>
            </a:pathLst>
          </a:custGeom>
          <a:solidFill>
            <a:schemeClr val="lt1"/>
          </a:solidFill>
          <a:ln>
            <a:noFill/>
          </a:ln>
        </p:spPr>
        <p:txBody>
          <a:bodyPr spcFirstLastPara="1" wrap="square" lIns="45700" tIns="22867" rIns="45700" bIns="22867" anchor="t" anchorCtr="0">
            <a:noAutofit/>
          </a:bodyPr>
          <a:lstStyle/>
          <a:p>
            <a:pPr marL="0" marR="0" lvl="0" indent="0" algn="l" rtl="0">
              <a:spcBef>
                <a:spcPts val="0"/>
              </a:spcBef>
              <a:spcAft>
                <a:spcPts val="0"/>
              </a:spcAft>
              <a:buNone/>
            </a:pPr>
            <a:endParaRPr sz="400">
              <a:solidFill>
                <a:schemeClr val="dk1"/>
              </a:solidFill>
              <a:latin typeface="Arial"/>
              <a:ea typeface="Arial"/>
              <a:cs typeface="Arial"/>
              <a:sym typeface="Arial"/>
            </a:endParaRPr>
          </a:p>
        </p:txBody>
      </p:sp>
    </p:spTree>
    <p:extLst>
      <p:ext uri="{BB962C8B-B14F-4D97-AF65-F5344CB8AC3E}">
        <p14:creationId xmlns:p14="http://schemas.microsoft.com/office/powerpoint/2010/main" val="266378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Two Column">
  <p:cSld name="Two Column">
    <p:spTree>
      <p:nvGrpSpPr>
        <p:cNvPr id="1" name="Shape 22"/>
        <p:cNvGrpSpPr/>
        <p:nvPr/>
      </p:nvGrpSpPr>
      <p:grpSpPr>
        <a:xfrm>
          <a:off x="0" y="0"/>
          <a:ext cx="0" cy="0"/>
          <a:chOff x="0" y="0"/>
          <a:chExt cx="0" cy="0"/>
        </a:xfrm>
      </p:grpSpPr>
      <p:sp>
        <p:nvSpPr>
          <p:cNvPr id="23" name="Google Shape;23;p4"/>
          <p:cNvSpPr/>
          <p:nvPr/>
        </p:nvSpPr>
        <p:spPr>
          <a:xfrm>
            <a:off x="0" y="56706"/>
            <a:ext cx="12192000" cy="973391"/>
          </a:xfrm>
          <a:prstGeom prst="rect">
            <a:avLst/>
          </a:prstGeom>
          <a:gradFill>
            <a:gsLst>
              <a:gs pos="0">
                <a:srgbClr val="FFFFFF"/>
              </a:gs>
              <a:gs pos="21000">
                <a:srgbClr val="FFFFFF"/>
              </a:gs>
              <a:gs pos="78000">
                <a:srgbClr val="F5F9FF"/>
              </a:gs>
              <a:gs pos="100000">
                <a:srgbClr val="F5F9FF"/>
              </a:gs>
            </a:gsLst>
            <a:lin ang="6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24" name="Google Shape;24;p4"/>
          <p:cNvSpPr/>
          <p:nvPr/>
        </p:nvSpPr>
        <p:spPr>
          <a:xfrm>
            <a:off x="0" y="6400799"/>
            <a:ext cx="12192000" cy="457199"/>
          </a:xfrm>
          <a:prstGeom prst="rect">
            <a:avLst/>
          </a:prstGeom>
          <a:gradFill>
            <a:gsLst>
              <a:gs pos="0">
                <a:srgbClr val="2B3A4B"/>
              </a:gs>
              <a:gs pos="39000">
                <a:srgbClr val="2B3A4B"/>
              </a:gs>
              <a:gs pos="100000">
                <a:schemeClr val="dk2"/>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25" name="Google Shape;25;p4"/>
          <p:cNvSpPr txBox="1">
            <a:spLocks noGrp="1"/>
          </p:cNvSpPr>
          <p:nvPr>
            <p:ph type="title"/>
          </p:nvPr>
        </p:nvSpPr>
        <p:spPr>
          <a:xfrm>
            <a:off x="347871" y="294910"/>
            <a:ext cx="9799020" cy="5293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346178" y="1288026"/>
            <a:ext cx="5594555" cy="48768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dk1"/>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27" name="Google Shape;27;p4"/>
          <p:cNvSpPr txBox="1">
            <a:spLocks noGrp="1"/>
          </p:cNvSpPr>
          <p:nvPr>
            <p:ph type="body" idx="2"/>
          </p:nvPr>
        </p:nvSpPr>
        <p:spPr>
          <a:xfrm>
            <a:off x="6251267" y="1288026"/>
            <a:ext cx="5594555" cy="48768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dk1"/>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28" name="Google Shape;28;p4"/>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29" name="Google Shape;29;p4"/>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pic>
        <p:nvPicPr>
          <p:cNvPr id="30" name="Google Shape;30;p4"/>
          <p:cNvPicPr preferRelativeResize="0"/>
          <p:nvPr/>
        </p:nvPicPr>
        <p:blipFill>
          <a:blip r:embed="rId3">
            <a:alphaModFix/>
          </a:blip>
          <a:stretch>
            <a:fillRect/>
          </a:stretch>
        </p:blipFill>
        <p:spPr>
          <a:xfrm>
            <a:off x="10309625" y="314768"/>
            <a:ext cx="1508760" cy="48091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Two Column SubHeader">
  <p:cSld name="Two Column SubHeader">
    <p:spTree>
      <p:nvGrpSpPr>
        <p:cNvPr id="1" name="Shape 31"/>
        <p:cNvGrpSpPr/>
        <p:nvPr/>
      </p:nvGrpSpPr>
      <p:grpSpPr>
        <a:xfrm>
          <a:off x="0" y="0"/>
          <a:ext cx="0" cy="0"/>
          <a:chOff x="0" y="0"/>
          <a:chExt cx="0" cy="0"/>
        </a:xfrm>
      </p:grpSpPr>
      <p:sp>
        <p:nvSpPr>
          <p:cNvPr id="32" name="Google Shape;32;p5"/>
          <p:cNvSpPr/>
          <p:nvPr/>
        </p:nvSpPr>
        <p:spPr>
          <a:xfrm>
            <a:off x="0" y="56706"/>
            <a:ext cx="12192000" cy="973391"/>
          </a:xfrm>
          <a:prstGeom prst="rect">
            <a:avLst/>
          </a:prstGeom>
          <a:gradFill>
            <a:gsLst>
              <a:gs pos="0">
                <a:srgbClr val="FFFFFF"/>
              </a:gs>
              <a:gs pos="21000">
                <a:srgbClr val="FFFFFF"/>
              </a:gs>
              <a:gs pos="78000">
                <a:srgbClr val="F5F9FF"/>
              </a:gs>
              <a:gs pos="100000">
                <a:srgbClr val="F5F9FF"/>
              </a:gs>
            </a:gsLst>
            <a:lin ang="6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33" name="Google Shape;33;p5"/>
          <p:cNvSpPr/>
          <p:nvPr/>
        </p:nvSpPr>
        <p:spPr>
          <a:xfrm>
            <a:off x="0" y="6400799"/>
            <a:ext cx="12192000" cy="457199"/>
          </a:xfrm>
          <a:prstGeom prst="rect">
            <a:avLst/>
          </a:prstGeom>
          <a:gradFill>
            <a:gsLst>
              <a:gs pos="0">
                <a:srgbClr val="2B3A4B"/>
              </a:gs>
              <a:gs pos="39000">
                <a:srgbClr val="2B3A4B"/>
              </a:gs>
              <a:gs pos="100000">
                <a:schemeClr val="dk2"/>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34" name="Google Shape;34;p5"/>
          <p:cNvSpPr txBox="1">
            <a:spLocks noGrp="1"/>
          </p:cNvSpPr>
          <p:nvPr>
            <p:ph type="body" idx="1"/>
          </p:nvPr>
        </p:nvSpPr>
        <p:spPr>
          <a:xfrm>
            <a:off x="347663" y="1319272"/>
            <a:ext cx="5581650" cy="52939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35" name="Google Shape;35;p5"/>
          <p:cNvSpPr txBox="1">
            <a:spLocks noGrp="1"/>
          </p:cNvSpPr>
          <p:nvPr>
            <p:ph type="body" idx="2"/>
          </p:nvPr>
        </p:nvSpPr>
        <p:spPr>
          <a:xfrm>
            <a:off x="6262687" y="1296441"/>
            <a:ext cx="5581650" cy="52939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36" name="Google Shape;36;p5"/>
          <p:cNvSpPr txBox="1">
            <a:spLocks noGrp="1"/>
          </p:cNvSpPr>
          <p:nvPr>
            <p:ph type="title"/>
          </p:nvPr>
        </p:nvSpPr>
        <p:spPr>
          <a:xfrm>
            <a:off x="347871" y="294910"/>
            <a:ext cx="9799020" cy="52939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Barlow"/>
              <a:buNone/>
              <a:defRPr sz="28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3"/>
          </p:nvPr>
        </p:nvSpPr>
        <p:spPr>
          <a:xfrm>
            <a:off x="346178" y="2042334"/>
            <a:ext cx="5594555" cy="412249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dk1"/>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38" name="Google Shape;38;p5"/>
          <p:cNvSpPr txBox="1">
            <a:spLocks noGrp="1"/>
          </p:cNvSpPr>
          <p:nvPr>
            <p:ph type="body" idx="4"/>
          </p:nvPr>
        </p:nvSpPr>
        <p:spPr>
          <a:xfrm>
            <a:off x="6251267" y="2042334"/>
            <a:ext cx="5594555" cy="412249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1"/>
              </a:buClr>
              <a:buSzPts val="2400"/>
              <a:buFont typeface="Arial"/>
              <a:buChar char="•"/>
              <a:defRPr sz="2400" b="0" i="0" u="none" strike="noStrike" cap="none">
                <a:solidFill>
                  <a:schemeClr val="dk1"/>
                </a:solidFill>
                <a:latin typeface="Barlow Light"/>
                <a:ea typeface="Barlow Light"/>
                <a:cs typeface="Barlow Light"/>
                <a:sym typeface="Barlow Light"/>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Barlow Light"/>
                <a:ea typeface="Barlow Light"/>
                <a:cs typeface="Barlow Light"/>
                <a:sym typeface="Barlow Light"/>
              </a:defRPr>
            </a:lvl3pPr>
            <a:lvl4pPr marL="1828800" marR="0" lvl="3"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90000"/>
              </a:lnSpc>
              <a:spcBef>
                <a:spcPts val="500"/>
              </a:spcBef>
              <a:spcAft>
                <a:spcPts val="0"/>
              </a:spcAft>
              <a:buClr>
                <a:schemeClr val="accent1"/>
              </a:buClr>
              <a:buSzPts val="1600"/>
              <a:buFont typeface="Arial"/>
              <a:buChar char="•"/>
              <a:defRPr sz="16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39" name="Google Shape;39;p5"/>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40" name="Google Shape;40;p5"/>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pic>
        <p:nvPicPr>
          <p:cNvPr id="41" name="Google Shape;41;p5"/>
          <p:cNvPicPr preferRelativeResize="0"/>
          <p:nvPr/>
        </p:nvPicPr>
        <p:blipFill>
          <a:blip r:embed="rId3">
            <a:alphaModFix/>
          </a:blip>
          <a:stretch>
            <a:fillRect/>
          </a:stretch>
        </p:blipFill>
        <p:spPr>
          <a:xfrm>
            <a:off x="10309625" y="314768"/>
            <a:ext cx="1508760" cy="48091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 Footer Only">
  <p:cSld name="Title Only_1">
    <p:spTree>
      <p:nvGrpSpPr>
        <p:cNvPr id="1" name="Shape 49"/>
        <p:cNvGrpSpPr/>
        <p:nvPr/>
      </p:nvGrpSpPr>
      <p:grpSpPr>
        <a:xfrm>
          <a:off x="0" y="0"/>
          <a:ext cx="0" cy="0"/>
          <a:chOff x="0" y="0"/>
          <a:chExt cx="0" cy="0"/>
        </a:xfrm>
      </p:grpSpPr>
      <p:sp>
        <p:nvSpPr>
          <p:cNvPr id="50" name="Google Shape;50;p7"/>
          <p:cNvSpPr/>
          <p:nvPr/>
        </p:nvSpPr>
        <p:spPr>
          <a:xfrm>
            <a:off x="0" y="6400799"/>
            <a:ext cx="12192000" cy="457200"/>
          </a:xfrm>
          <a:prstGeom prst="rect">
            <a:avLst/>
          </a:prstGeom>
          <a:gradFill>
            <a:gsLst>
              <a:gs pos="0">
                <a:srgbClr val="2B3A4B"/>
              </a:gs>
              <a:gs pos="39000">
                <a:srgbClr val="2B3A4B"/>
              </a:gs>
              <a:gs pos="100000">
                <a:schemeClr val="dk2"/>
              </a:gs>
            </a:gsLst>
            <a:lin ang="480012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51" name="Google Shape;51;p7"/>
          <p:cNvSpPr txBox="1"/>
          <p:nvPr/>
        </p:nvSpPr>
        <p:spPr>
          <a:xfrm>
            <a:off x="288845" y="6475124"/>
            <a:ext cx="2025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52" name="Google Shape;52;p7"/>
          <p:cNvSpPr txBox="1"/>
          <p:nvPr/>
        </p:nvSpPr>
        <p:spPr>
          <a:xfrm>
            <a:off x="9372601" y="6475124"/>
            <a:ext cx="2557200" cy="246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 Blank - All White">
  <p:cSld name="Blank - All White">
    <p:spTree>
      <p:nvGrpSpPr>
        <p:cNvPr id="1" name="Shape 54"/>
        <p:cNvGrpSpPr/>
        <p:nvPr/>
      </p:nvGrpSpPr>
      <p:grpSpPr>
        <a:xfrm>
          <a:off x="0" y="0"/>
          <a:ext cx="0" cy="0"/>
          <a:chOff x="0" y="0"/>
          <a:chExt cx="0" cy="0"/>
        </a:xfrm>
      </p:grpSpPr>
      <p:sp>
        <p:nvSpPr>
          <p:cNvPr id="55" name="Google Shape;55;p9"/>
          <p:cNvSpPr/>
          <p:nvPr/>
        </p:nvSpPr>
        <p:spPr>
          <a:xfrm>
            <a:off x="0" y="0"/>
            <a:ext cx="12192000" cy="246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56" name="Google Shape;56;p9"/>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57" name="Google Shape;57;p9"/>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 Half Dark">
  <p:cSld name="Half Image Dark">
    <p:spTree>
      <p:nvGrpSpPr>
        <p:cNvPr id="1" name="Shape 58"/>
        <p:cNvGrpSpPr/>
        <p:nvPr/>
      </p:nvGrpSpPr>
      <p:grpSpPr>
        <a:xfrm>
          <a:off x="0" y="0"/>
          <a:ext cx="0" cy="0"/>
          <a:chOff x="0" y="0"/>
          <a:chExt cx="0" cy="0"/>
        </a:xfrm>
      </p:grpSpPr>
      <p:sp>
        <p:nvSpPr>
          <p:cNvPr id="59" name="Google Shape;59;p10"/>
          <p:cNvSpPr/>
          <p:nvPr/>
        </p:nvSpPr>
        <p:spPr>
          <a:xfrm>
            <a:off x="6096000" y="0"/>
            <a:ext cx="6095999"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60" name="Google Shape;60;p10"/>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sp>
        <p:nvSpPr>
          <p:cNvPr id="61" name="Google Shape;61;p10"/>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pic>
        <p:nvPicPr>
          <p:cNvPr id="62" name="Google Shape;62;p10"/>
          <p:cNvPicPr preferRelativeResize="0"/>
          <p:nvPr/>
        </p:nvPicPr>
        <p:blipFill rotWithShape="1">
          <a:blip r:embed="rId3">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 Divider - Onica BG Picture">
  <p:cSld name="Divider - Picture">
    <p:spTree>
      <p:nvGrpSpPr>
        <p:cNvPr id="1" name="Shape 63"/>
        <p:cNvGrpSpPr/>
        <p:nvPr/>
      </p:nvGrpSpPr>
      <p:grpSpPr>
        <a:xfrm>
          <a:off x="0" y="0"/>
          <a:ext cx="0" cy="0"/>
          <a:chOff x="0" y="0"/>
          <a:chExt cx="0" cy="0"/>
        </a:xfrm>
      </p:grpSpPr>
      <p:pic>
        <p:nvPicPr>
          <p:cNvPr id="64" name="Google Shape;64;p11" descr="Santa Monica"/>
          <p:cNvPicPr preferRelativeResize="0"/>
          <p:nvPr/>
        </p:nvPicPr>
        <p:blipFill rotWithShape="1">
          <a:blip r:embed="rId2">
            <a:alphaModFix/>
          </a:blip>
          <a:srcRect l="492" t="492" r="493" b="493"/>
          <a:stretch/>
        </p:blipFill>
        <p:spPr>
          <a:xfrm>
            <a:off x="0" y="0"/>
            <a:ext cx="12192000" cy="6858000"/>
          </a:xfrm>
          <a:prstGeom prst="rect">
            <a:avLst/>
          </a:prstGeom>
          <a:noFill/>
          <a:ln>
            <a:noFill/>
          </a:ln>
        </p:spPr>
      </p:pic>
      <p:sp>
        <p:nvSpPr>
          <p:cNvPr id="65" name="Google Shape;65;p11"/>
          <p:cNvSpPr txBox="1">
            <a:spLocks noGrp="1"/>
          </p:cNvSpPr>
          <p:nvPr>
            <p:ph type="title"/>
          </p:nvPr>
        </p:nvSpPr>
        <p:spPr>
          <a:xfrm>
            <a:off x="347870" y="2590909"/>
            <a:ext cx="11500001" cy="64619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Barlow Light"/>
              <a:buNone/>
              <a:defRPr sz="4800" b="0" i="0" u="none" strike="noStrike" cap="none">
                <a:solidFill>
                  <a:schemeClr val="lt1"/>
                </a:solidFill>
                <a:latin typeface="Barlow Light"/>
                <a:ea typeface="Barlow Light"/>
                <a:cs typeface="Barlow Light"/>
                <a:sym typeface="Barlow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1"/>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67" name="Google Shape;67;p11"/>
          <p:cNvSpPr txBox="1">
            <a:spLocks noGrp="1"/>
          </p:cNvSpPr>
          <p:nvPr>
            <p:ph type="body" idx="1"/>
          </p:nvPr>
        </p:nvSpPr>
        <p:spPr>
          <a:xfrm>
            <a:off x="347870" y="3356203"/>
            <a:ext cx="11500001" cy="529397"/>
          </a:xfrm>
          <a:prstGeom prst="rect">
            <a:avLst/>
          </a:prstGeom>
          <a:noFill/>
          <a:ln>
            <a:noFill/>
          </a:ln>
        </p:spPr>
        <p:txBody>
          <a:bodyPr spcFirstLastPara="1" wrap="square" lIns="91425" tIns="45700" rIns="91425" bIns="45700" anchor="t" anchorCtr="0">
            <a:noAutofit/>
          </a:bodyPr>
          <a:lstStyle>
            <a:lvl1pPr marL="457200" marR="0" lvl="0" indent="-406400" algn="ctr"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68" name="Google Shape;68;p11"/>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69" name="Google Shape;69;p11"/>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3"/>
              </a:rPr>
              <a:t>Onica.com</a:t>
            </a:r>
            <a:endParaRPr sz="1000" b="0" i="0" u="none" strike="noStrike" cap="none">
              <a:solidFill>
                <a:schemeClr val="accent1"/>
              </a:solidFill>
              <a:latin typeface="Barlow Light"/>
              <a:ea typeface="Barlow Light"/>
              <a:cs typeface="Barlow Light"/>
              <a:sym typeface="Barlow Light"/>
            </a:endParaRPr>
          </a:p>
        </p:txBody>
      </p:sp>
      <p:pic>
        <p:nvPicPr>
          <p:cNvPr id="70" name="Google Shape;70;p11"/>
          <p:cNvPicPr preferRelativeResize="0"/>
          <p:nvPr/>
        </p:nvPicPr>
        <p:blipFill rotWithShape="1">
          <a:blip r:embed="rId4">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 Divider - Solid Dark">
  <p:cSld name="Divider - Solid Dark">
    <p:spTree>
      <p:nvGrpSpPr>
        <p:cNvPr id="1" name="Shape 71"/>
        <p:cNvGrpSpPr/>
        <p:nvPr/>
      </p:nvGrpSpPr>
      <p:grpSpPr>
        <a:xfrm>
          <a:off x="0" y="0"/>
          <a:ext cx="0" cy="0"/>
          <a:chOff x="0" y="0"/>
          <a:chExt cx="0" cy="0"/>
        </a:xfrm>
      </p:grpSpPr>
      <p:sp>
        <p:nvSpPr>
          <p:cNvPr id="72" name="Google Shape;72;p12"/>
          <p:cNvSpPr/>
          <p:nvPr/>
        </p:nvSpPr>
        <p:spPr>
          <a:xfrm>
            <a:off x="0" y="0"/>
            <a:ext cx="12192000" cy="6858000"/>
          </a:xfrm>
          <a:prstGeom prst="rect">
            <a:avLst/>
          </a:prstGeom>
          <a:gradFill>
            <a:gsLst>
              <a:gs pos="0">
                <a:srgbClr val="2B3A4B"/>
              </a:gs>
              <a:gs pos="39000">
                <a:srgbClr val="2B3A4B"/>
              </a:gs>
              <a:gs pos="100000">
                <a:schemeClr val="dk2"/>
              </a:gs>
            </a:gsLst>
            <a:lin ang="4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sp>
        <p:nvSpPr>
          <p:cNvPr id="73" name="Google Shape;73;p12"/>
          <p:cNvSpPr txBox="1">
            <a:spLocks noGrp="1"/>
          </p:cNvSpPr>
          <p:nvPr>
            <p:ph type="title"/>
          </p:nvPr>
        </p:nvSpPr>
        <p:spPr>
          <a:xfrm>
            <a:off x="347870" y="2590909"/>
            <a:ext cx="11500001" cy="64619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Barlow Light"/>
              <a:buNone/>
              <a:defRPr sz="4800" b="0" i="0" u="none" strike="noStrike" cap="none">
                <a:solidFill>
                  <a:schemeClr val="lt1"/>
                </a:solidFill>
                <a:latin typeface="Barlow Light"/>
                <a:ea typeface="Barlow Light"/>
                <a:cs typeface="Barlow Light"/>
                <a:sym typeface="Barlow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2"/>
          <p:cNvSpPr txBox="1">
            <a:spLocks noGrp="1"/>
          </p:cNvSpPr>
          <p:nvPr>
            <p:ph type="body" idx="1"/>
          </p:nvPr>
        </p:nvSpPr>
        <p:spPr>
          <a:xfrm>
            <a:off x="347870" y="3356203"/>
            <a:ext cx="11500001" cy="529397"/>
          </a:xfrm>
          <a:prstGeom prst="rect">
            <a:avLst/>
          </a:prstGeom>
          <a:noFill/>
          <a:ln>
            <a:noFill/>
          </a:ln>
        </p:spPr>
        <p:txBody>
          <a:bodyPr spcFirstLastPara="1" wrap="square" lIns="91425" tIns="45700" rIns="91425" bIns="45700" anchor="t" anchorCtr="0">
            <a:noAutofit/>
          </a:bodyPr>
          <a:lstStyle>
            <a:lvl1pPr marL="457200" marR="0" lvl="0" indent="-406400" algn="ctr"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Barlow Light"/>
                <a:ea typeface="Barlow Light"/>
                <a:cs typeface="Barlow Light"/>
                <a:sym typeface="Barlow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Barlow Light"/>
                <a:ea typeface="Barlow Light"/>
                <a:cs typeface="Barlow Light"/>
                <a:sym typeface="Barlow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Barlow Light"/>
                <a:ea typeface="Barlow Light"/>
                <a:cs typeface="Barlow Light"/>
                <a:sym typeface="Barlow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arlow Light"/>
                <a:ea typeface="Barlow Light"/>
                <a:cs typeface="Barlow Light"/>
                <a:sym typeface="Barlow Light"/>
              </a:defRPr>
            </a:lvl9pPr>
          </a:lstStyle>
          <a:p>
            <a:endParaRPr/>
          </a:p>
        </p:txBody>
      </p:sp>
      <p:sp>
        <p:nvSpPr>
          <p:cNvPr id="75" name="Google Shape;75;p12"/>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76" name="Google Shape;76;p12"/>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
              </a:rPr>
              <a:t>Onica.com</a:t>
            </a:r>
            <a:endParaRPr sz="1000" b="0" i="0" u="none" strike="noStrike" cap="none">
              <a:solidFill>
                <a:schemeClr val="accent1"/>
              </a:solidFill>
              <a:latin typeface="Barlow Light"/>
              <a:ea typeface="Barlow Light"/>
              <a:cs typeface="Barlow Light"/>
              <a:sym typeface="Barlow Light"/>
            </a:endParaRPr>
          </a:p>
        </p:txBody>
      </p:sp>
      <p:sp>
        <p:nvSpPr>
          <p:cNvPr id="77" name="Google Shape;77;p12"/>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pic>
        <p:nvPicPr>
          <p:cNvPr id="78" name="Google Shape;78;p12"/>
          <p:cNvPicPr preferRelativeResize="0"/>
          <p:nvPr/>
        </p:nvPicPr>
        <p:blipFill rotWithShape="1">
          <a:blip r:embed="rId3">
            <a:alphaModFix/>
          </a:blip>
          <a:srcRect t="199" b="189"/>
          <a:stretch/>
        </p:blipFill>
        <p:spPr>
          <a:xfrm>
            <a:off x="10309625" y="314768"/>
            <a:ext cx="1508760" cy="48091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hyperlink" Target="http://onica.com/" TargetMode="Externa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288845" y="6475124"/>
            <a:ext cx="20252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accent1"/>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chemeClr val="dk1"/>
              </a:solidFill>
              <a:latin typeface="Barlow Light"/>
              <a:ea typeface="Barlow Light"/>
              <a:cs typeface="Barlow Light"/>
              <a:sym typeface="Barlow Light"/>
            </a:endParaRPr>
          </a:p>
        </p:txBody>
      </p:sp>
      <p:sp>
        <p:nvSpPr>
          <p:cNvPr id="7" name="Google Shape;7;p1"/>
          <p:cNvSpPr txBox="1"/>
          <p:nvPr/>
        </p:nvSpPr>
        <p:spPr>
          <a:xfrm>
            <a:off x="9372601" y="6475124"/>
            <a:ext cx="2557154" cy="24622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0" i="0" u="none" strike="noStrike" cap="none">
                <a:solidFill>
                  <a:srgbClr val="7B93B0"/>
                </a:solidFill>
                <a:latin typeface="Barlow Light"/>
                <a:ea typeface="Barlow Light"/>
                <a:cs typeface="Barlow Light"/>
                <a:sym typeface="Barlow Light"/>
              </a:rPr>
              <a:t>© Onica 2020 </a:t>
            </a:r>
            <a:r>
              <a:rPr lang="en-US" sz="1000" b="0" i="0" u="none" strike="noStrike" cap="none">
                <a:solidFill>
                  <a:schemeClr val="accent2"/>
                </a:solidFill>
                <a:latin typeface="Barlow Light"/>
                <a:ea typeface="Barlow Light"/>
                <a:cs typeface="Barlow Light"/>
                <a:sym typeface="Barlow Light"/>
              </a:rPr>
              <a:t>|</a:t>
            </a:r>
            <a:r>
              <a:rPr lang="en-US" sz="1000" b="0" i="0" u="none" strike="noStrike" cap="none">
                <a:solidFill>
                  <a:schemeClr val="accent3"/>
                </a:solidFill>
                <a:latin typeface="Barlow Light"/>
                <a:ea typeface="Barlow Light"/>
                <a:cs typeface="Barlow Light"/>
                <a:sym typeface="Barlow Light"/>
              </a:rPr>
              <a:t> </a:t>
            </a:r>
            <a:r>
              <a:rPr lang="en-US" sz="1000" b="0" i="0" u="sng" strike="noStrike" cap="none">
                <a:solidFill>
                  <a:schemeClr val="hlink"/>
                </a:solidFill>
                <a:latin typeface="Barlow Light"/>
                <a:ea typeface="Barlow Light"/>
                <a:cs typeface="Barlow Light"/>
                <a:sym typeface="Barlow Light"/>
                <a:hlinkClick r:id="rId26"/>
              </a:rPr>
              <a:t>Onica.com</a:t>
            </a:r>
            <a:endParaRPr sz="1000" b="0" i="0" u="none" strike="noStrike" cap="none">
              <a:solidFill>
                <a:schemeClr val="accent1"/>
              </a:solidFill>
              <a:latin typeface="Barlow Light"/>
              <a:ea typeface="Barlow Light"/>
              <a:cs typeface="Barlow Light"/>
              <a:sym typeface="Barlow Light"/>
            </a:endParaRPr>
          </a:p>
        </p:txBody>
      </p:sp>
      <p:sp>
        <p:nvSpPr>
          <p:cNvPr id="8" name="Google Shape;8;p1"/>
          <p:cNvSpPr/>
          <p:nvPr/>
        </p:nvSpPr>
        <p:spPr>
          <a:xfrm>
            <a:off x="0" y="0"/>
            <a:ext cx="12192000" cy="56707"/>
          </a:xfrm>
          <a:prstGeom prst="rect">
            <a:avLst/>
          </a:prstGeom>
          <a:gradFill>
            <a:gsLst>
              <a:gs pos="0">
                <a:schemeClr val="accent1"/>
              </a:gs>
              <a:gs pos="58999">
                <a:schemeClr val="accent1"/>
              </a:gs>
              <a:gs pos="85000">
                <a:srgbClr val="03C0FD"/>
              </a:gs>
              <a:gs pos="89000">
                <a:schemeClr val="accent1"/>
              </a:gs>
              <a:gs pos="94000">
                <a:schemeClr val="accent1"/>
              </a:gs>
              <a:gs pos="100000">
                <a:srgbClr val="00B6F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arlow Light"/>
              <a:ea typeface="Barlow Light"/>
              <a:cs typeface="Barlow Light"/>
              <a:sym typeface="Barlow Light"/>
            </a:endParaRPr>
          </a:p>
        </p:txBody>
      </p:sp>
      <p:pic>
        <p:nvPicPr>
          <p:cNvPr id="9" name="Google Shape;9;p1"/>
          <p:cNvPicPr preferRelativeResize="0"/>
          <p:nvPr/>
        </p:nvPicPr>
        <p:blipFill>
          <a:blip r:embed="rId27">
            <a:alphaModFix/>
          </a:blip>
          <a:stretch>
            <a:fillRect/>
          </a:stretch>
        </p:blipFill>
        <p:spPr>
          <a:xfrm>
            <a:off x="10309625" y="314768"/>
            <a:ext cx="1508760" cy="4809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70" r:id="rId20"/>
    <p:sldLayoutId id="2147483694" r:id="rId21"/>
    <p:sldLayoutId id="2147483696" r:id="rId22"/>
    <p:sldLayoutId id="2147483697" r:id="rId23"/>
    <p:sldLayoutId id="2147483698"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onica.com/services/data-engineering-analytics/"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4" name="Picture 3">
            <a:extLst>
              <a:ext uri="{FF2B5EF4-FFF2-40B4-BE49-F238E27FC236}">
                <a16:creationId xmlns:a16="http://schemas.microsoft.com/office/drawing/2014/main" id="{AED093AE-F21B-704E-85DF-8CA9A3D0C7E7}"/>
              </a:ext>
            </a:extLst>
          </p:cNvPr>
          <p:cNvPicPr>
            <a:picLocks noChangeAspect="1"/>
          </p:cNvPicPr>
          <p:nvPr/>
        </p:nvPicPr>
        <p:blipFill>
          <a:blip r:embed="rId3"/>
          <a:stretch>
            <a:fillRect/>
          </a:stretch>
        </p:blipFill>
        <p:spPr>
          <a:xfrm>
            <a:off x="118753" y="2519357"/>
            <a:ext cx="3788229" cy="16251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1" name="Google Shape;491;p58"/>
          <p:cNvSpPr/>
          <p:nvPr/>
        </p:nvSpPr>
        <p:spPr>
          <a:xfrm>
            <a:off x="665702" y="1039091"/>
            <a:ext cx="10567668" cy="4996693"/>
          </a:xfrm>
          <a:prstGeom prst="rect">
            <a:avLst/>
          </a:prstGeom>
          <a:solidFill>
            <a:srgbClr val="00B0F0">
              <a:alpha val="89800"/>
            </a:srgbClr>
          </a:solidFill>
          <a:ln>
            <a:noFill/>
          </a:ln>
          <a:effectLst>
            <a:outerShdw blurRad="57150" dist="19050" dir="5400000" algn="bl" rotWithShape="0">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492" name="Google Shape;492;p58"/>
          <p:cNvSpPr/>
          <p:nvPr/>
        </p:nvSpPr>
        <p:spPr>
          <a:xfrm>
            <a:off x="926274" y="1586895"/>
            <a:ext cx="10046525" cy="4232013"/>
          </a:xfrm>
          <a:prstGeom prst="rect">
            <a:avLst/>
          </a:prstGeom>
          <a:noFill/>
          <a:ln>
            <a:noFill/>
          </a:ln>
        </p:spPr>
        <p:txBody>
          <a:bodyPr spcFirstLastPara="1" wrap="square" lIns="91425" tIns="45700" rIns="91425" bIns="45700" anchor="t" anchorCtr="0">
            <a:noAutofit/>
          </a:bodyPr>
          <a:lstStyle/>
          <a:p>
            <a:pPr marL="292100" lvl="0" indent="-304800">
              <a:spcBef>
                <a:spcPts val="700"/>
              </a:spcBef>
              <a:buClr>
                <a:schemeClr val="lt1"/>
              </a:buClr>
              <a:buSzPts val="2400"/>
              <a:buFont typeface="Barlow Light"/>
              <a:buChar char="•"/>
            </a:pPr>
            <a:r>
              <a:rPr lang="en-US" sz="2400" dirty="0">
                <a:solidFill>
                  <a:schemeClr val="lt1"/>
                </a:solidFill>
                <a:latin typeface="Barlow Light"/>
                <a:ea typeface="Barlow Light"/>
                <a:cs typeface="Barlow Light"/>
                <a:sym typeface="Barlow Light"/>
              </a:rPr>
              <a:t>Auto Injury Solutions is a national medical and automobile insurance company and is currently part of CCC Information Services </a:t>
            </a:r>
          </a:p>
          <a:p>
            <a:pPr marL="292100" lvl="0" indent="-304800">
              <a:spcBef>
                <a:spcPts val="700"/>
              </a:spcBef>
              <a:buClr>
                <a:schemeClr val="lt1"/>
              </a:buClr>
              <a:buSzPts val="2400"/>
              <a:buFont typeface="Barlow Light"/>
              <a:buChar char="•"/>
            </a:pPr>
            <a:r>
              <a:rPr lang="en-US" sz="2400" dirty="0">
                <a:solidFill>
                  <a:schemeClr val="lt1"/>
                </a:solidFill>
                <a:latin typeface="Barlow Light"/>
                <a:ea typeface="Barlow Light"/>
                <a:cs typeface="Barlow Light"/>
                <a:sym typeface="Barlow Light"/>
              </a:rPr>
              <a:t>AIS has 410 VM’s workloads deployed in Rackspace private cloud in DFW and 76 VM workloads as Disaster Recovery environment in Chicago.</a:t>
            </a:r>
            <a:endParaRPr sz="2400" dirty="0">
              <a:solidFill>
                <a:schemeClr val="lt1"/>
              </a:solidFill>
              <a:latin typeface="Barlow Light"/>
              <a:ea typeface="Barlow Light"/>
              <a:cs typeface="Barlow Light"/>
              <a:sym typeface="Barlow Light"/>
            </a:endParaRPr>
          </a:p>
          <a:p>
            <a:pPr marL="292100" marR="0" lvl="0" indent="-304800" algn="l" rtl="0">
              <a:spcBef>
                <a:spcPts val="700"/>
              </a:spcBef>
              <a:spcAft>
                <a:spcPts val="0"/>
              </a:spcAft>
              <a:buClr>
                <a:schemeClr val="lt1"/>
              </a:buClr>
              <a:buSzPts val="2400"/>
              <a:buFont typeface="Barlow Light"/>
              <a:buChar char="•"/>
            </a:pPr>
            <a:r>
              <a:rPr lang="en-US" sz="2400" dirty="0">
                <a:solidFill>
                  <a:schemeClr val="lt1"/>
                </a:solidFill>
                <a:latin typeface="Barlow Light"/>
                <a:ea typeface="Barlow Light"/>
                <a:cs typeface="Barlow Light"/>
                <a:sym typeface="Barlow Light"/>
              </a:rPr>
              <a:t>Migration to AWS will achieve desired goal of Cost Savings and unlock potential to innovate with applications and data.</a:t>
            </a:r>
            <a:endParaRPr sz="2400" dirty="0">
              <a:solidFill>
                <a:schemeClr val="lt1"/>
              </a:solidFill>
              <a:latin typeface="Barlow Light"/>
              <a:ea typeface="Barlow Light"/>
              <a:cs typeface="Barlow Light"/>
              <a:sym typeface="Barlow Light"/>
            </a:endParaRPr>
          </a:p>
          <a:p>
            <a:pPr marL="457200" marR="0" lvl="0" indent="0" algn="l" rtl="0">
              <a:spcBef>
                <a:spcPts val="700"/>
              </a:spcBef>
              <a:spcAft>
                <a:spcPts val="0"/>
              </a:spcAft>
              <a:buNone/>
            </a:pPr>
            <a:endParaRPr sz="2400" dirty="0">
              <a:solidFill>
                <a:schemeClr val="lt1"/>
              </a:solidFill>
              <a:latin typeface="Barlow Light"/>
              <a:ea typeface="Barlow Light"/>
              <a:cs typeface="Barlow Light"/>
              <a:sym typeface="Barlow Light"/>
            </a:endParaRPr>
          </a:p>
        </p:txBody>
      </p:sp>
      <p:pic>
        <p:nvPicPr>
          <p:cNvPr id="494" name="Google Shape;494;p58"/>
          <p:cNvPicPr preferRelativeResize="0"/>
          <p:nvPr/>
        </p:nvPicPr>
        <p:blipFill rotWithShape="1">
          <a:blip r:embed="rId3">
            <a:alphaModFix/>
          </a:blip>
          <a:srcRect t="199" b="189"/>
          <a:stretch/>
        </p:blipFill>
        <p:spPr>
          <a:xfrm>
            <a:off x="10309625" y="314768"/>
            <a:ext cx="1508760" cy="480917"/>
          </a:xfrm>
          <a:prstGeom prst="rect">
            <a:avLst/>
          </a:prstGeom>
          <a:noFill/>
          <a:ln>
            <a:noFill/>
          </a:ln>
        </p:spPr>
      </p:pic>
      <p:sp>
        <p:nvSpPr>
          <p:cNvPr id="7" name="Title 1">
            <a:extLst>
              <a:ext uri="{FF2B5EF4-FFF2-40B4-BE49-F238E27FC236}">
                <a16:creationId xmlns:a16="http://schemas.microsoft.com/office/drawing/2014/main" id="{FD66AF52-02B5-7F45-89CA-E56F1834FEFD}"/>
              </a:ext>
            </a:extLst>
          </p:cNvPr>
          <p:cNvSpPr txBox="1">
            <a:spLocks/>
          </p:cNvSpPr>
          <p:nvPr/>
        </p:nvSpPr>
        <p:spPr>
          <a:xfrm>
            <a:off x="586717" y="153248"/>
            <a:ext cx="7678509" cy="753435"/>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2"/>
                </a:solidFill>
              </a:rPr>
              <a:t>Our Understanding of Needs of CCC</a:t>
            </a:r>
          </a:p>
        </p:txBody>
      </p:sp>
    </p:spTree>
    <p:extLst>
      <p:ext uri="{BB962C8B-B14F-4D97-AF65-F5344CB8AC3E}">
        <p14:creationId xmlns:p14="http://schemas.microsoft.com/office/powerpoint/2010/main" val="29011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9CA36E-0FB8-4C44-B58D-9FFE3C1FC7E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Migration</a:t>
            </a:r>
            <a:r>
              <a:rPr lang="en-US" dirty="0"/>
              <a:t> Acceleration </a:t>
            </a:r>
            <a:br>
              <a:rPr lang="en-US" dirty="0"/>
            </a:br>
            <a:r>
              <a:rPr lang="en-US" dirty="0"/>
              <a:t>Program (MAP) </a:t>
            </a:r>
          </a:p>
        </p:txBody>
      </p:sp>
      <p:sp>
        <p:nvSpPr>
          <p:cNvPr id="2" name="TextBox 1">
            <a:extLst>
              <a:ext uri="{FF2B5EF4-FFF2-40B4-BE49-F238E27FC236}">
                <a16:creationId xmlns:a16="http://schemas.microsoft.com/office/drawing/2014/main" id="{AB887A86-E09E-F043-A143-D9D5730ABAF5}"/>
              </a:ext>
            </a:extLst>
          </p:cNvPr>
          <p:cNvSpPr txBox="1"/>
          <p:nvPr/>
        </p:nvSpPr>
        <p:spPr>
          <a:xfrm>
            <a:off x="10862554" y="-729575"/>
            <a:ext cx="184731" cy="464294"/>
          </a:xfrm>
          <a:prstGeom prst="rect">
            <a:avLst/>
          </a:prstGeom>
          <a:noFill/>
        </p:spPr>
        <p:txBody>
          <a:bodyPr wrap="none" rtlCol="0">
            <a:spAutoFit/>
          </a:bodyPr>
          <a:lstStyle/>
          <a:p>
            <a:pPr algn="l"/>
            <a:endParaRPr lang="en-US" sz="2417" dirty="0" err="1">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0072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Agility/Dev Productivity">
            <a:extLst>
              <a:ext uri="{FF2B5EF4-FFF2-40B4-BE49-F238E27FC236}">
                <a16:creationId xmlns:a16="http://schemas.microsoft.com/office/drawing/2014/main" id="{CBCA2FD0-5953-F846-B2DC-C86331A5DFC9}"/>
              </a:ext>
            </a:extLst>
          </p:cNvPr>
          <p:cNvSpPr txBox="1"/>
          <p:nvPr/>
        </p:nvSpPr>
        <p:spPr>
          <a:xfrm>
            <a:off x="762717" y="3718727"/>
            <a:ext cx="1648675" cy="415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spcBef>
                <a:spcPts val="200"/>
              </a:spcBef>
              <a:defRPr sz="1200" spc="50">
                <a:solidFill>
                  <a:srgbClr val="FFFFFF"/>
                </a:solidFill>
                <a:latin typeface="Amazon Ember"/>
                <a:ea typeface="Amazon Ember"/>
                <a:cs typeface="Amazon Ember"/>
                <a:sym typeface="Amazon Ember"/>
              </a:defRPr>
            </a:lvl1pPr>
          </a:lstStyle>
          <a:p>
            <a:pPr algn="ctr" defTabSz="609576">
              <a:lnSpc>
                <a:spcPct val="90000"/>
              </a:lnSpc>
              <a:spcBef>
                <a:spcPts val="320"/>
              </a:spcBef>
              <a:buClrTx/>
              <a:defRPr/>
            </a:pPr>
            <a:r>
              <a:rPr sz="1500" kern="1200" spc="42" dirty="0">
                <a:latin typeface="Arial" panose="020B0604020202020204" pitchFamily="34" charset="0"/>
                <a:cs typeface="Arial" panose="020B0604020202020204" pitchFamily="34" charset="0"/>
              </a:rPr>
              <a:t>Agility</a:t>
            </a:r>
            <a:r>
              <a:rPr lang="en-US" sz="1500" kern="1200" spc="42" dirty="0">
                <a:latin typeface="Arial" panose="020B0604020202020204" pitchFamily="34" charset="0"/>
                <a:cs typeface="Arial" panose="020B0604020202020204" pitchFamily="34" charset="0"/>
              </a:rPr>
              <a:t> and </a:t>
            </a:r>
            <a:br>
              <a:rPr lang="en-US" sz="1500" kern="1200" spc="42" dirty="0">
                <a:latin typeface="Arial" panose="020B0604020202020204" pitchFamily="34" charset="0"/>
                <a:cs typeface="Arial" panose="020B0604020202020204" pitchFamily="34" charset="0"/>
              </a:rPr>
            </a:br>
            <a:r>
              <a:rPr lang="en-US" sz="1500" kern="1200" spc="42" dirty="0">
                <a:latin typeface="Arial" panose="020B0604020202020204" pitchFamily="34" charset="0"/>
                <a:cs typeface="Arial" panose="020B0604020202020204" pitchFamily="34" charset="0"/>
              </a:rPr>
              <a:t>staff p</a:t>
            </a:r>
            <a:r>
              <a:rPr sz="1500" kern="1200" spc="42" dirty="0">
                <a:latin typeface="Arial" panose="020B0604020202020204" pitchFamily="34" charset="0"/>
                <a:cs typeface="Arial" panose="020B0604020202020204" pitchFamily="34" charset="0"/>
              </a:rPr>
              <a:t>roductivity</a:t>
            </a:r>
            <a:endParaRPr lang="en-US" sz="1500" kern="1200" spc="42" dirty="0">
              <a:latin typeface="Arial" panose="020B0604020202020204" pitchFamily="34" charset="0"/>
              <a:cs typeface="Arial" panose="020B0604020202020204" pitchFamily="34" charset="0"/>
            </a:endParaRPr>
          </a:p>
        </p:txBody>
      </p:sp>
      <p:sp>
        <p:nvSpPr>
          <p:cNvPr id="150" name="Agility/Dev Productivity">
            <a:extLst>
              <a:ext uri="{FF2B5EF4-FFF2-40B4-BE49-F238E27FC236}">
                <a16:creationId xmlns:a16="http://schemas.microsoft.com/office/drawing/2014/main" id="{131A6DF0-8A79-6A4E-9B48-FE60CD83D3E1}"/>
              </a:ext>
            </a:extLst>
          </p:cNvPr>
          <p:cNvSpPr txBox="1"/>
          <p:nvPr/>
        </p:nvSpPr>
        <p:spPr>
          <a:xfrm>
            <a:off x="3461310" y="3718727"/>
            <a:ext cx="1923348" cy="4539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defPPr>
              <a:defRPr lang="en-US"/>
            </a:defPPr>
            <a:lvl1pPr algn="ctr">
              <a:lnSpc>
                <a:spcPct val="90000"/>
              </a:lnSpc>
              <a:spcBef>
                <a:spcPts val="384"/>
              </a:spcBef>
              <a:defRPr sz="1600" spc="50">
                <a:solidFill>
                  <a:srgbClr val="FFFFFF"/>
                </a:solidFill>
                <a:ea typeface="Amazon Ember"/>
                <a:cs typeface="Amazon Ember"/>
              </a:defRPr>
            </a:lvl1pPr>
          </a:lstStyle>
          <a:p>
            <a:pPr defTabSz="609576">
              <a:spcBef>
                <a:spcPts val="320"/>
              </a:spcBef>
              <a:buClrTx/>
              <a:defRPr/>
            </a:pPr>
            <a:r>
              <a:rPr lang="en-US" sz="1500" kern="1200" spc="42" dirty="0">
                <a:latin typeface="Arial" panose="020B0604020202020204" pitchFamily="34" charset="0"/>
                <a:cs typeface="Arial" panose="020B0604020202020204" pitchFamily="34" charset="0"/>
              </a:rPr>
              <a:t>Outsourcing changes</a:t>
            </a:r>
          </a:p>
          <a:p>
            <a:pPr defTabSz="609576">
              <a:spcBef>
                <a:spcPts val="320"/>
              </a:spcBef>
              <a:buClrTx/>
              <a:defRPr/>
            </a:pPr>
            <a:r>
              <a:rPr lang="en-US" sz="1500" kern="1200" spc="42" dirty="0">
                <a:latin typeface="Arial" panose="020B0604020202020204" pitchFamily="34" charset="0"/>
                <a:cs typeface="Arial" panose="020B0604020202020204" pitchFamily="34" charset="0"/>
              </a:rPr>
              <a:t>EOL HW/SW</a:t>
            </a:r>
            <a:endParaRPr sz="1500" kern="1200" spc="42" dirty="0">
              <a:latin typeface="Arial" panose="020B0604020202020204" pitchFamily="34" charset="0"/>
              <a:cs typeface="Arial" panose="020B0604020202020204" pitchFamily="34" charset="0"/>
            </a:endParaRPr>
          </a:p>
        </p:txBody>
      </p:sp>
      <p:sp>
        <p:nvSpPr>
          <p:cNvPr id="151" name="Agility/Dev Productivity">
            <a:extLst>
              <a:ext uri="{FF2B5EF4-FFF2-40B4-BE49-F238E27FC236}">
                <a16:creationId xmlns:a16="http://schemas.microsoft.com/office/drawing/2014/main" id="{BF65A635-F0E1-0041-867C-3A0CB30B92A2}"/>
              </a:ext>
            </a:extLst>
          </p:cNvPr>
          <p:cNvSpPr txBox="1"/>
          <p:nvPr/>
        </p:nvSpPr>
        <p:spPr>
          <a:xfrm>
            <a:off x="3730233" y="5556401"/>
            <a:ext cx="1206549" cy="415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defPPr>
              <a:defRPr lang="en-US"/>
            </a:defPPr>
            <a:lvl1pPr algn="ctr">
              <a:lnSpc>
                <a:spcPct val="90000"/>
              </a:lnSpc>
              <a:spcBef>
                <a:spcPts val="384"/>
              </a:spcBef>
              <a:defRPr sz="1600" spc="50">
                <a:solidFill>
                  <a:srgbClr val="FFFFFF"/>
                </a:solidFill>
                <a:ea typeface="Amazon Ember"/>
                <a:cs typeface="Amazon Ember"/>
              </a:defRPr>
            </a:lvl1pPr>
          </a:lstStyle>
          <a:p>
            <a:pPr defTabSz="609576">
              <a:spcBef>
                <a:spcPts val="320"/>
              </a:spcBef>
              <a:buClrTx/>
              <a:defRPr/>
            </a:pPr>
            <a:r>
              <a:rPr lang="en-US" sz="1500" kern="1200" spc="42" dirty="0">
                <a:latin typeface="Arial" panose="020B0604020202020204" pitchFamily="34" charset="0"/>
                <a:cs typeface="Arial" panose="020B0604020202020204" pitchFamily="34" charset="0"/>
              </a:rPr>
              <a:t>Going global </a:t>
            </a:r>
            <a:br>
              <a:rPr lang="en-US" sz="1500" kern="1200" spc="42" dirty="0">
                <a:latin typeface="Arial" panose="020B0604020202020204" pitchFamily="34" charset="0"/>
                <a:cs typeface="Arial" panose="020B0604020202020204" pitchFamily="34" charset="0"/>
              </a:rPr>
            </a:br>
            <a:r>
              <a:rPr lang="en-US" sz="1500" kern="1200" spc="42" dirty="0">
                <a:latin typeface="Arial" panose="020B0604020202020204" pitchFamily="34" charset="0"/>
                <a:cs typeface="Arial" panose="020B0604020202020204" pitchFamily="34" charset="0"/>
              </a:rPr>
              <a:t>quickly, M&amp;A</a:t>
            </a:r>
          </a:p>
        </p:txBody>
      </p:sp>
      <p:sp>
        <p:nvSpPr>
          <p:cNvPr id="153" name="Agility/Dev Productivity">
            <a:extLst>
              <a:ext uri="{FF2B5EF4-FFF2-40B4-BE49-F238E27FC236}">
                <a16:creationId xmlns:a16="http://schemas.microsoft.com/office/drawing/2014/main" id="{BC25D13B-61EB-4142-9608-959ADAD6EBAA}"/>
              </a:ext>
            </a:extLst>
          </p:cNvPr>
          <p:cNvSpPr txBox="1"/>
          <p:nvPr/>
        </p:nvSpPr>
        <p:spPr>
          <a:xfrm>
            <a:off x="6783901" y="3718727"/>
            <a:ext cx="2007858" cy="4154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defPPr>
              <a:defRPr lang="en-US"/>
            </a:defPPr>
            <a:lvl1pPr algn="ctr">
              <a:lnSpc>
                <a:spcPct val="90000"/>
              </a:lnSpc>
              <a:spcBef>
                <a:spcPts val="384"/>
              </a:spcBef>
              <a:defRPr sz="1600" spc="50">
                <a:solidFill>
                  <a:srgbClr val="FFFFFF"/>
                </a:solidFill>
                <a:ea typeface="Amazon Ember"/>
                <a:cs typeface="Amazon Ember"/>
              </a:defRPr>
            </a:lvl1pPr>
          </a:lstStyle>
          <a:p>
            <a:pPr defTabSz="609576">
              <a:spcBef>
                <a:spcPts val="320"/>
              </a:spcBef>
              <a:buClrTx/>
              <a:defRPr/>
            </a:pPr>
            <a:r>
              <a:rPr lang="en-US" sz="1500" kern="1200" spc="42" dirty="0">
                <a:latin typeface="Arial" panose="020B0604020202020204" pitchFamily="34" charset="0"/>
                <a:cs typeface="Arial" panose="020B0604020202020204" pitchFamily="34" charset="0"/>
              </a:rPr>
              <a:t>Improved security and</a:t>
            </a:r>
            <a:br>
              <a:rPr lang="en-US" sz="1500" kern="1200" spc="42" dirty="0">
                <a:latin typeface="Arial" panose="020B0604020202020204" pitchFamily="34" charset="0"/>
                <a:cs typeface="Arial" panose="020B0604020202020204" pitchFamily="34" charset="0"/>
              </a:rPr>
            </a:br>
            <a:r>
              <a:rPr lang="en-US" sz="1500" kern="1200" spc="42" dirty="0">
                <a:latin typeface="Arial" panose="020B0604020202020204" pitchFamily="34" charset="0"/>
                <a:cs typeface="Arial" panose="020B0604020202020204" pitchFamily="34" charset="0"/>
              </a:rPr>
              <a:t>operational resilience</a:t>
            </a:r>
          </a:p>
        </p:txBody>
      </p:sp>
      <p:sp>
        <p:nvSpPr>
          <p:cNvPr id="154" name="Agility/Dev Productivity">
            <a:extLst>
              <a:ext uri="{FF2B5EF4-FFF2-40B4-BE49-F238E27FC236}">
                <a16:creationId xmlns:a16="http://schemas.microsoft.com/office/drawing/2014/main" id="{9FAE9374-D5A2-F548-ADD0-B167E5F3A9B8}"/>
              </a:ext>
            </a:extLst>
          </p:cNvPr>
          <p:cNvSpPr txBox="1"/>
          <p:nvPr/>
        </p:nvSpPr>
        <p:spPr>
          <a:xfrm>
            <a:off x="9959332" y="3718727"/>
            <a:ext cx="1317733" cy="20774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defPPr>
              <a:defRPr lang="en-US"/>
            </a:defPPr>
            <a:lvl1pPr algn="ctr">
              <a:lnSpc>
                <a:spcPct val="90000"/>
              </a:lnSpc>
              <a:spcBef>
                <a:spcPts val="384"/>
              </a:spcBef>
              <a:defRPr sz="1600" spc="50">
                <a:solidFill>
                  <a:srgbClr val="FFFFFF"/>
                </a:solidFill>
                <a:ea typeface="Amazon Ember"/>
                <a:cs typeface="Amazon Ember"/>
              </a:defRPr>
            </a:lvl1pPr>
          </a:lstStyle>
          <a:p>
            <a:pPr defTabSz="609576">
              <a:spcBef>
                <a:spcPts val="320"/>
              </a:spcBef>
              <a:buClrTx/>
              <a:defRPr/>
            </a:pPr>
            <a:r>
              <a:rPr lang="en-US" sz="1500" kern="1200" spc="42" dirty="0">
                <a:latin typeface="Arial" panose="020B0604020202020204" pitchFamily="34" charset="0"/>
                <a:cs typeface="Arial" panose="020B0604020202020204" pitchFamily="34" charset="0"/>
              </a:rPr>
              <a:t>Cost reduction</a:t>
            </a:r>
            <a:endParaRPr sz="1500" kern="1200" spc="42" dirty="0">
              <a:latin typeface="Arial" panose="020B0604020202020204" pitchFamily="34" charset="0"/>
              <a:cs typeface="Arial" panose="020B0604020202020204" pitchFamily="34" charset="0"/>
            </a:endParaRPr>
          </a:p>
        </p:txBody>
      </p:sp>
      <p:sp>
        <p:nvSpPr>
          <p:cNvPr id="157" name="Agility/Dev Productivity">
            <a:extLst>
              <a:ext uri="{FF2B5EF4-FFF2-40B4-BE49-F238E27FC236}">
                <a16:creationId xmlns:a16="http://schemas.microsoft.com/office/drawing/2014/main" id="{76DF4534-9376-184F-A5BD-4123086A35F9}"/>
              </a:ext>
            </a:extLst>
          </p:cNvPr>
          <p:cNvSpPr txBox="1"/>
          <p:nvPr/>
        </p:nvSpPr>
        <p:spPr>
          <a:xfrm>
            <a:off x="9986712" y="5556401"/>
            <a:ext cx="1262974" cy="20774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defPPr>
              <a:defRPr lang="en-US"/>
            </a:defPPr>
            <a:lvl1pPr algn="ctr">
              <a:lnSpc>
                <a:spcPct val="90000"/>
              </a:lnSpc>
              <a:spcBef>
                <a:spcPts val="384"/>
              </a:spcBef>
              <a:defRPr sz="1600" spc="50">
                <a:solidFill>
                  <a:srgbClr val="FFFFFF"/>
                </a:solidFill>
                <a:ea typeface="Amazon Ember"/>
                <a:cs typeface="Amazon Ember"/>
              </a:defRPr>
            </a:lvl1pPr>
          </a:lstStyle>
          <a:p>
            <a:pPr defTabSz="609576">
              <a:spcBef>
                <a:spcPts val="320"/>
              </a:spcBef>
              <a:buClrTx/>
              <a:defRPr/>
            </a:pPr>
            <a:r>
              <a:rPr lang="en-US" sz="1500" kern="1200" spc="42" dirty="0">
                <a:latin typeface="Arial" panose="020B0604020202020204" pitchFamily="34" charset="0"/>
                <a:cs typeface="Arial" panose="020B0604020202020204" pitchFamily="34" charset="0"/>
              </a:rPr>
              <a:t>IoT and AI/ML</a:t>
            </a:r>
            <a:endParaRPr sz="1500" kern="1200" spc="42"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DE8A25C-67C5-4E6F-BAA9-5B52336A10D3}"/>
              </a:ext>
            </a:extLst>
          </p:cNvPr>
          <p:cNvSpPr>
            <a:spLocks noGrp="1"/>
          </p:cNvSpPr>
          <p:nvPr>
            <p:ph type="title"/>
          </p:nvPr>
        </p:nvSpPr>
        <p:spPr/>
        <p:txBody>
          <a:bodyPr/>
          <a:lstStyle/>
          <a:p>
            <a:r>
              <a:rPr lang="en-US" sz="2800" dirty="0">
                <a:solidFill>
                  <a:schemeClr val="tx1">
                    <a:lumMod val="95000"/>
                  </a:schemeClr>
                </a:solidFill>
                <a:latin typeface="Arial" panose="020B0604020202020204" pitchFamily="34" charset="0"/>
                <a:cs typeface="Arial" panose="020B0604020202020204" pitchFamily="34" charset="0"/>
              </a:rPr>
              <a:t>Business drivers for migrating to the cloud</a:t>
            </a:r>
          </a:p>
        </p:txBody>
      </p:sp>
      <p:sp>
        <p:nvSpPr>
          <p:cNvPr id="3" name="Rectangle 2">
            <a:extLst>
              <a:ext uri="{FF2B5EF4-FFF2-40B4-BE49-F238E27FC236}">
                <a16:creationId xmlns:a16="http://schemas.microsoft.com/office/drawing/2014/main" id="{D667579A-56C2-4AC0-B4B3-CB8B4C658752}"/>
              </a:ext>
            </a:extLst>
          </p:cNvPr>
          <p:cNvSpPr/>
          <p:nvPr/>
        </p:nvSpPr>
        <p:spPr>
          <a:xfrm>
            <a:off x="988589" y="5556401"/>
            <a:ext cx="1196931" cy="415498"/>
          </a:xfrm>
          <a:prstGeom prst="rect">
            <a:avLst/>
          </a:prstGeom>
          <a:noFill/>
          <a:ln w="12700" cap="flat">
            <a:noFill/>
            <a:miter lim="400000"/>
          </a:ln>
          <a:effectLst/>
        </p:spPr>
        <p:txBody>
          <a:bodyPr wrap="none" lIns="0" tIns="0" rIns="0" bIns="0" numCol="1" anchor="t">
            <a:spAutoFit/>
          </a:bodyPr>
          <a:lstStyle/>
          <a:p>
            <a:pPr algn="ctr" defTabSz="609576">
              <a:lnSpc>
                <a:spcPct val="90000"/>
              </a:lnSpc>
              <a:spcBef>
                <a:spcPts val="320"/>
              </a:spcBef>
              <a:buClrTx/>
              <a:defRPr/>
            </a:pPr>
            <a:r>
              <a:rPr lang="en-US" sz="1500" kern="1200" spc="42" dirty="0">
                <a:solidFill>
                  <a:srgbClr val="FFFFFF"/>
                </a:solidFill>
                <a:latin typeface="Arial" panose="020B0604020202020204" pitchFamily="34" charset="0"/>
                <a:ea typeface="Amazon Ember"/>
                <a:cs typeface="Arial" panose="020B0604020202020204" pitchFamily="34" charset="0"/>
              </a:rPr>
              <a:t>Data center</a:t>
            </a:r>
            <a:br>
              <a:rPr lang="en-US" sz="1500" kern="1200" spc="42" dirty="0">
                <a:solidFill>
                  <a:srgbClr val="FFFFFF"/>
                </a:solidFill>
                <a:latin typeface="Arial" panose="020B0604020202020204" pitchFamily="34" charset="0"/>
                <a:ea typeface="Amazon Ember"/>
                <a:cs typeface="Arial" panose="020B0604020202020204" pitchFamily="34" charset="0"/>
              </a:rPr>
            </a:br>
            <a:r>
              <a:rPr lang="en-US" sz="1500" kern="1200" spc="42" dirty="0">
                <a:solidFill>
                  <a:srgbClr val="FFFFFF"/>
                </a:solidFill>
                <a:latin typeface="Arial" panose="020B0604020202020204" pitchFamily="34" charset="0"/>
                <a:ea typeface="Amazon Ember"/>
                <a:cs typeface="Arial" panose="020B0604020202020204" pitchFamily="34" charset="0"/>
              </a:rPr>
              <a:t>consolidation</a:t>
            </a:r>
          </a:p>
        </p:txBody>
      </p:sp>
      <p:sp>
        <p:nvSpPr>
          <p:cNvPr id="4" name="Rectangle 3">
            <a:extLst>
              <a:ext uri="{FF2B5EF4-FFF2-40B4-BE49-F238E27FC236}">
                <a16:creationId xmlns:a16="http://schemas.microsoft.com/office/drawing/2014/main" id="{C16345CB-5FEA-4672-8924-19571FEACAF8}"/>
              </a:ext>
            </a:extLst>
          </p:cNvPr>
          <p:cNvSpPr/>
          <p:nvPr/>
        </p:nvSpPr>
        <p:spPr>
          <a:xfrm>
            <a:off x="7134575" y="5556401"/>
            <a:ext cx="1306513" cy="415498"/>
          </a:xfrm>
          <a:prstGeom prst="rect">
            <a:avLst/>
          </a:prstGeom>
          <a:noFill/>
          <a:ln w="12700" cap="flat">
            <a:noFill/>
            <a:miter lim="400000"/>
          </a:ln>
          <a:effectLst/>
        </p:spPr>
        <p:txBody>
          <a:bodyPr wrap="none" lIns="0" tIns="0" rIns="0" bIns="0" numCol="1" anchor="t">
            <a:spAutoFit/>
          </a:bodyPr>
          <a:lstStyle/>
          <a:p>
            <a:pPr algn="ctr" defTabSz="609576">
              <a:lnSpc>
                <a:spcPct val="90000"/>
              </a:lnSpc>
              <a:spcBef>
                <a:spcPts val="320"/>
              </a:spcBef>
              <a:buClrTx/>
              <a:defRPr/>
            </a:pPr>
            <a:r>
              <a:rPr lang="en-US" sz="1500" kern="1200" spc="42" dirty="0">
                <a:solidFill>
                  <a:srgbClr val="FFFFFF"/>
                </a:solidFill>
                <a:latin typeface="Arial" panose="020B0604020202020204" pitchFamily="34" charset="0"/>
                <a:ea typeface="Amazon Ember"/>
                <a:cs typeface="Arial" panose="020B0604020202020204" pitchFamily="34" charset="0"/>
              </a:rPr>
              <a:t>Digital</a:t>
            </a:r>
            <a:br>
              <a:rPr lang="en-US" sz="1500" kern="1200" spc="42" dirty="0">
                <a:solidFill>
                  <a:srgbClr val="FFFFFF"/>
                </a:solidFill>
                <a:latin typeface="Arial" panose="020B0604020202020204" pitchFamily="34" charset="0"/>
                <a:ea typeface="Amazon Ember"/>
                <a:cs typeface="Arial" panose="020B0604020202020204" pitchFamily="34" charset="0"/>
              </a:rPr>
            </a:br>
            <a:r>
              <a:rPr lang="en-US" sz="1500" kern="1200" spc="42" dirty="0">
                <a:solidFill>
                  <a:srgbClr val="FFFFFF"/>
                </a:solidFill>
                <a:latin typeface="Arial" panose="020B0604020202020204" pitchFamily="34" charset="0"/>
                <a:ea typeface="Amazon Ember"/>
                <a:cs typeface="Arial" panose="020B0604020202020204" pitchFamily="34" charset="0"/>
              </a:rPr>
              <a:t>transformation</a:t>
            </a:r>
          </a:p>
        </p:txBody>
      </p:sp>
      <p:grpSp>
        <p:nvGrpSpPr>
          <p:cNvPr id="36" name="Group 35">
            <a:extLst>
              <a:ext uri="{FF2B5EF4-FFF2-40B4-BE49-F238E27FC236}">
                <a16:creationId xmlns:a16="http://schemas.microsoft.com/office/drawing/2014/main" id="{50A77C1C-3BBB-48F4-A6DC-FD5E353F0775}"/>
              </a:ext>
            </a:extLst>
          </p:cNvPr>
          <p:cNvGrpSpPr>
            <a:grpSpLocks noChangeAspect="1"/>
          </p:cNvGrpSpPr>
          <p:nvPr/>
        </p:nvGrpSpPr>
        <p:grpSpPr>
          <a:xfrm>
            <a:off x="7368730" y="2738451"/>
            <a:ext cx="838200" cy="834748"/>
            <a:chOff x="15169395" y="2274915"/>
            <a:chExt cx="410433" cy="408743"/>
          </a:xfrm>
        </p:grpSpPr>
        <p:sp>
          <p:nvSpPr>
            <p:cNvPr id="39" name="Freeform: Shape 38">
              <a:extLst>
                <a:ext uri="{FF2B5EF4-FFF2-40B4-BE49-F238E27FC236}">
                  <a16:creationId xmlns:a16="http://schemas.microsoft.com/office/drawing/2014/main" id="{F387015C-E18E-4ABB-99DD-C727AB86B9B4}"/>
                </a:ext>
              </a:extLst>
            </p:cNvPr>
            <p:cNvSpPr/>
            <p:nvPr/>
          </p:nvSpPr>
          <p:spPr>
            <a:xfrm>
              <a:off x="15354537" y="2363625"/>
              <a:ext cx="225291" cy="196325"/>
            </a:xfrm>
            <a:custGeom>
              <a:avLst/>
              <a:gdLst>
                <a:gd name="connsiteX0" fmla="*/ 100978 w 225291"/>
                <a:gd name="connsiteY0" fmla="*/ 11586 h 196325"/>
                <a:gd name="connsiteX1" fmla="*/ 6678 w 225291"/>
                <a:gd name="connsiteY1" fmla="*/ 171221 h 196325"/>
                <a:gd name="connsiteX2" fmla="*/ 19230 w 225291"/>
                <a:gd name="connsiteY2" fmla="*/ 193107 h 196325"/>
                <a:gd name="connsiteX3" fmla="*/ 208152 w 225291"/>
                <a:gd name="connsiteY3" fmla="*/ 193107 h 196325"/>
                <a:gd name="connsiteX4" fmla="*/ 220704 w 225291"/>
                <a:gd name="connsiteY4" fmla="*/ 171221 h 196325"/>
                <a:gd name="connsiteX5" fmla="*/ 126404 w 225291"/>
                <a:gd name="connsiteY5" fmla="*/ 11586 h 196325"/>
                <a:gd name="connsiteX6" fmla="*/ 100978 w 225291"/>
                <a:gd name="connsiteY6" fmla="*/ 11586 h 196325"/>
                <a:gd name="connsiteX7" fmla="*/ 100978 w 225291"/>
                <a:gd name="connsiteY7" fmla="*/ 11586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291" h="196325">
                  <a:moveTo>
                    <a:pt x="100978" y="11586"/>
                  </a:moveTo>
                  <a:cubicBezTo>
                    <a:pt x="6678" y="171221"/>
                    <a:pt x="100978" y="11586"/>
                    <a:pt x="6678" y="171221"/>
                  </a:cubicBezTo>
                  <a:cubicBezTo>
                    <a:pt x="1206" y="180233"/>
                    <a:pt x="8609" y="193107"/>
                    <a:pt x="19230" y="193107"/>
                  </a:cubicBezTo>
                  <a:cubicBezTo>
                    <a:pt x="208152" y="193107"/>
                    <a:pt x="19230" y="193107"/>
                    <a:pt x="208152" y="193107"/>
                  </a:cubicBezTo>
                  <a:cubicBezTo>
                    <a:pt x="219095" y="193107"/>
                    <a:pt x="226176" y="180555"/>
                    <a:pt x="220704" y="171221"/>
                  </a:cubicBezTo>
                  <a:cubicBezTo>
                    <a:pt x="126404" y="11586"/>
                    <a:pt x="220704" y="171221"/>
                    <a:pt x="126404" y="11586"/>
                  </a:cubicBezTo>
                  <a:cubicBezTo>
                    <a:pt x="120932" y="2575"/>
                    <a:pt x="106449" y="2575"/>
                    <a:pt x="100978" y="11586"/>
                  </a:cubicBezTo>
                  <a:lnTo>
                    <a:pt x="100978" y="11586"/>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41" name="Freeform: Shape 40">
              <a:extLst>
                <a:ext uri="{FF2B5EF4-FFF2-40B4-BE49-F238E27FC236}">
                  <a16:creationId xmlns:a16="http://schemas.microsoft.com/office/drawing/2014/main" id="{B462BBE7-C98E-4B11-97D8-6CD1CF63CF6F}"/>
                </a:ext>
              </a:extLst>
            </p:cNvPr>
            <p:cNvSpPr/>
            <p:nvPr/>
          </p:nvSpPr>
          <p:spPr>
            <a:xfrm>
              <a:off x="15456641" y="2427833"/>
              <a:ext cx="22529" cy="102990"/>
            </a:xfrm>
            <a:custGeom>
              <a:avLst/>
              <a:gdLst>
                <a:gd name="connsiteX0" fmla="*/ 11425 w 22529"/>
                <a:gd name="connsiteY0" fmla="*/ 101864 h 102990"/>
                <a:gd name="connsiteX1" fmla="*/ 4989 w 22529"/>
                <a:gd name="connsiteY1" fmla="*/ 99289 h 102990"/>
                <a:gd name="connsiteX2" fmla="*/ 2414 w 22529"/>
                <a:gd name="connsiteY2" fmla="*/ 92852 h 102990"/>
                <a:gd name="connsiteX3" fmla="*/ 4989 w 22529"/>
                <a:gd name="connsiteY3" fmla="*/ 86415 h 102990"/>
                <a:gd name="connsiteX4" fmla="*/ 11425 w 22529"/>
                <a:gd name="connsiteY4" fmla="*/ 83841 h 102990"/>
                <a:gd name="connsiteX5" fmla="*/ 17862 w 22529"/>
                <a:gd name="connsiteY5" fmla="*/ 86415 h 102990"/>
                <a:gd name="connsiteX6" fmla="*/ 20437 w 22529"/>
                <a:gd name="connsiteY6" fmla="*/ 92852 h 102990"/>
                <a:gd name="connsiteX7" fmla="*/ 17862 w 22529"/>
                <a:gd name="connsiteY7" fmla="*/ 99289 h 102990"/>
                <a:gd name="connsiteX8" fmla="*/ 11425 w 22529"/>
                <a:gd name="connsiteY8" fmla="*/ 101864 h 102990"/>
                <a:gd name="connsiteX9" fmla="*/ 5632 w 22529"/>
                <a:gd name="connsiteY9" fmla="*/ 71289 h 102990"/>
                <a:gd name="connsiteX10" fmla="*/ 3701 w 22529"/>
                <a:gd name="connsiteY10" fmla="*/ 4345 h 102990"/>
                <a:gd name="connsiteX11" fmla="*/ 11425 w 22529"/>
                <a:gd name="connsiteY11" fmla="*/ 2414 h 102990"/>
                <a:gd name="connsiteX12" fmla="*/ 19150 w 22529"/>
                <a:gd name="connsiteY12" fmla="*/ 4345 h 102990"/>
                <a:gd name="connsiteX13" fmla="*/ 17219 w 22529"/>
                <a:gd name="connsiteY13" fmla="*/ 71289 h 102990"/>
                <a:gd name="connsiteX14" fmla="*/ 5632 w 22529"/>
                <a:gd name="connsiteY14" fmla="*/ 71289 h 10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29" h="102990">
                  <a:moveTo>
                    <a:pt x="11425" y="101864"/>
                  </a:moveTo>
                  <a:cubicBezTo>
                    <a:pt x="8851" y="101864"/>
                    <a:pt x="6598" y="100898"/>
                    <a:pt x="4989" y="99289"/>
                  </a:cubicBezTo>
                  <a:cubicBezTo>
                    <a:pt x="3379" y="97680"/>
                    <a:pt x="2414" y="95427"/>
                    <a:pt x="2414" y="92852"/>
                  </a:cubicBezTo>
                  <a:cubicBezTo>
                    <a:pt x="2414" y="90277"/>
                    <a:pt x="3379" y="88024"/>
                    <a:pt x="4989" y="86415"/>
                  </a:cubicBezTo>
                  <a:cubicBezTo>
                    <a:pt x="6598" y="84806"/>
                    <a:pt x="8851" y="83841"/>
                    <a:pt x="11425" y="83841"/>
                  </a:cubicBezTo>
                  <a:cubicBezTo>
                    <a:pt x="14000" y="83841"/>
                    <a:pt x="16253" y="84806"/>
                    <a:pt x="17862" y="86415"/>
                  </a:cubicBezTo>
                  <a:cubicBezTo>
                    <a:pt x="19472" y="88024"/>
                    <a:pt x="20437" y="90277"/>
                    <a:pt x="20437" y="92852"/>
                  </a:cubicBezTo>
                  <a:cubicBezTo>
                    <a:pt x="20437" y="95427"/>
                    <a:pt x="19472" y="97680"/>
                    <a:pt x="17862" y="99289"/>
                  </a:cubicBezTo>
                  <a:cubicBezTo>
                    <a:pt x="16253" y="100898"/>
                    <a:pt x="14000" y="101864"/>
                    <a:pt x="11425" y="101864"/>
                  </a:cubicBezTo>
                  <a:close/>
                  <a:moveTo>
                    <a:pt x="5632" y="71289"/>
                  </a:moveTo>
                  <a:lnTo>
                    <a:pt x="3701" y="4345"/>
                  </a:lnTo>
                  <a:cubicBezTo>
                    <a:pt x="5954" y="3058"/>
                    <a:pt x="8529" y="2414"/>
                    <a:pt x="11425" y="2414"/>
                  </a:cubicBezTo>
                  <a:cubicBezTo>
                    <a:pt x="14000" y="2414"/>
                    <a:pt x="16575" y="3058"/>
                    <a:pt x="19150" y="4345"/>
                  </a:cubicBezTo>
                  <a:lnTo>
                    <a:pt x="17219" y="71289"/>
                  </a:lnTo>
                  <a:lnTo>
                    <a:pt x="5632" y="71289"/>
                  </a:lnTo>
                  <a:close/>
                </a:path>
              </a:pathLst>
            </a:custGeom>
            <a:solidFill>
              <a:srgbClr val="A166FF"/>
            </a:solidFill>
            <a:ln w="9525" cap="flat">
              <a:noFill/>
              <a:prstDash val="solid"/>
              <a:miter/>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44" name="Freeform: Shape 43">
              <a:extLst>
                <a:ext uri="{FF2B5EF4-FFF2-40B4-BE49-F238E27FC236}">
                  <a16:creationId xmlns:a16="http://schemas.microsoft.com/office/drawing/2014/main" id="{8E075C08-F9E1-4258-AA2C-83B6B4576DF0}"/>
                </a:ext>
              </a:extLst>
            </p:cNvPr>
            <p:cNvSpPr/>
            <p:nvPr/>
          </p:nvSpPr>
          <p:spPr>
            <a:xfrm>
              <a:off x="15169395" y="2274915"/>
              <a:ext cx="302534" cy="408743"/>
            </a:xfrm>
            <a:custGeom>
              <a:avLst/>
              <a:gdLst>
                <a:gd name="connsiteX0" fmla="*/ 298350 w 302533"/>
                <a:gd name="connsiteY0" fmla="*/ 72939 h 408742"/>
                <a:gd name="connsiteX1" fmla="*/ 298350 w 302533"/>
                <a:gd name="connsiteY1" fmla="*/ 51376 h 408742"/>
                <a:gd name="connsiteX2" fmla="*/ 286763 w 302533"/>
                <a:gd name="connsiteY2" fmla="*/ 42042 h 408742"/>
                <a:gd name="connsiteX3" fmla="*/ 159313 w 302533"/>
                <a:gd name="connsiteY3" fmla="*/ 7927 h 408742"/>
                <a:gd name="connsiteX4" fmla="*/ 144830 w 302533"/>
                <a:gd name="connsiteY4" fmla="*/ 8248 h 408742"/>
                <a:gd name="connsiteX5" fmla="*/ 16414 w 302533"/>
                <a:gd name="connsiteY5" fmla="*/ 41398 h 408742"/>
                <a:gd name="connsiteX6" fmla="*/ 4828 w 302533"/>
                <a:gd name="connsiteY6" fmla="*/ 50732 h 408742"/>
                <a:gd name="connsiteX7" fmla="*/ 4828 w 302533"/>
                <a:gd name="connsiteY7" fmla="*/ 319150 h 408742"/>
                <a:gd name="connsiteX8" fmla="*/ 9655 w 302533"/>
                <a:gd name="connsiteY8" fmla="*/ 327518 h 408742"/>
                <a:gd name="connsiteX9" fmla="*/ 146761 w 302533"/>
                <a:gd name="connsiteY9" fmla="*/ 404761 h 408742"/>
                <a:gd name="connsiteX10" fmla="*/ 156095 w 302533"/>
                <a:gd name="connsiteY10" fmla="*/ 404761 h 408742"/>
                <a:gd name="connsiteX11" fmla="*/ 293200 w 302533"/>
                <a:gd name="connsiteY11" fmla="*/ 327840 h 408742"/>
                <a:gd name="connsiteX12" fmla="*/ 298028 w 302533"/>
                <a:gd name="connsiteY12" fmla="*/ 319794 h 408742"/>
                <a:gd name="connsiteX13" fmla="*/ 298350 w 302533"/>
                <a:gd name="connsiteY13" fmla="*/ 303058 h 40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2533" h="408742">
                  <a:moveTo>
                    <a:pt x="298350" y="72939"/>
                  </a:moveTo>
                  <a:lnTo>
                    <a:pt x="298350" y="51376"/>
                  </a:lnTo>
                  <a:cubicBezTo>
                    <a:pt x="298350" y="45260"/>
                    <a:pt x="292879" y="40755"/>
                    <a:pt x="286763" y="42042"/>
                  </a:cubicBezTo>
                  <a:cubicBezTo>
                    <a:pt x="261660" y="47513"/>
                    <a:pt x="200509" y="54272"/>
                    <a:pt x="159313" y="7927"/>
                  </a:cubicBezTo>
                  <a:cubicBezTo>
                    <a:pt x="155451" y="3743"/>
                    <a:pt x="148692" y="3743"/>
                    <a:pt x="144830" y="8248"/>
                  </a:cubicBezTo>
                  <a:cubicBezTo>
                    <a:pt x="130025" y="24662"/>
                    <a:pt x="91726" y="56525"/>
                    <a:pt x="16414" y="41398"/>
                  </a:cubicBezTo>
                  <a:cubicBezTo>
                    <a:pt x="10299" y="40111"/>
                    <a:pt x="4828" y="44617"/>
                    <a:pt x="4828" y="50732"/>
                  </a:cubicBezTo>
                  <a:lnTo>
                    <a:pt x="4828" y="319150"/>
                  </a:lnTo>
                  <a:cubicBezTo>
                    <a:pt x="4828" y="322690"/>
                    <a:pt x="6759" y="325909"/>
                    <a:pt x="9655" y="327518"/>
                  </a:cubicBezTo>
                  <a:lnTo>
                    <a:pt x="146761" y="404761"/>
                  </a:lnTo>
                  <a:cubicBezTo>
                    <a:pt x="149658" y="406370"/>
                    <a:pt x="153198" y="406370"/>
                    <a:pt x="156095" y="404761"/>
                  </a:cubicBezTo>
                  <a:lnTo>
                    <a:pt x="293200" y="327840"/>
                  </a:lnTo>
                  <a:cubicBezTo>
                    <a:pt x="296097" y="326231"/>
                    <a:pt x="298028" y="323012"/>
                    <a:pt x="298028" y="319794"/>
                  </a:cubicBezTo>
                  <a:lnTo>
                    <a:pt x="298350" y="303058"/>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46" name="Freeform: Shape 45">
              <a:extLst>
                <a:ext uri="{FF2B5EF4-FFF2-40B4-BE49-F238E27FC236}">
                  <a16:creationId xmlns:a16="http://schemas.microsoft.com/office/drawing/2014/main" id="{0664CBB8-8E12-4CC9-BC67-28A729001929}"/>
                </a:ext>
              </a:extLst>
            </p:cNvPr>
            <p:cNvSpPr/>
            <p:nvPr/>
          </p:nvSpPr>
          <p:spPr>
            <a:xfrm>
              <a:off x="15172614" y="2478845"/>
              <a:ext cx="164141" cy="57932"/>
            </a:xfrm>
            <a:custGeom>
              <a:avLst/>
              <a:gdLst>
                <a:gd name="connsiteX0" fmla="*/ 4828 w 164140"/>
                <a:gd name="connsiteY0" fmla="*/ 4828 h 57932"/>
                <a:gd name="connsiteX1" fmla="*/ 160600 w 164140"/>
                <a:gd name="connsiteY1" fmla="*/ 55035 h 57932"/>
              </a:gdLst>
              <a:ahLst/>
              <a:cxnLst>
                <a:cxn ang="0">
                  <a:pos x="connsiteX0" y="connsiteY0"/>
                </a:cxn>
                <a:cxn ang="0">
                  <a:pos x="connsiteX1" y="connsiteY1"/>
                </a:cxn>
              </a:cxnLst>
              <a:rect l="l" t="t" r="r" b="b"/>
              <a:pathLst>
                <a:path w="164140" h="57932">
                  <a:moveTo>
                    <a:pt x="4828" y="4828"/>
                  </a:moveTo>
                  <a:lnTo>
                    <a:pt x="160600" y="55035"/>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47" name="Freeform: Shape 46">
              <a:extLst>
                <a:ext uri="{FF2B5EF4-FFF2-40B4-BE49-F238E27FC236}">
                  <a16:creationId xmlns:a16="http://schemas.microsoft.com/office/drawing/2014/main" id="{33E9239A-3EA8-4FE6-B52A-7C904E272715}"/>
                </a:ext>
              </a:extLst>
            </p:cNvPr>
            <p:cNvSpPr/>
            <p:nvPr/>
          </p:nvSpPr>
          <p:spPr>
            <a:xfrm>
              <a:off x="15171648" y="2370062"/>
              <a:ext cx="215636" cy="74024"/>
            </a:xfrm>
            <a:custGeom>
              <a:avLst/>
              <a:gdLst>
                <a:gd name="connsiteX0" fmla="*/ 4828 w 215635"/>
                <a:gd name="connsiteY0" fmla="*/ 4828 h 74024"/>
                <a:gd name="connsiteX1" fmla="*/ 213061 w 215635"/>
                <a:gd name="connsiteY1" fmla="*/ 69518 h 74024"/>
              </a:gdLst>
              <a:ahLst/>
              <a:cxnLst>
                <a:cxn ang="0">
                  <a:pos x="connsiteX0" y="connsiteY0"/>
                </a:cxn>
                <a:cxn ang="0">
                  <a:pos x="connsiteX1" y="connsiteY1"/>
                </a:cxn>
              </a:cxnLst>
              <a:rect l="l" t="t" r="r" b="b"/>
              <a:pathLst>
                <a:path w="215635" h="74024">
                  <a:moveTo>
                    <a:pt x="4828" y="4828"/>
                  </a:moveTo>
                  <a:lnTo>
                    <a:pt x="213061" y="6951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60" name="Group 59">
            <a:extLst>
              <a:ext uri="{FF2B5EF4-FFF2-40B4-BE49-F238E27FC236}">
                <a16:creationId xmlns:a16="http://schemas.microsoft.com/office/drawing/2014/main" id="{D22D7F54-CFAB-42F1-858E-32C6B96AD24E}"/>
              </a:ext>
            </a:extLst>
          </p:cNvPr>
          <p:cNvGrpSpPr>
            <a:grpSpLocks noChangeAspect="1"/>
          </p:cNvGrpSpPr>
          <p:nvPr/>
        </p:nvGrpSpPr>
        <p:grpSpPr>
          <a:xfrm>
            <a:off x="10199098" y="4515362"/>
            <a:ext cx="838200" cy="788208"/>
            <a:chOff x="15244605" y="5980980"/>
            <a:chExt cx="577389" cy="542952"/>
          </a:xfrm>
        </p:grpSpPr>
        <p:sp>
          <p:nvSpPr>
            <p:cNvPr id="61" name="Freeform: Shape 60">
              <a:extLst>
                <a:ext uri="{FF2B5EF4-FFF2-40B4-BE49-F238E27FC236}">
                  <a16:creationId xmlns:a16="http://schemas.microsoft.com/office/drawing/2014/main" id="{EA21BACB-D435-41E2-A2D8-A6D915A54D63}"/>
                </a:ext>
              </a:extLst>
            </p:cNvPr>
            <p:cNvSpPr/>
            <p:nvPr/>
          </p:nvSpPr>
          <p:spPr>
            <a:xfrm>
              <a:off x="15391366" y="6498184"/>
              <a:ext cx="170578" cy="25748"/>
            </a:xfrm>
            <a:custGeom>
              <a:avLst/>
              <a:gdLst>
                <a:gd name="connsiteX0" fmla="*/ 4828 w 170577"/>
                <a:gd name="connsiteY0" fmla="*/ 4828 h 25747"/>
                <a:gd name="connsiteX1" fmla="*/ 4828 w 170577"/>
                <a:gd name="connsiteY1" fmla="*/ 16092 h 25747"/>
                <a:gd name="connsiteX2" fmla="*/ 5471 w 170577"/>
                <a:gd name="connsiteY2" fmla="*/ 16736 h 25747"/>
                <a:gd name="connsiteX3" fmla="*/ 14483 w 170577"/>
                <a:gd name="connsiteY3" fmla="*/ 20920 h 25747"/>
                <a:gd name="connsiteX4" fmla="*/ 159635 w 170577"/>
                <a:gd name="connsiteY4" fmla="*/ 20920 h 25747"/>
                <a:gd name="connsiteX5" fmla="*/ 167037 w 170577"/>
                <a:gd name="connsiteY5" fmla="*/ 17380 h 25747"/>
                <a:gd name="connsiteX6" fmla="*/ 168003 w 170577"/>
                <a:gd name="connsiteY6" fmla="*/ 16092 h 25747"/>
                <a:gd name="connsiteX7" fmla="*/ 168003 w 170577"/>
                <a:gd name="connsiteY7" fmla="*/ 4828 h 25747"/>
                <a:gd name="connsiteX8" fmla="*/ 4828 w 170577"/>
                <a:gd name="connsiteY8" fmla="*/ 4828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577" h="25747">
                  <a:moveTo>
                    <a:pt x="4828" y="4828"/>
                  </a:moveTo>
                  <a:lnTo>
                    <a:pt x="4828" y="16092"/>
                  </a:lnTo>
                  <a:lnTo>
                    <a:pt x="5471" y="16736"/>
                  </a:lnTo>
                  <a:cubicBezTo>
                    <a:pt x="8046" y="19311"/>
                    <a:pt x="11265" y="20920"/>
                    <a:pt x="14483" y="20920"/>
                  </a:cubicBezTo>
                  <a:lnTo>
                    <a:pt x="159635" y="20920"/>
                  </a:lnTo>
                  <a:cubicBezTo>
                    <a:pt x="162531" y="20920"/>
                    <a:pt x="165106" y="19633"/>
                    <a:pt x="167037" y="17380"/>
                  </a:cubicBezTo>
                  <a:lnTo>
                    <a:pt x="168003" y="16092"/>
                  </a:lnTo>
                  <a:lnTo>
                    <a:pt x="168003" y="4828"/>
                  </a:lnTo>
                  <a:lnTo>
                    <a:pt x="4828" y="482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62" name="Freeform: Shape 61">
              <a:extLst>
                <a:ext uri="{FF2B5EF4-FFF2-40B4-BE49-F238E27FC236}">
                  <a16:creationId xmlns:a16="http://schemas.microsoft.com/office/drawing/2014/main" id="{83AB970E-883B-4CF2-88CB-DACB377D51F2}"/>
                </a:ext>
              </a:extLst>
            </p:cNvPr>
            <p:cNvSpPr/>
            <p:nvPr/>
          </p:nvSpPr>
          <p:spPr>
            <a:xfrm>
              <a:off x="15405527" y="6403884"/>
              <a:ext cx="144830" cy="99772"/>
            </a:xfrm>
            <a:custGeom>
              <a:avLst/>
              <a:gdLst>
                <a:gd name="connsiteX0" fmla="*/ 140002 w 144830"/>
                <a:gd name="connsiteY0" fmla="*/ 94622 h 99771"/>
                <a:gd name="connsiteX1" fmla="*/ 136784 w 144830"/>
                <a:gd name="connsiteY1" fmla="*/ 97841 h 99771"/>
                <a:gd name="connsiteX2" fmla="*/ 8046 w 144830"/>
                <a:gd name="connsiteY2" fmla="*/ 97841 h 99771"/>
                <a:gd name="connsiteX3" fmla="*/ 4828 w 144830"/>
                <a:gd name="connsiteY3" fmla="*/ 94622 h 99771"/>
                <a:gd name="connsiteX4" fmla="*/ 4828 w 144830"/>
                <a:gd name="connsiteY4" fmla="*/ 8046 h 99771"/>
                <a:gd name="connsiteX5" fmla="*/ 8046 w 144830"/>
                <a:gd name="connsiteY5" fmla="*/ 4828 h 99771"/>
                <a:gd name="connsiteX6" fmla="*/ 136784 w 144830"/>
                <a:gd name="connsiteY6" fmla="*/ 4828 h 99771"/>
                <a:gd name="connsiteX7" fmla="*/ 140002 w 144830"/>
                <a:gd name="connsiteY7" fmla="*/ 8046 h 99771"/>
                <a:gd name="connsiteX8" fmla="*/ 140002 w 144830"/>
                <a:gd name="connsiteY8" fmla="*/ 94622 h 9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830" h="99771">
                  <a:moveTo>
                    <a:pt x="140002" y="94622"/>
                  </a:moveTo>
                  <a:cubicBezTo>
                    <a:pt x="140002" y="96231"/>
                    <a:pt x="138393" y="97841"/>
                    <a:pt x="136784" y="97841"/>
                  </a:cubicBezTo>
                  <a:lnTo>
                    <a:pt x="8046" y="97841"/>
                  </a:lnTo>
                  <a:cubicBezTo>
                    <a:pt x="6115" y="97841"/>
                    <a:pt x="4828" y="96553"/>
                    <a:pt x="4828" y="94622"/>
                  </a:cubicBezTo>
                  <a:lnTo>
                    <a:pt x="4828" y="8046"/>
                  </a:lnTo>
                  <a:cubicBezTo>
                    <a:pt x="4828" y="6437"/>
                    <a:pt x="6437" y="4828"/>
                    <a:pt x="8046" y="4828"/>
                  </a:cubicBezTo>
                  <a:lnTo>
                    <a:pt x="136784" y="4828"/>
                  </a:lnTo>
                  <a:cubicBezTo>
                    <a:pt x="138715" y="4828"/>
                    <a:pt x="140002" y="6115"/>
                    <a:pt x="140002" y="8046"/>
                  </a:cubicBezTo>
                  <a:lnTo>
                    <a:pt x="140002" y="94622"/>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64" name="Freeform: Shape 63">
              <a:extLst>
                <a:ext uri="{FF2B5EF4-FFF2-40B4-BE49-F238E27FC236}">
                  <a16:creationId xmlns:a16="http://schemas.microsoft.com/office/drawing/2014/main" id="{4A74D733-70C9-4B36-8C23-3CDDDBFD43B0}"/>
                </a:ext>
              </a:extLst>
            </p:cNvPr>
            <p:cNvSpPr/>
            <p:nvPr/>
          </p:nvSpPr>
          <p:spPr>
            <a:xfrm>
              <a:off x="15673946" y="6309583"/>
              <a:ext cx="148048" cy="112646"/>
            </a:xfrm>
            <a:custGeom>
              <a:avLst/>
              <a:gdLst>
                <a:gd name="connsiteX0" fmla="*/ 145152 w 148048"/>
                <a:gd name="connsiteY0" fmla="*/ 104278 h 112645"/>
                <a:gd name="connsiteX1" fmla="*/ 141612 w 148048"/>
                <a:gd name="connsiteY1" fmla="*/ 107818 h 112645"/>
                <a:gd name="connsiteX2" fmla="*/ 8368 w 148048"/>
                <a:gd name="connsiteY2" fmla="*/ 107818 h 112645"/>
                <a:gd name="connsiteX3" fmla="*/ 4828 w 148048"/>
                <a:gd name="connsiteY3" fmla="*/ 104278 h 112645"/>
                <a:gd name="connsiteX4" fmla="*/ 4828 w 148048"/>
                <a:gd name="connsiteY4" fmla="*/ 8368 h 112645"/>
                <a:gd name="connsiteX5" fmla="*/ 8368 w 148048"/>
                <a:gd name="connsiteY5" fmla="*/ 4828 h 112645"/>
                <a:gd name="connsiteX6" fmla="*/ 141612 w 148048"/>
                <a:gd name="connsiteY6" fmla="*/ 4828 h 112645"/>
                <a:gd name="connsiteX7" fmla="*/ 145152 w 148048"/>
                <a:gd name="connsiteY7" fmla="*/ 8368 h 112645"/>
                <a:gd name="connsiteX8" fmla="*/ 145152 w 148048"/>
                <a:gd name="connsiteY8" fmla="*/ 104278 h 11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048" h="112645">
                  <a:moveTo>
                    <a:pt x="145152" y="104278"/>
                  </a:moveTo>
                  <a:cubicBezTo>
                    <a:pt x="145152" y="106209"/>
                    <a:pt x="143543" y="107818"/>
                    <a:pt x="141612" y="107818"/>
                  </a:cubicBezTo>
                  <a:lnTo>
                    <a:pt x="8368" y="107818"/>
                  </a:lnTo>
                  <a:cubicBezTo>
                    <a:pt x="6437" y="107818"/>
                    <a:pt x="4828" y="106209"/>
                    <a:pt x="4828" y="104278"/>
                  </a:cubicBezTo>
                  <a:lnTo>
                    <a:pt x="4828" y="8368"/>
                  </a:lnTo>
                  <a:cubicBezTo>
                    <a:pt x="4828" y="6437"/>
                    <a:pt x="6437" y="4828"/>
                    <a:pt x="8368" y="4828"/>
                  </a:cubicBezTo>
                  <a:lnTo>
                    <a:pt x="141612" y="4828"/>
                  </a:lnTo>
                  <a:cubicBezTo>
                    <a:pt x="143543" y="4828"/>
                    <a:pt x="145152" y="6437"/>
                    <a:pt x="145152" y="8368"/>
                  </a:cubicBezTo>
                  <a:lnTo>
                    <a:pt x="145152" y="10427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65" name="Freeform: Shape 64">
              <a:extLst>
                <a:ext uri="{FF2B5EF4-FFF2-40B4-BE49-F238E27FC236}">
                  <a16:creationId xmlns:a16="http://schemas.microsoft.com/office/drawing/2014/main" id="{D55D539C-B87B-46EC-8D50-5EF76F85E598}"/>
                </a:ext>
              </a:extLst>
            </p:cNvPr>
            <p:cNvSpPr/>
            <p:nvPr/>
          </p:nvSpPr>
          <p:spPr>
            <a:xfrm>
              <a:off x="15675555" y="6392298"/>
              <a:ext cx="144830" cy="9655"/>
            </a:xfrm>
            <a:custGeom>
              <a:avLst/>
              <a:gdLst>
                <a:gd name="connsiteX0" fmla="*/ 4828 w 144830"/>
                <a:gd name="connsiteY0" fmla="*/ 4828 h 9655"/>
                <a:gd name="connsiteX1" fmla="*/ 141933 w 144830"/>
                <a:gd name="connsiteY1" fmla="*/ 4828 h 9655"/>
              </a:gdLst>
              <a:ahLst/>
              <a:cxnLst>
                <a:cxn ang="0">
                  <a:pos x="connsiteX0" y="connsiteY0"/>
                </a:cxn>
                <a:cxn ang="0">
                  <a:pos x="connsiteX1" y="connsiteY1"/>
                </a:cxn>
              </a:cxnLst>
              <a:rect l="l" t="t" r="r" b="b"/>
              <a:pathLst>
                <a:path w="144830" h="9655">
                  <a:moveTo>
                    <a:pt x="4828" y="4828"/>
                  </a:moveTo>
                  <a:lnTo>
                    <a:pt x="141933"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66" name="Freeform: Shape 65">
              <a:extLst>
                <a:ext uri="{FF2B5EF4-FFF2-40B4-BE49-F238E27FC236}">
                  <a16:creationId xmlns:a16="http://schemas.microsoft.com/office/drawing/2014/main" id="{B6CFE0AF-4D53-4D7B-8BFE-1E3EC6EDE882}"/>
                </a:ext>
              </a:extLst>
            </p:cNvPr>
            <p:cNvSpPr/>
            <p:nvPr/>
          </p:nvSpPr>
          <p:spPr>
            <a:xfrm>
              <a:off x="15736062" y="6412252"/>
              <a:ext cx="22529" cy="28966"/>
            </a:xfrm>
            <a:custGeom>
              <a:avLst/>
              <a:gdLst>
                <a:gd name="connsiteX0" fmla="*/ 4828 w 22529"/>
                <a:gd name="connsiteY0" fmla="*/ 4828 h 28966"/>
                <a:gd name="connsiteX1" fmla="*/ 19311 w 22529"/>
                <a:gd name="connsiteY1" fmla="*/ 4828 h 28966"/>
                <a:gd name="connsiteX2" fmla="*/ 19311 w 22529"/>
                <a:gd name="connsiteY2" fmla="*/ 25748 h 28966"/>
                <a:gd name="connsiteX3" fmla="*/ 4828 w 22529"/>
                <a:gd name="connsiteY3" fmla="*/ 25748 h 28966"/>
              </a:gdLst>
              <a:ahLst/>
              <a:cxnLst>
                <a:cxn ang="0">
                  <a:pos x="connsiteX0" y="connsiteY0"/>
                </a:cxn>
                <a:cxn ang="0">
                  <a:pos x="connsiteX1" y="connsiteY1"/>
                </a:cxn>
                <a:cxn ang="0">
                  <a:pos x="connsiteX2" y="connsiteY2"/>
                </a:cxn>
                <a:cxn ang="0">
                  <a:pos x="connsiteX3" y="connsiteY3"/>
                </a:cxn>
              </a:cxnLst>
              <a:rect l="l" t="t" r="r" b="b"/>
              <a:pathLst>
                <a:path w="22529" h="28966">
                  <a:moveTo>
                    <a:pt x="4828" y="4828"/>
                  </a:moveTo>
                  <a:lnTo>
                    <a:pt x="19311" y="4828"/>
                  </a:lnTo>
                  <a:lnTo>
                    <a:pt x="19311" y="25748"/>
                  </a:lnTo>
                  <a:lnTo>
                    <a:pt x="4828" y="2574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67" name="Freeform: Shape 66">
              <a:extLst>
                <a:ext uri="{FF2B5EF4-FFF2-40B4-BE49-F238E27FC236}">
                  <a16:creationId xmlns:a16="http://schemas.microsoft.com/office/drawing/2014/main" id="{3C69F0A1-50FA-4267-B066-D640A592A5DA}"/>
                </a:ext>
              </a:extLst>
            </p:cNvPr>
            <p:cNvSpPr/>
            <p:nvPr/>
          </p:nvSpPr>
          <p:spPr>
            <a:xfrm>
              <a:off x="15710314" y="6433172"/>
              <a:ext cx="74024" cy="16092"/>
            </a:xfrm>
            <a:custGeom>
              <a:avLst/>
              <a:gdLst>
                <a:gd name="connsiteX0" fmla="*/ 4828 w 74024"/>
                <a:gd name="connsiteY0" fmla="*/ 4828 h 16092"/>
                <a:gd name="connsiteX1" fmla="*/ 70484 w 74024"/>
                <a:gd name="connsiteY1" fmla="*/ 4828 h 16092"/>
                <a:gd name="connsiteX2" fmla="*/ 70484 w 74024"/>
                <a:gd name="connsiteY2" fmla="*/ 13196 h 16092"/>
                <a:gd name="connsiteX3" fmla="*/ 4828 w 74024"/>
                <a:gd name="connsiteY3" fmla="*/ 13196 h 16092"/>
              </a:gdLst>
              <a:ahLst/>
              <a:cxnLst>
                <a:cxn ang="0">
                  <a:pos x="connsiteX0" y="connsiteY0"/>
                </a:cxn>
                <a:cxn ang="0">
                  <a:pos x="connsiteX1" y="connsiteY1"/>
                </a:cxn>
                <a:cxn ang="0">
                  <a:pos x="connsiteX2" y="connsiteY2"/>
                </a:cxn>
                <a:cxn ang="0">
                  <a:pos x="connsiteX3" y="connsiteY3"/>
                </a:cxn>
              </a:cxnLst>
              <a:rect l="l" t="t" r="r" b="b"/>
              <a:pathLst>
                <a:path w="74024" h="16092">
                  <a:moveTo>
                    <a:pt x="4828" y="4828"/>
                  </a:moveTo>
                  <a:lnTo>
                    <a:pt x="70484" y="4828"/>
                  </a:lnTo>
                  <a:lnTo>
                    <a:pt x="70484" y="13196"/>
                  </a:lnTo>
                  <a:lnTo>
                    <a:pt x="4828" y="13196"/>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68" name="Freeform: Shape 67">
              <a:extLst>
                <a:ext uri="{FF2B5EF4-FFF2-40B4-BE49-F238E27FC236}">
                  <a16:creationId xmlns:a16="http://schemas.microsoft.com/office/drawing/2014/main" id="{1A5FF354-C224-413B-91F5-CBA0637D652F}"/>
                </a:ext>
              </a:extLst>
            </p:cNvPr>
            <p:cNvSpPr/>
            <p:nvPr/>
          </p:nvSpPr>
          <p:spPr>
            <a:xfrm>
              <a:off x="15261985" y="6235559"/>
              <a:ext cx="99772" cy="22529"/>
            </a:xfrm>
            <a:custGeom>
              <a:avLst/>
              <a:gdLst>
                <a:gd name="connsiteX0" fmla="*/ 4828 w 99771"/>
                <a:gd name="connsiteY0" fmla="*/ 4828 h 22529"/>
                <a:gd name="connsiteX1" fmla="*/ 23495 w 99771"/>
                <a:gd name="connsiteY1" fmla="*/ 15449 h 22529"/>
                <a:gd name="connsiteX2" fmla="*/ 51173 w 99771"/>
                <a:gd name="connsiteY2" fmla="*/ 18023 h 22529"/>
                <a:gd name="connsiteX3" fmla="*/ 74668 w 99771"/>
                <a:gd name="connsiteY3" fmla="*/ 16414 h 22529"/>
                <a:gd name="connsiteX4" fmla="*/ 97197 w 99771"/>
                <a:gd name="connsiteY4" fmla="*/ 6437 h 2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71" h="22529">
                  <a:moveTo>
                    <a:pt x="4828" y="4828"/>
                  </a:moveTo>
                  <a:cubicBezTo>
                    <a:pt x="4828" y="9012"/>
                    <a:pt x="11908" y="12874"/>
                    <a:pt x="23495" y="15449"/>
                  </a:cubicBezTo>
                  <a:cubicBezTo>
                    <a:pt x="30897" y="17058"/>
                    <a:pt x="40552" y="18023"/>
                    <a:pt x="51173" y="18023"/>
                  </a:cubicBezTo>
                  <a:cubicBezTo>
                    <a:pt x="59863" y="18023"/>
                    <a:pt x="67909" y="17380"/>
                    <a:pt x="74668" y="16414"/>
                  </a:cubicBezTo>
                  <a:cubicBezTo>
                    <a:pt x="87220" y="14483"/>
                    <a:pt x="95910" y="10621"/>
                    <a:pt x="97197" y="6437"/>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69" name="Freeform: Shape 68">
              <a:extLst>
                <a:ext uri="{FF2B5EF4-FFF2-40B4-BE49-F238E27FC236}">
                  <a16:creationId xmlns:a16="http://schemas.microsoft.com/office/drawing/2014/main" id="{EDDBA731-717B-4C57-9C07-F89821702769}"/>
                </a:ext>
              </a:extLst>
            </p:cNvPr>
            <p:cNvSpPr/>
            <p:nvPr/>
          </p:nvSpPr>
          <p:spPr>
            <a:xfrm>
              <a:off x="15244927" y="6215927"/>
              <a:ext cx="135175" cy="135175"/>
            </a:xfrm>
            <a:custGeom>
              <a:avLst/>
              <a:gdLst>
                <a:gd name="connsiteX0" fmla="*/ 130347 w 135174"/>
                <a:gd name="connsiteY0" fmla="*/ 67587 h 135174"/>
                <a:gd name="connsiteX1" fmla="*/ 67587 w 135174"/>
                <a:gd name="connsiteY1" fmla="*/ 130347 h 135174"/>
                <a:gd name="connsiteX2" fmla="*/ 4828 w 135174"/>
                <a:gd name="connsiteY2" fmla="*/ 67587 h 135174"/>
                <a:gd name="connsiteX3" fmla="*/ 67587 w 135174"/>
                <a:gd name="connsiteY3" fmla="*/ 4828 h 135174"/>
                <a:gd name="connsiteX4" fmla="*/ 130347 w 135174"/>
                <a:gd name="connsiteY4" fmla="*/ 67587 h 13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74" h="135174">
                  <a:moveTo>
                    <a:pt x="130347" y="67587"/>
                  </a:moveTo>
                  <a:cubicBezTo>
                    <a:pt x="130347" y="102249"/>
                    <a:pt x="102249" y="130347"/>
                    <a:pt x="67587" y="130347"/>
                  </a:cubicBezTo>
                  <a:cubicBezTo>
                    <a:pt x="32926" y="130347"/>
                    <a:pt x="4828" y="102249"/>
                    <a:pt x="4828" y="67587"/>
                  </a:cubicBezTo>
                  <a:cubicBezTo>
                    <a:pt x="4828" y="32926"/>
                    <a:pt x="32926" y="4828"/>
                    <a:pt x="67587" y="4828"/>
                  </a:cubicBezTo>
                  <a:cubicBezTo>
                    <a:pt x="102249" y="4828"/>
                    <a:pt x="130347" y="32926"/>
                    <a:pt x="130347" y="67587"/>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0" name="Freeform: Shape 69">
              <a:extLst>
                <a:ext uri="{FF2B5EF4-FFF2-40B4-BE49-F238E27FC236}">
                  <a16:creationId xmlns:a16="http://schemas.microsoft.com/office/drawing/2014/main" id="{0D4BE4F8-57C0-4CCC-9EC4-A312ECAB65F2}"/>
                </a:ext>
              </a:extLst>
            </p:cNvPr>
            <p:cNvSpPr/>
            <p:nvPr/>
          </p:nvSpPr>
          <p:spPr>
            <a:xfrm>
              <a:off x="15276468" y="6215927"/>
              <a:ext cx="67587" cy="135175"/>
            </a:xfrm>
            <a:custGeom>
              <a:avLst/>
              <a:gdLst>
                <a:gd name="connsiteX0" fmla="*/ 64691 w 67587"/>
                <a:gd name="connsiteY0" fmla="*/ 67587 h 135174"/>
                <a:gd name="connsiteX1" fmla="*/ 34759 w 67587"/>
                <a:gd name="connsiteY1" fmla="*/ 130347 h 135174"/>
                <a:gd name="connsiteX2" fmla="*/ 4828 w 67587"/>
                <a:gd name="connsiteY2" fmla="*/ 67587 h 135174"/>
                <a:gd name="connsiteX3" fmla="*/ 34759 w 67587"/>
                <a:gd name="connsiteY3" fmla="*/ 4828 h 135174"/>
                <a:gd name="connsiteX4" fmla="*/ 64691 w 67587"/>
                <a:gd name="connsiteY4" fmla="*/ 67587 h 135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7" h="135174">
                  <a:moveTo>
                    <a:pt x="64691" y="67587"/>
                  </a:moveTo>
                  <a:cubicBezTo>
                    <a:pt x="64691" y="102249"/>
                    <a:pt x="51290" y="130347"/>
                    <a:pt x="34759" y="130347"/>
                  </a:cubicBezTo>
                  <a:cubicBezTo>
                    <a:pt x="18228" y="130347"/>
                    <a:pt x="4828" y="102249"/>
                    <a:pt x="4828" y="67587"/>
                  </a:cubicBezTo>
                  <a:cubicBezTo>
                    <a:pt x="4828" y="32926"/>
                    <a:pt x="18228" y="4828"/>
                    <a:pt x="34759" y="4828"/>
                  </a:cubicBezTo>
                  <a:cubicBezTo>
                    <a:pt x="51290" y="4828"/>
                    <a:pt x="64691" y="32926"/>
                    <a:pt x="64691" y="67587"/>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1" name="Freeform: Shape 70">
              <a:extLst>
                <a:ext uri="{FF2B5EF4-FFF2-40B4-BE49-F238E27FC236}">
                  <a16:creationId xmlns:a16="http://schemas.microsoft.com/office/drawing/2014/main" id="{28C02E39-7E1A-4D35-98AC-03B9CC77C1CB}"/>
                </a:ext>
              </a:extLst>
            </p:cNvPr>
            <p:cNvSpPr/>
            <p:nvPr/>
          </p:nvSpPr>
          <p:spPr>
            <a:xfrm>
              <a:off x="15244605" y="6278686"/>
              <a:ext cx="135175" cy="9655"/>
            </a:xfrm>
            <a:custGeom>
              <a:avLst/>
              <a:gdLst>
                <a:gd name="connsiteX0" fmla="*/ 4828 w 135174"/>
                <a:gd name="connsiteY0" fmla="*/ 4828 h 9655"/>
                <a:gd name="connsiteX1" fmla="*/ 130669 w 135174"/>
                <a:gd name="connsiteY1" fmla="*/ 4828 h 9655"/>
              </a:gdLst>
              <a:ahLst/>
              <a:cxnLst>
                <a:cxn ang="0">
                  <a:pos x="connsiteX0" y="connsiteY0"/>
                </a:cxn>
                <a:cxn ang="0">
                  <a:pos x="connsiteX1" y="connsiteY1"/>
                </a:cxn>
              </a:cxnLst>
              <a:rect l="l" t="t" r="r" b="b"/>
              <a:pathLst>
                <a:path w="135174" h="9655">
                  <a:moveTo>
                    <a:pt x="4828" y="4828"/>
                  </a:moveTo>
                  <a:lnTo>
                    <a:pt x="130669"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2" name="Freeform: Shape 71">
              <a:extLst>
                <a:ext uri="{FF2B5EF4-FFF2-40B4-BE49-F238E27FC236}">
                  <a16:creationId xmlns:a16="http://schemas.microsoft.com/office/drawing/2014/main" id="{22AD6F78-60FA-491D-B853-2F8294B5BAA4}"/>
                </a:ext>
              </a:extLst>
            </p:cNvPr>
            <p:cNvSpPr/>
            <p:nvPr/>
          </p:nvSpPr>
          <p:spPr>
            <a:xfrm>
              <a:off x="15261019" y="6309583"/>
              <a:ext cx="99772" cy="19311"/>
            </a:xfrm>
            <a:custGeom>
              <a:avLst/>
              <a:gdLst>
                <a:gd name="connsiteX0" fmla="*/ 4828 w 99771"/>
                <a:gd name="connsiteY0" fmla="*/ 16092 h 19310"/>
                <a:gd name="connsiteX1" fmla="*/ 24782 w 99771"/>
                <a:gd name="connsiteY1" fmla="*/ 7081 h 19310"/>
                <a:gd name="connsiteX2" fmla="*/ 50851 w 99771"/>
                <a:gd name="connsiteY2" fmla="*/ 4828 h 19310"/>
                <a:gd name="connsiteX3" fmla="*/ 75633 w 99771"/>
                <a:gd name="connsiteY3" fmla="*/ 6759 h 19310"/>
                <a:gd name="connsiteX4" fmla="*/ 75633 w 99771"/>
                <a:gd name="connsiteY4" fmla="*/ 6759 h 19310"/>
                <a:gd name="connsiteX5" fmla="*/ 97197 w 99771"/>
                <a:gd name="connsiteY5" fmla="*/ 17058 h 19310"/>
                <a:gd name="connsiteX6" fmla="*/ 97197 w 99771"/>
                <a:gd name="connsiteY6" fmla="*/ 17058 h 19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771" h="19310">
                  <a:moveTo>
                    <a:pt x="4828" y="16092"/>
                  </a:moveTo>
                  <a:cubicBezTo>
                    <a:pt x="6437" y="12230"/>
                    <a:pt x="13839" y="9012"/>
                    <a:pt x="24782" y="7081"/>
                  </a:cubicBezTo>
                  <a:cubicBezTo>
                    <a:pt x="32184" y="5793"/>
                    <a:pt x="40874" y="4828"/>
                    <a:pt x="50851" y="4828"/>
                  </a:cubicBezTo>
                  <a:cubicBezTo>
                    <a:pt x="60185" y="4828"/>
                    <a:pt x="68553" y="5471"/>
                    <a:pt x="75633" y="6759"/>
                  </a:cubicBezTo>
                  <a:lnTo>
                    <a:pt x="75633" y="6759"/>
                  </a:lnTo>
                  <a:cubicBezTo>
                    <a:pt x="88185" y="9012"/>
                    <a:pt x="96232" y="12552"/>
                    <a:pt x="97197" y="17058"/>
                  </a:cubicBezTo>
                  <a:lnTo>
                    <a:pt x="97197" y="17058"/>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3" name="Freeform: Shape 72">
              <a:extLst>
                <a:ext uri="{FF2B5EF4-FFF2-40B4-BE49-F238E27FC236}">
                  <a16:creationId xmlns:a16="http://schemas.microsoft.com/office/drawing/2014/main" id="{BF02FF8A-88DA-400E-B5A1-4BC3A36CC214}"/>
                </a:ext>
              </a:extLst>
            </p:cNvPr>
            <p:cNvSpPr/>
            <p:nvPr/>
          </p:nvSpPr>
          <p:spPr>
            <a:xfrm>
              <a:off x="15395872" y="6006084"/>
              <a:ext cx="77243" cy="99772"/>
            </a:xfrm>
            <a:custGeom>
              <a:avLst/>
              <a:gdLst>
                <a:gd name="connsiteX0" fmla="*/ 4828 w 77242"/>
                <a:gd name="connsiteY0" fmla="*/ 4828 h 99771"/>
                <a:gd name="connsiteX1" fmla="*/ 74346 w 77242"/>
                <a:gd name="connsiteY1" fmla="*/ 4828 h 99771"/>
                <a:gd name="connsiteX2" fmla="*/ 74346 w 77242"/>
                <a:gd name="connsiteY2" fmla="*/ 97519 h 99771"/>
                <a:gd name="connsiteX3" fmla="*/ 4828 w 77242"/>
                <a:gd name="connsiteY3" fmla="*/ 97519 h 99771"/>
              </a:gdLst>
              <a:ahLst/>
              <a:cxnLst>
                <a:cxn ang="0">
                  <a:pos x="connsiteX0" y="connsiteY0"/>
                </a:cxn>
                <a:cxn ang="0">
                  <a:pos x="connsiteX1" y="connsiteY1"/>
                </a:cxn>
                <a:cxn ang="0">
                  <a:pos x="connsiteX2" y="connsiteY2"/>
                </a:cxn>
                <a:cxn ang="0">
                  <a:pos x="connsiteX3" y="connsiteY3"/>
                </a:cxn>
              </a:cxnLst>
              <a:rect l="l" t="t" r="r" b="b"/>
              <a:pathLst>
                <a:path w="77242" h="99771">
                  <a:moveTo>
                    <a:pt x="4828" y="4828"/>
                  </a:moveTo>
                  <a:lnTo>
                    <a:pt x="74346" y="4828"/>
                  </a:lnTo>
                  <a:lnTo>
                    <a:pt x="74346" y="97519"/>
                  </a:lnTo>
                  <a:lnTo>
                    <a:pt x="4828" y="97519"/>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4" name="Freeform: Shape 73">
              <a:extLst>
                <a:ext uri="{FF2B5EF4-FFF2-40B4-BE49-F238E27FC236}">
                  <a16:creationId xmlns:a16="http://schemas.microsoft.com/office/drawing/2014/main" id="{6E77737F-3564-4925-935E-A6B812AD1C7F}"/>
                </a:ext>
              </a:extLst>
            </p:cNvPr>
            <p:cNvSpPr/>
            <p:nvPr/>
          </p:nvSpPr>
          <p:spPr>
            <a:xfrm>
              <a:off x="15428378" y="5994176"/>
              <a:ext cx="25748" cy="9655"/>
            </a:xfrm>
            <a:custGeom>
              <a:avLst/>
              <a:gdLst>
                <a:gd name="connsiteX0" fmla="*/ 21885 w 25747"/>
                <a:gd name="connsiteY0" fmla="*/ 4828 h 9655"/>
                <a:gd name="connsiteX1" fmla="*/ 4828 w 25747"/>
                <a:gd name="connsiteY1" fmla="*/ 4828 h 9655"/>
              </a:gdLst>
              <a:ahLst/>
              <a:cxnLst>
                <a:cxn ang="0">
                  <a:pos x="connsiteX0" y="connsiteY0"/>
                </a:cxn>
                <a:cxn ang="0">
                  <a:pos x="connsiteX1" y="connsiteY1"/>
                </a:cxn>
              </a:cxnLst>
              <a:rect l="l" t="t" r="r" b="b"/>
              <a:pathLst>
                <a:path w="25747" h="9655">
                  <a:moveTo>
                    <a:pt x="21885" y="4828"/>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5" name="Freeform: Shape 74">
              <a:extLst>
                <a:ext uri="{FF2B5EF4-FFF2-40B4-BE49-F238E27FC236}">
                  <a16:creationId xmlns:a16="http://schemas.microsoft.com/office/drawing/2014/main" id="{39D09148-E973-4F37-946E-EDB6B05B8A8D}"/>
                </a:ext>
              </a:extLst>
            </p:cNvPr>
            <p:cNvSpPr/>
            <p:nvPr/>
          </p:nvSpPr>
          <p:spPr>
            <a:xfrm>
              <a:off x="15414861" y="5991601"/>
              <a:ext cx="12874" cy="12874"/>
            </a:xfrm>
            <a:custGeom>
              <a:avLst/>
              <a:gdLst>
                <a:gd name="connsiteX0" fmla="*/ 9977 w 12873"/>
                <a:gd name="connsiteY0" fmla="*/ 7402 h 12873"/>
                <a:gd name="connsiteX1" fmla="*/ 7402 w 12873"/>
                <a:gd name="connsiteY1" fmla="*/ 9977 h 12873"/>
                <a:gd name="connsiteX2" fmla="*/ 4828 w 12873"/>
                <a:gd name="connsiteY2" fmla="*/ 7402 h 12873"/>
                <a:gd name="connsiteX3" fmla="*/ 7402 w 12873"/>
                <a:gd name="connsiteY3" fmla="*/ 4828 h 12873"/>
                <a:gd name="connsiteX4" fmla="*/ 9977 w 12873"/>
                <a:gd name="connsiteY4" fmla="*/ 7402 h 12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 h="12873">
                  <a:moveTo>
                    <a:pt x="9977" y="7402"/>
                  </a:moveTo>
                  <a:cubicBezTo>
                    <a:pt x="9977" y="8824"/>
                    <a:pt x="8824" y="9977"/>
                    <a:pt x="7402" y="9977"/>
                  </a:cubicBezTo>
                  <a:cubicBezTo>
                    <a:pt x="5980" y="9977"/>
                    <a:pt x="4828" y="8824"/>
                    <a:pt x="4828" y="7402"/>
                  </a:cubicBezTo>
                  <a:cubicBezTo>
                    <a:pt x="4828" y="5980"/>
                    <a:pt x="5980" y="4828"/>
                    <a:pt x="7402" y="4828"/>
                  </a:cubicBezTo>
                  <a:cubicBezTo>
                    <a:pt x="8824" y="4828"/>
                    <a:pt x="9977" y="5980"/>
                    <a:pt x="9977" y="7402"/>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6" name="Freeform: Shape 75">
              <a:extLst>
                <a:ext uri="{FF2B5EF4-FFF2-40B4-BE49-F238E27FC236}">
                  <a16:creationId xmlns:a16="http://schemas.microsoft.com/office/drawing/2014/main" id="{983CC566-CFA0-40DF-87A4-B67C72C29531}"/>
                </a:ext>
              </a:extLst>
            </p:cNvPr>
            <p:cNvSpPr/>
            <p:nvPr/>
          </p:nvSpPr>
          <p:spPr>
            <a:xfrm>
              <a:off x="15395872" y="5980980"/>
              <a:ext cx="77243" cy="144830"/>
            </a:xfrm>
            <a:custGeom>
              <a:avLst/>
              <a:gdLst>
                <a:gd name="connsiteX0" fmla="*/ 74346 w 77242"/>
                <a:gd name="connsiteY0" fmla="*/ 133244 h 144830"/>
                <a:gd name="connsiteX1" fmla="*/ 62438 w 77242"/>
                <a:gd name="connsiteY1" fmla="*/ 142255 h 144830"/>
                <a:gd name="connsiteX2" fmla="*/ 16736 w 77242"/>
                <a:gd name="connsiteY2" fmla="*/ 142255 h 144830"/>
                <a:gd name="connsiteX3" fmla="*/ 4828 w 77242"/>
                <a:gd name="connsiteY3" fmla="*/ 133244 h 144830"/>
                <a:gd name="connsiteX4" fmla="*/ 4828 w 77242"/>
                <a:gd name="connsiteY4" fmla="*/ 16736 h 144830"/>
                <a:gd name="connsiteX5" fmla="*/ 16736 w 77242"/>
                <a:gd name="connsiteY5" fmla="*/ 4828 h 144830"/>
                <a:gd name="connsiteX6" fmla="*/ 62438 w 77242"/>
                <a:gd name="connsiteY6" fmla="*/ 4828 h 144830"/>
                <a:gd name="connsiteX7" fmla="*/ 74346 w 77242"/>
                <a:gd name="connsiteY7" fmla="*/ 16736 h 144830"/>
                <a:gd name="connsiteX8" fmla="*/ 74346 w 77242"/>
                <a:gd name="connsiteY8" fmla="*/ 133244 h 14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42" h="144830">
                  <a:moveTo>
                    <a:pt x="74346" y="133244"/>
                  </a:moveTo>
                  <a:cubicBezTo>
                    <a:pt x="74346" y="139681"/>
                    <a:pt x="69197" y="142255"/>
                    <a:pt x="62438" y="142255"/>
                  </a:cubicBezTo>
                  <a:lnTo>
                    <a:pt x="16736" y="142255"/>
                  </a:lnTo>
                  <a:cubicBezTo>
                    <a:pt x="10299" y="142255"/>
                    <a:pt x="4828" y="139681"/>
                    <a:pt x="4828" y="133244"/>
                  </a:cubicBezTo>
                  <a:lnTo>
                    <a:pt x="4828" y="16736"/>
                  </a:lnTo>
                  <a:cubicBezTo>
                    <a:pt x="4828" y="10299"/>
                    <a:pt x="9977" y="4828"/>
                    <a:pt x="16736" y="4828"/>
                  </a:cubicBezTo>
                  <a:lnTo>
                    <a:pt x="62438" y="4828"/>
                  </a:lnTo>
                  <a:cubicBezTo>
                    <a:pt x="68875" y="4828"/>
                    <a:pt x="74346" y="9977"/>
                    <a:pt x="74346" y="16736"/>
                  </a:cubicBezTo>
                  <a:lnTo>
                    <a:pt x="74346" y="133244"/>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7" name="Freeform: Shape 76">
              <a:extLst>
                <a:ext uri="{FF2B5EF4-FFF2-40B4-BE49-F238E27FC236}">
                  <a16:creationId xmlns:a16="http://schemas.microsoft.com/office/drawing/2014/main" id="{FB55B7CE-85F8-468F-84A1-A11591DE4108}"/>
                </a:ext>
              </a:extLst>
            </p:cNvPr>
            <p:cNvSpPr/>
            <p:nvPr/>
          </p:nvSpPr>
          <p:spPr>
            <a:xfrm>
              <a:off x="15486954" y="6309905"/>
              <a:ext cx="32184" cy="83680"/>
            </a:xfrm>
            <a:custGeom>
              <a:avLst/>
              <a:gdLst>
                <a:gd name="connsiteX0" fmla="*/ 4828 w 32184"/>
                <a:gd name="connsiteY0" fmla="*/ 81749 h 83679"/>
                <a:gd name="connsiteX1" fmla="*/ 28644 w 32184"/>
                <a:gd name="connsiteY1" fmla="*/ 4828 h 83679"/>
              </a:gdLst>
              <a:ahLst/>
              <a:cxnLst>
                <a:cxn ang="0">
                  <a:pos x="connsiteX0" y="connsiteY0"/>
                </a:cxn>
                <a:cxn ang="0">
                  <a:pos x="connsiteX1" y="connsiteY1"/>
                </a:cxn>
              </a:cxnLst>
              <a:rect l="l" t="t" r="r" b="b"/>
              <a:pathLst>
                <a:path w="32184" h="83679">
                  <a:moveTo>
                    <a:pt x="4828" y="81749"/>
                  </a:moveTo>
                  <a:lnTo>
                    <a:pt x="28644"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8" name="Freeform: Shape 77">
              <a:extLst>
                <a:ext uri="{FF2B5EF4-FFF2-40B4-BE49-F238E27FC236}">
                  <a16:creationId xmlns:a16="http://schemas.microsoft.com/office/drawing/2014/main" id="{71AABD4B-FDFA-40B2-8812-9CC7ADB65D9E}"/>
                </a:ext>
              </a:extLst>
            </p:cNvPr>
            <p:cNvSpPr/>
            <p:nvPr/>
          </p:nvSpPr>
          <p:spPr>
            <a:xfrm>
              <a:off x="15392332" y="6276434"/>
              <a:ext cx="99772" cy="9655"/>
            </a:xfrm>
            <a:custGeom>
              <a:avLst/>
              <a:gdLst>
                <a:gd name="connsiteX0" fmla="*/ 4828 w 99771"/>
                <a:gd name="connsiteY0" fmla="*/ 4828 h 9655"/>
                <a:gd name="connsiteX1" fmla="*/ 97519 w 99771"/>
                <a:gd name="connsiteY1" fmla="*/ 4828 h 9655"/>
              </a:gdLst>
              <a:ahLst/>
              <a:cxnLst>
                <a:cxn ang="0">
                  <a:pos x="connsiteX0" y="connsiteY0"/>
                </a:cxn>
                <a:cxn ang="0">
                  <a:pos x="connsiteX1" y="connsiteY1"/>
                </a:cxn>
              </a:cxnLst>
              <a:rect l="l" t="t" r="r" b="b"/>
              <a:pathLst>
                <a:path w="99771" h="9655">
                  <a:moveTo>
                    <a:pt x="4828" y="4828"/>
                  </a:moveTo>
                  <a:lnTo>
                    <a:pt x="97519"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79" name="Freeform: Shape 78">
              <a:extLst>
                <a:ext uri="{FF2B5EF4-FFF2-40B4-BE49-F238E27FC236}">
                  <a16:creationId xmlns:a16="http://schemas.microsoft.com/office/drawing/2014/main" id="{CEEA7D6C-CB4F-4D17-AB6F-E37B4827646F}"/>
                </a:ext>
              </a:extLst>
            </p:cNvPr>
            <p:cNvSpPr/>
            <p:nvPr/>
          </p:nvSpPr>
          <p:spPr>
            <a:xfrm>
              <a:off x="15460885" y="6135787"/>
              <a:ext cx="57932" cy="102990"/>
            </a:xfrm>
            <a:custGeom>
              <a:avLst/>
              <a:gdLst>
                <a:gd name="connsiteX0" fmla="*/ 4828 w 57932"/>
                <a:gd name="connsiteY0" fmla="*/ 4828 h 102990"/>
                <a:gd name="connsiteX1" fmla="*/ 53104 w 57932"/>
                <a:gd name="connsiteY1" fmla="*/ 99450 h 102990"/>
              </a:gdLst>
              <a:ahLst/>
              <a:cxnLst>
                <a:cxn ang="0">
                  <a:pos x="connsiteX0" y="connsiteY0"/>
                </a:cxn>
                <a:cxn ang="0">
                  <a:pos x="connsiteX1" y="connsiteY1"/>
                </a:cxn>
              </a:cxnLst>
              <a:rect l="l" t="t" r="r" b="b"/>
              <a:pathLst>
                <a:path w="57932" h="102990">
                  <a:moveTo>
                    <a:pt x="4828" y="4828"/>
                  </a:moveTo>
                  <a:lnTo>
                    <a:pt x="53104" y="99450"/>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0" name="Freeform: Shape 79">
              <a:extLst>
                <a:ext uri="{FF2B5EF4-FFF2-40B4-BE49-F238E27FC236}">
                  <a16:creationId xmlns:a16="http://schemas.microsoft.com/office/drawing/2014/main" id="{7D4FF2D1-F164-4E06-8602-2B1F68F71587}"/>
                </a:ext>
              </a:extLst>
            </p:cNvPr>
            <p:cNvSpPr/>
            <p:nvPr/>
          </p:nvSpPr>
          <p:spPr>
            <a:xfrm>
              <a:off x="15546495" y="6180846"/>
              <a:ext cx="45058" cy="57932"/>
            </a:xfrm>
            <a:custGeom>
              <a:avLst/>
              <a:gdLst>
                <a:gd name="connsiteX0" fmla="*/ 42483 w 45058"/>
                <a:gd name="connsiteY0" fmla="*/ 4828 h 57932"/>
                <a:gd name="connsiteX1" fmla="*/ 4828 w 45058"/>
                <a:gd name="connsiteY1" fmla="*/ 54392 h 57932"/>
              </a:gdLst>
              <a:ahLst/>
              <a:cxnLst>
                <a:cxn ang="0">
                  <a:pos x="connsiteX0" y="connsiteY0"/>
                </a:cxn>
                <a:cxn ang="0">
                  <a:pos x="connsiteX1" y="connsiteY1"/>
                </a:cxn>
              </a:cxnLst>
              <a:rect l="l" t="t" r="r" b="b"/>
              <a:pathLst>
                <a:path w="45058" h="57932">
                  <a:moveTo>
                    <a:pt x="42483" y="4828"/>
                  </a:moveTo>
                  <a:lnTo>
                    <a:pt x="4828" y="54392"/>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1" name="Freeform: Shape 80">
              <a:extLst>
                <a:ext uri="{FF2B5EF4-FFF2-40B4-BE49-F238E27FC236}">
                  <a16:creationId xmlns:a16="http://schemas.microsoft.com/office/drawing/2014/main" id="{1693F1B8-62EB-4A33-83D9-9651C88B142B}"/>
                </a:ext>
              </a:extLst>
            </p:cNvPr>
            <p:cNvSpPr/>
            <p:nvPr/>
          </p:nvSpPr>
          <p:spPr>
            <a:xfrm>
              <a:off x="15482770" y="6226869"/>
              <a:ext cx="93335" cy="93335"/>
            </a:xfrm>
            <a:custGeom>
              <a:avLst/>
              <a:gdLst>
                <a:gd name="connsiteX0" fmla="*/ 90438 w 93334"/>
                <a:gd name="connsiteY0" fmla="*/ 47633 h 93334"/>
                <a:gd name="connsiteX1" fmla="*/ 47633 w 93334"/>
                <a:gd name="connsiteY1" fmla="*/ 90438 h 93334"/>
                <a:gd name="connsiteX2" fmla="*/ 4828 w 93334"/>
                <a:gd name="connsiteY2" fmla="*/ 47633 h 93334"/>
                <a:gd name="connsiteX3" fmla="*/ 47633 w 93334"/>
                <a:gd name="connsiteY3" fmla="*/ 4828 h 93334"/>
                <a:gd name="connsiteX4" fmla="*/ 90438 w 93334"/>
                <a:gd name="connsiteY4" fmla="*/ 47633 h 9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34" h="93334">
                  <a:moveTo>
                    <a:pt x="90438" y="47633"/>
                  </a:moveTo>
                  <a:cubicBezTo>
                    <a:pt x="90438" y="71274"/>
                    <a:pt x="71274" y="90438"/>
                    <a:pt x="47633" y="90438"/>
                  </a:cubicBezTo>
                  <a:cubicBezTo>
                    <a:pt x="23992" y="90438"/>
                    <a:pt x="4828" y="71274"/>
                    <a:pt x="4828" y="47633"/>
                  </a:cubicBezTo>
                  <a:cubicBezTo>
                    <a:pt x="4828" y="23992"/>
                    <a:pt x="23992" y="4828"/>
                    <a:pt x="47633" y="4828"/>
                  </a:cubicBezTo>
                  <a:cubicBezTo>
                    <a:pt x="71274" y="4828"/>
                    <a:pt x="90438" y="23992"/>
                    <a:pt x="90438" y="47633"/>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2" name="Freeform: Shape 81">
              <a:extLst>
                <a:ext uri="{FF2B5EF4-FFF2-40B4-BE49-F238E27FC236}">
                  <a16:creationId xmlns:a16="http://schemas.microsoft.com/office/drawing/2014/main" id="{DD9044FE-A11F-46A2-B450-EC5458087FDD}"/>
                </a:ext>
              </a:extLst>
            </p:cNvPr>
            <p:cNvSpPr/>
            <p:nvPr/>
          </p:nvSpPr>
          <p:spPr>
            <a:xfrm>
              <a:off x="15562588" y="6290595"/>
              <a:ext cx="99772" cy="64369"/>
            </a:xfrm>
            <a:custGeom>
              <a:avLst/>
              <a:gdLst>
                <a:gd name="connsiteX0" fmla="*/ 95910 w 99771"/>
                <a:gd name="connsiteY0" fmla="*/ 59541 h 64368"/>
                <a:gd name="connsiteX1" fmla="*/ 4828 w 99771"/>
                <a:gd name="connsiteY1" fmla="*/ 4828 h 64368"/>
              </a:gdLst>
              <a:ahLst/>
              <a:cxnLst>
                <a:cxn ang="0">
                  <a:pos x="connsiteX0" y="connsiteY0"/>
                </a:cxn>
                <a:cxn ang="0">
                  <a:pos x="connsiteX1" y="connsiteY1"/>
                </a:cxn>
              </a:cxnLst>
              <a:rect l="l" t="t" r="r" b="b"/>
              <a:pathLst>
                <a:path w="99771" h="64368">
                  <a:moveTo>
                    <a:pt x="95910" y="59541"/>
                  </a:moveTo>
                  <a:lnTo>
                    <a:pt x="48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3" name="Freeform: Shape 82">
              <a:extLst>
                <a:ext uri="{FF2B5EF4-FFF2-40B4-BE49-F238E27FC236}">
                  <a16:creationId xmlns:a16="http://schemas.microsoft.com/office/drawing/2014/main" id="{571B5B85-6212-465E-A123-839535302D82}"/>
                </a:ext>
              </a:extLst>
            </p:cNvPr>
            <p:cNvSpPr/>
            <p:nvPr/>
          </p:nvSpPr>
          <p:spPr>
            <a:xfrm>
              <a:off x="15603140" y="6080108"/>
              <a:ext cx="131956" cy="57932"/>
            </a:xfrm>
            <a:custGeom>
              <a:avLst/>
              <a:gdLst>
                <a:gd name="connsiteX0" fmla="*/ 128416 w 131956"/>
                <a:gd name="connsiteY0" fmla="*/ 53748 h 57932"/>
                <a:gd name="connsiteX1" fmla="*/ 4828 w 131956"/>
                <a:gd name="connsiteY1" fmla="*/ 53748 h 57932"/>
                <a:gd name="connsiteX2" fmla="*/ 11908 w 131956"/>
                <a:gd name="connsiteY2" fmla="*/ 4828 h 57932"/>
                <a:gd name="connsiteX3" fmla="*/ 121014 w 131956"/>
                <a:gd name="connsiteY3" fmla="*/ 4828 h 57932"/>
              </a:gdLst>
              <a:ahLst/>
              <a:cxnLst>
                <a:cxn ang="0">
                  <a:pos x="connsiteX0" y="connsiteY0"/>
                </a:cxn>
                <a:cxn ang="0">
                  <a:pos x="connsiteX1" y="connsiteY1"/>
                </a:cxn>
                <a:cxn ang="0">
                  <a:pos x="connsiteX2" y="connsiteY2"/>
                </a:cxn>
                <a:cxn ang="0">
                  <a:pos x="connsiteX3" y="connsiteY3"/>
                </a:cxn>
              </a:cxnLst>
              <a:rect l="l" t="t" r="r" b="b"/>
              <a:pathLst>
                <a:path w="131956" h="57932">
                  <a:moveTo>
                    <a:pt x="128416" y="53748"/>
                  </a:moveTo>
                  <a:lnTo>
                    <a:pt x="4828" y="53748"/>
                  </a:lnTo>
                  <a:lnTo>
                    <a:pt x="11908" y="4828"/>
                  </a:lnTo>
                  <a:lnTo>
                    <a:pt x="121014" y="482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4" name="Freeform: Shape 83">
              <a:extLst>
                <a:ext uri="{FF2B5EF4-FFF2-40B4-BE49-F238E27FC236}">
                  <a16:creationId xmlns:a16="http://schemas.microsoft.com/office/drawing/2014/main" id="{5EE7B2BE-9EC7-44E7-B790-371CA63F1D7E}"/>
                </a:ext>
              </a:extLst>
            </p:cNvPr>
            <p:cNvSpPr/>
            <p:nvPr/>
          </p:nvSpPr>
          <p:spPr>
            <a:xfrm>
              <a:off x="15613761" y="6140937"/>
              <a:ext cx="22529" cy="22529"/>
            </a:xfrm>
            <a:custGeom>
              <a:avLst/>
              <a:gdLst>
                <a:gd name="connsiteX0" fmla="*/ 18989 w 22529"/>
                <a:gd name="connsiteY0" fmla="*/ 11908 h 22529"/>
                <a:gd name="connsiteX1" fmla="*/ 11908 w 22529"/>
                <a:gd name="connsiteY1" fmla="*/ 18989 h 22529"/>
                <a:gd name="connsiteX2" fmla="*/ 4828 w 22529"/>
                <a:gd name="connsiteY2" fmla="*/ 11908 h 22529"/>
                <a:gd name="connsiteX3" fmla="*/ 11908 w 22529"/>
                <a:gd name="connsiteY3" fmla="*/ 4828 h 22529"/>
                <a:gd name="connsiteX4" fmla="*/ 18989 w 22529"/>
                <a:gd name="connsiteY4" fmla="*/ 11908 h 2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9" h="22529">
                  <a:moveTo>
                    <a:pt x="18989" y="11908"/>
                  </a:moveTo>
                  <a:cubicBezTo>
                    <a:pt x="18989" y="15819"/>
                    <a:pt x="15819" y="18989"/>
                    <a:pt x="11908" y="18989"/>
                  </a:cubicBezTo>
                  <a:cubicBezTo>
                    <a:pt x="7998" y="18989"/>
                    <a:pt x="4828" y="15819"/>
                    <a:pt x="4828" y="11908"/>
                  </a:cubicBezTo>
                  <a:cubicBezTo>
                    <a:pt x="4828" y="7998"/>
                    <a:pt x="7998" y="4828"/>
                    <a:pt x="11908" y="4828"/>
                  </a:cubicBezTo>
                  <a:cubicBezTo>
                    <a:pt x="15819" y="4828"/>
                    <a:pt x="18989" y="7998"/>
                    <a:pt x="18989" y="11908"/>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5" name="Freeform: Shape 84">
              <a:extLst>
                <a:ext uri="{FF2B5EF4-FFF2-40B4-BE49-F238E27FC236}">
                  <a16:creationId xmlns:a16="http://schemas.microsoft.com/office/drawing/2014/main" id="{639F1D94-D7C6-4525-B8A9-57B057DB62A9}"/>
                </a:ext>
              </a:extLst>
            </p:cNvPr>
            <p:cNvSpPr/>
            <p:nvPr/>
          </p:nvSpPr>
          <p:spPr>
            <a:xfrm>
              <a:off x="15700659" y="6140937"/>
              <a:ext cx="22529" cy="22529"/>
            </a:xfrm>
            <a:custGeom>
              <a:avLst/>
              <a:gdLst>
                <a:gd name="connsiteX0" fmla="*/ 18989 w 22529"/>
                <a:gd name="connsiteY0" fmla="*/ 11908 h 22529"/>
                <a:gd name="connsiteX1" fmla="*/ 11908 w 22529"/>
                <a:gd name="connsiteY1" fmla="*/ 18989 h 22529"/>
                <a:gd name="connsiteX2" fmla="*/ 4828 w 22529"/>
                <a:gd name="connsiteY2" fmla="*/ 11908 h 22529"/>
                <a:gd name="connsiteX3" fmla="*/ 11908 w 22529"/>
                <a:gd name="connsiteY3" fmla="*/ 4828 h 22529"/>
                <a:gd name="connsiteX4" fmla="*/ 18989 w 22529"/>
                <a:gd name="connsiteY4" fmla="*/ 11908 h 2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9" h="22529">
                  <a:moveTo>
                    <a:pt x="18989" y="11908"/>
                  </a:moveTo>
                  <a:cubicBezTo>
                    <a:pt x="18989" y="15819"/>
                    <a:pt x="15819" y="18989"/>
                    <a:pt x="11908" y="18989"/>
                  </a:cubicBezTo>
                  <a:cubicBezTo>
                    <a:pt x="7998" y="18989"/>
                    <a:pt x="4828" y="15819"/>
                    <a:pt x="4828" y="11908"/>
                  </a:cubicBezTo>
                  <a:cubicBezTo>
                    <a:pt x="4828" y="7998"/>
                    <a:pt x="7998" y="4828"/>
                    <a:pt x="11908" y="4828"/>
                  </a:cubicBezTo>
                  <a:cubicBezTo>
                    <a:pt x="15819" y="4828"/>
                    <a:pt x="18989" y="7998"/>
                    <a:pt x="18989" y="11908"/>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6" name="Freeform: Shape 85">
              <a:extLst>
                <a:ext uri="{FF2B5EF4-FFF2-40B4-BE49-F238E27FC236}">
                  <a16:creationId xmlns:a16="http://schemas.microsoft.com/office/drawing/2014/main" id="{1247745F-CDB1-4246-A12B-3145251D86D8}"/>
                </a:ext>
              </a:extLst>
            </p:cNvPr>
            <p:cNvSpPr/>
            <p:nvPr/>
          </p:nvSpPr>
          <p:spPr>
            <a:xfrm>
              <a:off x="15605393" y="6167650"/>
              <a:ext cx="32184" cy="28966"/>
            </a:xfrm>
            <a:custGeom>
              <a:avLst/>
              <a:gdLst>
                <a:gd name="connsiteX0" fmla="*/ 21564 w 32184"/>
                <a:gd name="connsiteY0" fmla="*/ 25426 h 28966"/>
                <a:gd name="connsiteX1" fmla="*/ 10621 w 32184"/>
                <a:gd name="connsiteY1" fmla="*/ 25426 h 28966"/>
                <a:gd name="connsiteX2" fmla="*/ 4828 w 32184"/>
                <a:gd name="connsiteY2" fmla="*/ 19633 h 28966"/>
                <a:gd name="connsiteX3" fmla="*/ 4828 w 32184"/>
                <a:gd name="connsiteY3" fmla="*/ 10621 h 28966"/>
                <a:gd name="connsiteX4" fmla="*/ 10621 w 32184"/>
                <a:gd name="connsiteY4" fmla="*/ 4828 h 28966"/>
                <a:gd name="connsiteX5" fmla="*/ 21564 w 32184"/>
                <a:gd name="connsiteY5" fmla="*/ 4828 h 28966"/>
                <a:gd name="connsiteX6" fmla="*/ 27357 w 32184"/>
                <a:gd name="connsiteY6" fmla="*/ 10621 h 28966"/>
                <a:gd name="connsiteX7" fmla="*/ 27357 w 32184"/>
                <a:gd name="connsiteY7" fmla="*/ 19954 h 28966"/>
                <a:gd name="connsiteX8" fmla="*/ 21564 w 32184"/>
                <a:gd name="connsiteY8" fmla="*/ 25426 h 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84" h="28966">
                  <a:moveTo>
                    <a:pt x="21564" y="25426"/>
                  </a:moveTo>
                  <a:lnTo>
                    <a:pt x="10621" y="25426"/>
                  </a:lnTo>
                  <a:cubicBezTo>
                    <a:pt x="7402" y="25426"/>
                    <a:pt x="4828" y="22851"/>
                    <a:pt x="4828" y="19633"/>
                  </a:cubicBezTo>
                  <a:lnTo>
                    <a:pt x="4828" y="10621"/>
                  </a:lnTo>
                  <a:cubicBezTo>
                    <a:pt x="4828" y="7402"/>
                    <a:pt x="7402" y="4828"/>
                    <a:pt x="10621" y="4828"/>
                  </a:cubicBezTo>
                  <a:lnTo>
                    <a:pt x="21564" y="4828"/>
                  </a:lnTo>
                  <a:cubicBezTo>
                    <a:pt x="24782" y="4828"/>
                    <a:pt x="27357" y="7402"/>
                    <a:pt x="27357" y="10621"/>
                  </a:cubicBezTo>
                  <a:lnTo>
                    <a:pt x="27357" y="19954"/>
                  </a:lnTo>
                  <a:cubicBezTo>
                    <a:pt x="27357" y="23173"/>
                    <a:pt x="24782" y="25426"/>
                    <a:pt x="21564" y="25426"/>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7" name="Freeform: Shape 86">
              <a:extLst>
                <a:ext uri="{FF2B5EF4-FFF2-40B4-BE49-F238E27FC236}">
                  <a16:creationId xmlns:a16="http://schemas.microsoft.com/office/drawing/2014/main" id="{CAFA96D1-4E07-4F79-A6E9-47DE13286149}"/>
                </a:ext>
              </a:extLst>
            </p:cNvPr>
            <p:cNvSpPr/>
            <p:nvPr/>
          </p:nvSpPr>
          <p:spPr>
            <a:xfrm>
              <a:off x="15599600" y="6129029"/>
              <a:ext cx="138393" cy="45058"/>
            </a:xfrm>
            <a:custGeom>
              <a:avLst/>
              <a:gdLst>
                <a:gd name="connsiteX0" fmla="*/ 4828 w 138393"/>
                <a:gd name="connsiteY0" fmla="*/ 4828 h 45058"/>
                <a:gd name="connsiteX1" fmla="*/ 135175 w 138393"/>
                <a:gd name="connsiteY1" fmla="*/ 4828 h 45058"/>
                <a:gd name="connsiteX2" fmla="*/ 135175 w 138393"/>
                <a:gd name="connsiteY2" fmla="*/ 42483 h 45058"/>
                <a:gd name="connsiteX3" fmla="*/ 4828 w 138393"/>
                <a:gd name="connsiteY3" fmla="*/ 42483 h 45058"/>
              </a:gdLst>
              <a:ahLst/>
              <a:cxnLst>
                <a:cxn ang="0">
                  <a:pos x="connsiteX0" y="connsiteY0"/>
                </a:cxn>
                <a:cxn ang="0">
                  <a:pos x="connsiteX1" y="connsiteY1"/>
                </a:cxn>
                <a:cxn ang="0">
                  <a:pos x="connsiteX2" y="connsiteY2"/>
                </a:cxn>
                <a:cxn ang="0">
                  <a:pos x="connsiteX3" y="connsiteY3"/>
                </a:cxn>
              </a:cxnLst>
              <a:rect l="l" t="t" r="r" b="b"/>
              <a:pathLst>
                <a:path w="138393" h="45058">
                  <a:moveTo>
                    <a:pt x="4828" y="4828"/>
                  </a:moveTo>
                  <a:lnTo>
                    <a:pt x="135175" y="4828"/>
                  </a:lnTo>
                  <a:lnTo>
                    <a:pt x="135175" y="42483"/>
                  </a:lnTo>
                  <a:lnTo>
                    <a:pt x="4828" y="42483"/>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88" name="Freeform: Shape 87">
              <a:extLst>
                <a:ext uri="{FF2B5EF4-FFF2-40B4-BE49-F238E27FC236}">
                  <a16:creationId xmlns:a16="http://schemas.microsoft.com/office/drawing/2014/main" id="{28DB53C4-A372-482E-96A3-8459A6AFDD2D}"/>
                </a:ext>
              </a:extLst>
            </p:cNvPr>
            <p:cNvSpPr/>
            <p:nvPr/>
          </p:nvSpPr>
          <p:spPr>
            <a:xfrm>
              <a:off x="15700659" y="6167650"/>
              <a:ext cx="32184" cy="28966"/>
            </a:xfrm>
            <a:custGeom>
              <a:avLst/>
              <a:gdLst>
                <a:gd name="connsiteX0" fmla="*/ 21564 w 32184"/>
                <a:gd name="connsiteY0" fmla="*/ 25426 h 28966"/>
                <a:gd name="connsiteX1" fmla="*/ 10621 w 32184"/>
                <a:gd name="connsiteY1" fmla="*/ 25426 h 28966"/>
                <a:gd name="connsiteX2" fmla="*/ 4828 w 32184"/>
                <a:gd name="connsiteY2" fmla="*/ 19633 h 28966"/>
                <a:gd name="connsiteX3" fmla="*/ 4828 w 32184"/>
                <a:gd name="connsiteY3" fmla="*/ 10621 h 28966"/>
                <a:gd name="connsiteX4" fmla="*/ 10621 w 32184"/>
                <a:gd name="connsiteY4" fmla="*/ 4828 h 28966"/>
                <a:gd name="connsiteX5" fmla="*/ 21564 w 32184"/>
                <a:gd name="connsiteY5" fmla="*/ 4828 h 28966"/>
                <a:gd name="connsiteX6" fmla="*/ 27357 w 32184"/>
                <a:gd name="connsiteY6" fmla="*/ 10621 h 28966"/>
                <a:gd name="connsiteX7" fmla="*/ 27357 w 32184"/>
                <a:gd name="connsiteY7" fmla="*/ 19954 h 28966"/>
                <a:gd name="connsiteX8" fmla="*/ 21564 w 32184"/>
                <a:gd name="connsiteY8" fmla="*/ 25426 h 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84" h="28966">
                  <a:moveTo>
                    <a:pt x="21564" y="25426"/>
                  </a:moveTo>
                  <a:lnTo>
                    <a:pt x="10621" y="25426"/>
                  </a:lnTo>
                  <a:cubicBezTo>
                    <a:pt x="7402" y="25426"/>
                    <a:pt x="4828" y="22851"/>
                    <a:pt x="4828" y="19633"/>
                  </a:cubicBezTo>
                  <a:lnTo>
                    <a:pt x="4828" y="10621"/>
                  </a:lnTo>
                  <a:cubicBezTo>
                    <a:pt x="4828" y="7402"/>
                    <a:pt x="7402" y="4828"/>
                    <a:pt x="10621" y="4828"/>
                  </a:cubicBezTo>
                  <a:lnTo>
                    <a:pt x="21564" y="4828"/>
                  </a:lnTo>
                  <a:cubicBezTo>
                    <a:pt x="24782" y="4828"/>
                    <a:pt x="27357" y="7402"/>
                    <a:pt x="27357" y="10621"/>
                  </a:cubicBezTo>
                  <a:lnTo>
                    <a:pt x="27357" y="19954"/>
                  </a:lnTo>
                  <a:cubicBezTo>
                    <a:pt x="27357" y="23173"/>
                    <a:pt x="24782" y="25426"/>
                    <a:pt x="21564" y="25426"/>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89" name="Group 88">
            <a:extLst>
              <a:ext uri="{FF2B5EF4-FFF2-40B4-BE49-F238E27FC236}">
                <a16:creationId xmlns:a16="http://schemas.microsoft.com/office/drawing/2014/main" id="{BAE84B28-5EDD-4974-86DB-8ACC86C7127E}"/>
              </a:ext>
            </a:extLst>
          </p:cNvPr>
          <p:cNvGrpSpPr>
            <a:grpSpLocks noChangeAspect="1"/>
          </p:cNvGrpSpPr>
          <p:nvPr/>
        </p:nvGrpSpPr>
        <p:grpSpPr>
          <a:xfrm>
            <a:off x="1187357" y="2736725"/>
            <a:ext cx="799395" cy="838200"/>
            <a:chOff x="14965644" y="4524244"/>
            <a:chExt cx="497249" cy="521388"/>
          </a:xfrm>
        </p:grpSpPr>
        <p:sp>
          <p:nvSpPr>
            <p:cNvPr id="90" name="Freeform: Shape 89">
              <a:extLst>
                <a:ext uri="{FF2B5EF4-FFF2-40B4-BE49-F238E27FC236}">
                  <a16:creationId xmlns:a16="http://schemas.microsoft.com/office/drawing/2014/main" id="{AEB72355-7405-438C-966A-77BA6BBEBC36}"/>
                </a:ext>
              </a:extLst>
            </p:cNvPr>
            <p:cNvSpPr/>
            <p:nvPr/>
          </p:nvSpPr>
          <p:spPr>
            <a:xfrm>
              <a:off x="15073461" y="4692247"/>
              <a:ext cx="286442" cy="28966"/>
            </a:xfrm>
            <a:custGeom>
              <a:avLst/>
              <a:gdLst>
                <a:gd name="connsiteX0" fmla="*/ 4828 w 286441"/>
                <a:gd name="connsiteY0" fmla="*/ 4828 h 28966"/>
                <a:gd name="connsiteX1" fmla="*/ 4828 w 286441"/>
                <a:gd name="connsiteY1" fmla="*/ 18667 h 28966"/>
                <a:gd name="connsiteX2" fmla="*/ 5793 w 286441"/>
                <a:gd name="connsiteY2" fmla="*/ 19311 h 28966"/>
                <a:gd name="connsiteX3" fmla="*/ 21242 w 286441"/>
                <a:gd name="connsiteY3" fmla="*/ 24460 h 28966"/>
                <a:gd name="connsiteX4" fmla="*/ 267131 w 286441"/>
                <a:gd name="connsiteY4" fmla="*/ 24460 h 28966"/>
                <a:gd name="connsiteX5" fmla="*/ 280005 w 286441"/>
                <a:gd name="connsiteY5" fmla="*/ 19954 h 28966"/>
                <a:gd name="connsiteX6" fmla="*/ 281936 w 286441"/>
                <a:gd name="connsiteY6" fmla="*/ 18667 h 28966"/>
                <a:gd name="connsiteX7" fmla="*/ 281936 w 286441"/>
                <a:gd name="connsiteY7" fmla="*/ 4828 h 28966"/>
                <a:gd name="connsiteX8" fmla="*/ 4828 w 286441"/>
                <a:gd name="connsiteY8" fmla="*/ 4828 h 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441" h="28966">
                  <a:moveTo>
                    <a:pt x="4828" y="4828"/>
                  </a:moveTo>
                  <a:lnTo>
                    <a:pt x="4828" y="18667"/>
                  </a:lnTo>
                  <a:lnTo>
                    <a:pt x="5793" y="19311"/>
                  </a:lnTo>
                  <a:cubicBezTo>
                    <a:pt x="10299" y="22529"/>
                    <a:pt x="15770" y="24460"/>
                    <a:pt x="21242" y="24460"/>
                  </a:cubicBezTo>
                  <a:lnTo>
                    <a:pt x="267131" y="24460"/>
                  </a:lnTo>
                  <a:cubicBezTo>
                    <a:pt x="271637" y="24460"/>
                    <a:pt x="276143" y="22851"/>
                    <a:pt x="280005" y="19954"/>
                  </a:cubicBezTo>
                  <a:lnTo>
                    <a:pt x="281936" y="18667"/>
                  </a:lnTo>
                  <a:lnTo>
                    <a:pt x="281936" y="4828"/>
                  </a:lnTo>
                  <a:lnTo>
                    <a:pt x="4828" y="482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91" name="Freeform: Shape 90">
              <a:extLst>
                <a:ext uri="{FF2B5EF4-FFF2-40B4-BE49-F238E27FC236}">
                  <a16:creationId xmlns:a16="http://schemas.microsoft.com/office/drawing/2014/main" id="{F10F0D33-E13B-4AB8-B18A-4223BD46F680}"/>
                </a:ext>
              </a:extLst>
            </p:cNvPr>
            <p:cNvSpPr/>
            <p:nvPr/>
          </p:nvSpPr>
          <p:spPr>
            <a:xfrm>
              <a:off x="15166474" y="4563187"/>
              <a:ext cx="45058" cy="45058"/>
            </a:xfrm>
            <a:custGeom>
              <a:avLst/>
              <a:gdLst>
                <a:gd name="connsiteX0" fmla="*/ 4828 w 45058"/>
                <a:gd name="connsiteY0" fmla="*/ 4828 h 45058"/>
                <a:gd name="connsiteX1" fmla="*/ 40552 w 45058"/>
                <a:gd name="connsiteY1" fmla="*/ 4828 h 45058"/>
                <a:gd name="connsiteX2" fmla="*/ 40552 w 45058"/>
                <a:gd name="connsiteY2" fmla="*/ 40552 h 45058"/>
                <a:gd name="connsiteX3" fmla="*/ 4828 w 45058"/>
                <a:gd name="connsiteY3" fmla="*/ 40552 h 45058"/>
              </a:gdLst>
              <a:ahLst/>
              <a:cxnLst>
                <a:cxn ang="0">
                  <a:pos x="connsiteX0" y="connsiteY0"/>
                </a:cxn>
                <a:cxn ang="0">
                  <a:pos x="connsiteX1" y="connsiteY1"/>
                </a:cxn>
                <a:cxn ang="0">
                  <a:pos x="connsiteX2" y="connsiteY2"/>
                </a:cxn>
                <a:cxn ang="0">
                  <a:pos x="connsiteX3" y="connsiteY3"/>
                </a:cxn>
              </a:cxnLst>
              <a:rect l="l" t="t" r="r" b="b"/>
              <a:pathLst>
                <a:path w="45058" h="45058">
                  <a:moveTo>
                    <a:pt x="4828" y="4828"/>
                  </a:moveTo>
                  <a:lnTo>
                    <a:pt x="40552" y="4828"/>
                  </a:lnTo>
                  <a:lnTo>
                    <a:pt x="40552" y="40552"/>
                  </a:lnTo>
                  <a:lnTo>
                    <a:pt x="4828" y="40552"/>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92" name="Freeform: Shape 91">
              <a:extLst>
                <a:ext uri="{FF2B5EF4-FFF2-40B4-BE49-F238E27FC236}">
                  <a16:creationId xmlns:a16="http://schemas.microsoft.com/office/drawing/2014/main" id="{96414F2F-3FA1-4AC4-926E-2B129A4901E3}"/>
                </a:ext>
              </a:extLst>
            </p:cNvPr>
            <p:cNvSpPr/>
            <p:nvPr/>
          </p:nvSpPr>
          <p:spPr>
            <a:xfrm>
              <a:off x="15166474" y="4617579"/>
              <a:ext cx="45058" cy="45058"/>
            </a:xfrm>
            <a:custGeom>
              <a:avLst/>
              <a:gdLst>
                <a:gd name="connsiteX0" fmla="*/ 4828 w 45058"/>
                <a:gd name="connsiteY0" fmla="*/ 4828 h 45058"/>
                <a:gd name="connsiteX1" fmla="*/ 40552 w 45058"/>
                <a:gd name="connsiteY1" fmla="*/ 4828 h 45058"/>
                <a:gd name="connsiteX2" fmla="*/ 40552 w 45058"/>
                <a:gd name="connsiteY2" fmla="*/ 40552 h 45058"/>
                <a:gd name="connsiteX3" fmla="*/ 4828 w 45058"/>
                <a:gd name="connsiteY3" fmla="*/ 40552 h 45058"/>
              </a:gdLst>
              <a:ahLst/>
              <a:cxnLst>
                <a:cxn ang="0">
                  <a:pos x="connsiteX0" y="connsiteY0"/>
                </a:cxn>
                <a:cxn ang="0">
                  <a:pos x="connsiteX1" y="connsiteY1"/>
                </a:cxn>
                <a:cxn ang="0">
                  <a:pos x="connsiteX2" y="connsiteY2"/>
                </a:cxn>
                <a:cxn ang="0">
                  <a:pos x="connsiteX3" y="connsiteY3"/>
                </a:cxn>
              </a:cxnLst>
              <a:rect l="l" t="t" r="r" b="b"/>
              <a:pathLst>
                <a:path w="45058" h="45058">
                  <a:moveTo>
                    <a:pt x="4828" y="4828"/>
                  </a:moveTo>
                  <a:lnTo>
                    <a:pt x="40552" y="4828"/>
                  </a:lnTo>
                  <a:lnTo>
                    <a:pt x="40552" y="40552"/>
                  </a:lnTo>
                  <a:lnTo>
                    <a:pt x="4828" y="40552"/>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93" name="Freeform: Shape 92">
              <a:extLst>
                <a:ext uri="{FF2B5EF4-FFF2-40B4-BE49-F238E27FC236}">
                  <a16:creationId xmlns:a16="http://schemas.microsoft.com/office/drawing/2014/main" id="{593FA141-C377-4688-A67E-B170DD60487A}"/>
                </a:ext>
              </a:extLst>
            </p:cNvPr>
            <p:cNvSpPr/>
            <p:nvPr/>
          </p:nvSpPr>
          <p:spPr>
            <a:xfrm>
              <a:off x="15221188" y="4563187"/>
              <a:ext cx="45058" cy="45058"/>
            </a:xfrm>
            <a:custGeom>
              <a:avLst/>
              <a:gdLst>
                <a:gd name="connsiteX0" fmla="*/ 4828 w 45058"/>
                <a:gd name="connsiteY0" fmla="*/ 4828 h 45058"/>
                <a:gd name="connsiteX1" fmla="*/ 40552 w 45058"/>
                <a:gd name="connsiteY1" fmla="*/ 4828 h 45058"/>
                <a:gd name="connsiteX2" fmla="*/ 40552 w 45058"/>
                <a:gd name="connsiteY2" fmla="*/ 40552 h 45058"/>
                <a:gd name="connsiteX3" fmla="*/ 4828 w 45058"/>
                <a:gd name="connsiteY3" fmla="*/ 40552 h 45058"/>
              </a:gdLst>
              <a:ahLst/>
              <a:cxnLst>
                <a:cxn ang="0">
                  <a:pos x="connsiteX0" y="connsiteY0"/>
                </a:cxn>
                <a:cxn ang="0">
                  <a:pos x="connsiteX1" y="connsiteY1"/>
                </a:cxn>
                <a:cxn ang="0">
                  <a:pos x="connsiteX2" y="connsiteY2"/>
                </a:cxn>
                <a:cxn ang="0">
                  <a:pos x="connsiteX3" y="connsiteY3"/>
                </a:cxn>
              </a:cxnLst>
              <a:rect l="l" t="t" r="r" b="b"/>
              <a:pathLst>
                <a:path w="45058" h="45058">
                  <a:moveTo>
                    <a:pt x="4828" y="4828"/>
                  </a:moveTo>
                  <a:lnTo>
                    <a:pt x="40552" y="4828"/>
                  </a:lnTo>
                  <a:lnTo>
                    <a:pt x="40552" y="40552"/>
                  </a:lnTo>
                  <a:lnTo>
                    <a:pt x="4828" y="40552"/>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94" name="Freeform: Shape 93">
              <a:extLst>
                <a:ext uri="{FF2B5EF4-FFF2-40B4-BE49-F238E27FC236}">
                  <a16:creationId xmlns:a16="http://schemas.microsoft.com/office/drawing/2014/main" id="{9D3E2EEB-90D3-4D00-9318-1D307F3AD890}"/>
                </a:ext>
              </a:extLst>
            </p:cNvPr>
            <p:cNvSpPr/>
            <p:nvPr/>
          </p:nvSpPr>
          <p:spPr>
            <a:xfrm>
              <a:off x="15221188" y="4617579"/>
              <a:ext cx="45058" cy="45058"/>
            </a:xfrm>
            <a:custGeom>
              <a:avLst/>
              <a:gdLst>
                <a:gd name="connsiteX0" fmla="*/ 4828 w 45058"/>
                <a:gd name="connsiteY0" fmla="*/ 4828 h 45058"/>
                <a:gd name="connsiteX1" fmla="*/ 40552 w 45058"/>
                <a:gd name="connsiteY1" fmla="*/ 4828 h 45058"/>
                <a:gd name="connsiteX2" fmla="*/ 40552 w 45058"/>
                <a:gd name="connsiteY2" fmla="*/ 40552 h 45058"/>
                <a:gd name="connsiteX3" fmla="*/ 4828 w 45058"/>
                <a:gd name="connsiteY3" fmla="*/ 40552 h 45058"/>
              </a:gdLst>
              <a:ahLst/>
              <a:cxnLst>
                <a:cxn ang="0">
                  <a:pos x="connsiteX0" y="connsiteY0"/>
                </a:cxn>
                <a:cxn ang="0">
                  <a:pos x="connsiteX1" y="connsiteY1"/>
                </a:cxn>
                <a:cxn ang="0">
                  <a:pos x="connsiteX2" y="connsiteY2"/>
                </a:cxn>
                <a:cxn ang="0">
                  <a:pos x="connsiteX3" y="connsiteY3"/>
                </a:cxn>
              </a:cxnLst>
              <a:rect l="l" t="t" r="r" b="b"/>
              <a:pathLst>
                <a:path w="45058" h="45058">
                  <a:moveTo>
                    <a:pt x="4828" y="4828"/>
                  </a:moveTo>
                  <a:lnTo>
                    <a:pt x="40552" y="4828"/>
                  </a:lnTo>
                  <a:lnTo>
                    <a:pt x="40552" y="40552"/>
                  </a:lnTo>
                  <a:lnTo>
                    <a:pt x="4828" y="40552"/>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95" name="Freeform: Shape 94">
              <a:extLst>
                <a:ext uri="{FF2B5EF4-FFF2-40B4-BE49-F238E27FC236}">
                  <a16:creationId xmlns:a16="http://schemas.microsoft.com/office/drawing/2014/main" id="{58C0F04E-572B-4003-BBF0-382A83C38419}"/>
                </a:ext>
              </a:extLst>
            </p:cNvPr>
            <p:cNvSpPr/>
            <p:nvPr/>
          </p:nvSpPr>
          <p:spPr>
            <a:xfrm>
              <a:off x="15115301" y="4543233"/>
              <a:ext cx="202762" cy="138393"/>
            </a:xfrm>
            <a:custGeom>
              <a:avLst/>
              <a:gdLst>
                <a:gd name="connsiteX0" fmla="*/ 199222 w 202762"/>
                <a:gd name="connsiteY0" fmla="*/ 129060 h 138393"/>
                <a:gd name="connsiteX1" fmla="*/ 193750 w 202762"/>
                <a:gd name="connsiteY1" fmla="*/ 134209 h 138393"/>
                <a:gd name="connsiteX2" fmla="*/ 10299 w 202762"/>
                <a:gd name="connsiteY2" fmla="*/ 134209 h 138393"/>
                <a:gd name="connsiteX3" fmla="*/ 4828 w 202762"/>
                <a:gd name="connsiteY3" fmla="*/ 129060 h 138393"/>
                <a:gd name="connsiteX4" fmla="*/ 4828 w 202762"/>
                <a:gd name="connsiteY4" fmla="*/ 9977 h 138393"/>
                <a:gd name="connsiteX5" fmla="*/ 10299 w 202762"/>
                <a:gd name="connsiteY5" fmla="*/ 4828 h 138393"/>
                <a:gd name="connsiteX6" fmla="*/ 192785 w 202762"/>
                <a:gd name="connsiteY6" fmla="*/ 4828 h 138393"/>
                <a:gd name="connsiteX7" fmla="*/ 198256 w 202762"/>
                <a:gd name="connsiteY7" fmla="*/ 9977 h 138393"/>
                <a:gd name="connsiteX8" fmla="*/ 199222 w 202762"/>
                <a:gd name="connsiteY8" fmla="*/ 129060 h 138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762" h="138393">
                  <a:moveTo>
                    <a:pt x="199222" y="129060"/>
                  </a:moveTo>
                  <a:cubicBezTo>
                    <a:pt x="199222" y="131956"/>
                    <a:pt x="196969" y="134209"/>
                    <a:pt x="193750" y="134209"/>
                  </a:cubicBezTo>
                  <a:lnTo>
                    <a:pt x="10299" y="134209"/>
                  </a:lnTo>
                  <a:cubicBezTo>
                    <a:pt x="7402" y="134209"/>
                    <a:pt x="4828" y="131956"/>
                    <a:pt x="4828" y="129060"/>
                  </a:cubicBezTo>
                  <a:lnTo>
                    <a:pt x="4828" y="9977"/>
                  </a:lnTo>
                  <a:cubicBezTo>
                    <a:pt x="4828" y="7081"/>
                    <a:pt x="7081" y="4828"/>
                    <a:pt x="10299" y="4828"/>
                  </a:cubicBezTo>
                  <a:lnTo>
                    <a:pt x="192785" y="4828"/>
                  </a:lnTo>
                  <a:cubicBezTo>
                    <a:pt x="195681" y="4828"/>
                    <a:pt x="198256" y="7081"/>
                    <a:pt x="198256" y="9977"/>
                  </a:cubicBezTo>
                  <a:lnTo>
                    <a:pt x="199222" y="129060"/>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96" name="Freeform: Shape 95">
              <a:extLst>
                <a:ext uri="{FF2B5EF4-FFF2-40B4-BE49-F238E27FC236}">
                  <a16:creationId xmlns:a16="http://schemas.microsoft.com/office/drawing/2014/main" id="{D70CB9D9-1801-4302-BFB0-A4B326D707F4}"/>
                </a:ext>
              </a:extLst>
            </p:cNvPr>
            <p:cNvSpPr/>
            <p:nvPr/>
          </p:nvSpPr>
          <p:spPr>
            <a:xfrm>
              <a:off x="15097922" y="4524244"/>
              <a:ext cx="238165" cy="173796"/>
            </a:xfrm>
            <a:custGeom>
              <a:avLst/>
              <a:gdLst>
                <a:gd name="connsiteX0" fmla="*/ 233659 w 238164"/>
                <a:gd name="connsiteY0" fmla="*/ 166715 h 173796"/>
                <a:gd name="connsiteX1" fmla="*/ 228188 w 238164"/>
                <a:gd name="connsiteY1" fmla="*/ 172187 h 173796"/>
                <a:gd name="connsiteX2" fmla="*/ 10299 w 238164"/>
                <a:gd name="connsiteY2" fmla="*/ 172187 h 173796"/>
                <a:gd name="connsiteX3" fmla="*/ 4828 w 238164"/>
                <a:gd name="connsiteY3" fmla="*/ 166715 h 173796"/>
                <a:gd name="connsiteX4" fmla="*/ 4828 w 238164"/>
                <a:gd name="connsiteY4" fmla="*/ 10299 h 173796"/>
                <a:gd name="connsiteX5" fmla="*/ 10299 w 238164"/>
                <a:gd name="connsiteY5" fmla="*/ 4828 h 173796"/>
                <a:gd name="connsiteX6" fmla="*/ 228188 w 238164"/>
                <a:gd name="connsiteY6" fmla="*/ 4828 h 173796"/>
                <a:gd name="connsiteX7" fmla="*/ 233659 w 238164"/>
                <a:gd name="connsiteY7" fmla="*/ 10299 h 173796"/>
                <a:gd name="connsiteX8" fmla="*/ 233659 w 238164"/>
                <a:gd name="connsiteY8" fmla="*/ 166715 h 1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164" h="173796">
                  <a:moveTo>
                    <a:pt x="233659" y="166715"/>
                  </a:moveTo>
                  <a:cubicBezTo>
                    <a:pt x="233659" y="169934"/>
                    <a:pt x="231084" y="172187"/>
                    <a:pt x="228188" y="172187"/>
                  </a:cubicBezTo>
                  <a:lnTo>
                    <a:pt x="10299" y="172187"/>
                  </a:lnTo>
                  <a:cubicBezTo>
                    <a:pt x="7081" y="172187"/>
                    <a:pt x="4828" y="169612"/>
                    <a:pt x="4828" y="166715"/>
                  </a:cubicBezTo>
                  <a:lnTo>
                    <a:pt x="4828" y="10299"/>
                  </a:lnTo>
                  <a:cubicBezTo>
                    <a:pt x="4828" y="7081"/>
                    <a:pt x="7402" y="4828"/>
                    <a:pt x="10299" y="4828"/>
                  </a:cubicBezTo>
                  <a:lnTo>
                    <a:pt x="228188" y="4828"/>
                  </a:lnTo>
                  <a:cubicBezTo>
                    <a:pt x="231406" y="4828"/>
                    <a:pt x="233659" y="7402"/>
                    <a:pt x="233659" y="10299"/>
                  </a:cubicBezTo>
                  <a:lnTo>
                    <a:pt x="233659" y="166715"/>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97" name="Freeform: Shape 96">
              <a:extLst>
                <a:ext uri="{FF2B5EF4-FFF2-40B4-BE49-F238E27FC236}">
                  <a16:creationId xmlns:a16="http://schemas.microsoft.com/office/drawing/2014/main" id="{FC2125DD-8AF3-47F1-84BB-6668FF7F480E}"/>
                </a:ext>
              </a:extLst>
            </p:cNvPr>
            <p:cNvSpPr/>
            <p:nvPr/>
          </p:nvSpPr>
          <p:spPr>
            <a:xfrm>
              <a:off x="15017139" y="4788156"/>
              <a:ext cx="389432" cy="9655"/>
            </a:xfrm>
            <a:custGeom>
              <a:avLst/>
              <a:gdLst>
                <a:gd name="connsiteX0" fmla="*/ 4828 w 389431"/>
                <a:gd name="connsiteY0" fmla="*/ 4828 h 9655"/>
                <a:gd name="connsiteX1" fmla="*/ 387501 w 389431"/>
                <a:gd name="connsiteY1" fmla="*/ 4828 h 9655"/>
              </a:gdLst>
              <a:ahLst/>
              <a:cxnLst>
                <a:cxn ang="0">
                  <a:pos x="connsiteX0" y="connsiteY0"/>
                </a:cxn>
                <a:cxn ang="0">
                  <a:pos x="connsiteX1" y="connsiteY1"/>
                </a:cxn>
              </a:cxnLst>
              <a:rect l="l" t="t" r="r" b="b"/>
              <a:pathLst>
                <a:path w="389431" h="9655">
                  <a:moveTo>
                    <a:pt x="4828" y="4828"/>
                  </a:moveTo>
                  <a:lnTo>
                    <a:pt x="387501"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00" name="Freeform: Shape 99">
              <a:extLst>
                <a:ext uri="{FF2B5EF4-FFF2-40B4-BE49-F238E27FC236}">
                  <a16:creationId xmlns:a16="http://schemas.microsoft.com/office/drawing/2014/main" id="{DC922412-B9C5-4281-9035-B17DE50B099F}"/>
                </a:ext>
              </a:extLst>
            </p:cNvPr>
            <p:cNvSpPr/>
            <p:nvPr/>
          </p:nvSpPr>
          <p:spPr>
            <a:xfrm>
              <a:off x="15208636" y="4745351"/>
              <a:ext cx="9655" cy="154485"/>
            </a:xfrm>
            <a:custGeom>
              <a:avLst/>
              <a:gdLst>
                <a:gd name="connsiteX0" fmla="*/ 4828 w 9655"/>
                <a:gd name="connsiteY0" fmla="*/ 151589 h 154485"/>
                <a:gd name="connsiteX1" fmla="*/ 4828 w 9655"/>
                <a:gd name="connsiteY1" fmla="*/ 4828 h 154485"/>
              </a:gdLst>
              <a:ahLst/>
              <a:cxnLst>
                <a:cxn ang="0">
                  <a:pos x="connsiteX0" y="connsiteY0"/>
                </a:cxn>
                <a:cxn ang="0">
                  <a:pos x="connsiteX1" y="connsiteY1"/>
                </a:cxn>
              </a:cxnLst>
              <a:rect l="l" t="t" r="r" b="b"/>
              <a:pathLst>
                <a:path w="9655" h="154485">
                  <a:moveTo>
                    <a:pt x="4828" y="151589"/>
                  </a:moveTo>
                  <a:lnTo>
                    <a:pt x="48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04" name="Freeform: Shape 103">
              <a:extLst>
                <a:ext uri="{FF2B5EF4-FFF2-40B4-BE49-F238E27FC236}">
                  <a16:creationId xmlns:a16="http://schemas.microsoft.com/office/drawing/2014/main" id="{4A5AFFBF-4D6A-4051-89FF-A2546846ACAB}"/>
                </a:ext>
              </a:extLst>
            </p:cNvPr>
            <p:cNvSpPr/>
            <p:nvPr/>
          </p:nvSpPr>
          <p:spPr>
            <a:xfrm>
              <a:off x="15395628" y="4788800"/>
              <a:ext cx="9655" cy="109427"/>
            </a:xfrm>
            <a:custGeom>
              <a:avLst/>
              <a:gdLst>
                <a:gd name="connsiteX0" fmla="*/ 4828 w 9655"/>
                <a:gd name="connsiteY0" fmla="*/ 106852 h 109427"/>
                <a:gd name="connsiteX1" fmla="*/ 4828 w 9655"/>
                <a:gd name="connsiteY1" fmla="*/ 4828 h 109427"/>
              </a:gdLst>
              <a:ahLst/>
              <a:cxnLst>
                <a:cxn ang="0">
                  <a:pos x="connsiteX0" y="connsiteY0"/>
                </a:cxn>
                <a:cxn ang="0">
                  <a:pos x="connsiteX1" y="connsiteY1"/>
                </a:cxn>
              </a:cxnLst>
              <a:rect l="l" t="t" r="r" b="b"/>
              <a:pathLst>
                <a:path w="9655" h="109427">
                  <a:moveTo>
                    <a:pt x="4828" y="106852"/>
                  </a:moveTo>
                  <a:lnTo>
                    <a:pt x="48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08" name="Freeform: Shape 107">
              <a:extLst>
                <a:ext uri="{FF2B5EF4-FFF2-40B4-BE49-F238E27FC236}">
                  <a16:creationId xmlns:a16="http://schemas.microsoft.com/office/drawing/2014/main" id="{665EC525-F603-4368-80F7-E9033A8F80D1}"/>
                </a:ext>
              </a:extLst>
            </p:cNvPr>
            <p:cNvSpPr/>
            <p:nvPr/>
          </p:nvSpPr>
          <p:spPr>
            <a:xfrm>
              <a:off x="15021323" y="4788800"/>
              <a:ext cx="9655" cy="109427"/>
            </a:xfrm>
            <a:custGeom>
              <a:avLst/>
              <a:gdLst>
                <a:gd name="connsiteX0" fmla="*/ 4828 w 9655"/>
                <a:gd name="connsiteY0" fmla="*/ 106852 h 109427"/>
                <a:gd name="connsiteX1" fmla="*/ 4828 w 9655"/>
                <a:gd name="connsiteY1" fmla="*/ 4828 h 109427"/>
              </a:gdLst>
              <a:ahLst/>
              <a:cxnLst>
                <a:cxn ang="0">
                  <a:pos x="connsiteX0" y="connsiteY0"/>
                </a:cxn>
                <a:cxn ang="0">
                  <a:pos x="connsiteX1" y="connsiteY1"/>
                </a:cxn>
              </a:cxnLst>
              <a:rect l="l" t="t" r="r" b="b"/>
              <a:pathLst>
                <a:path w="9655" h="109427">
                  <a:moveTo>
                    <a:pt x="4828" y="106852"/>
                  </a:moveTo>
                  <a:lnTo>
                    <a:pt x="48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09" name="Freeform: Shape 108">
              <a:extLst>
                <a:ext uri="{FF2B5EF4-FFF2-40B4-BE49-F238E27FC236}">
                  <a16:creationId xmlns:a16="http://schemas.microsoft.com/office/drawing/2014/main" id="{1614DFFD-AC52-4692-973F-03692E94069C}"/>
                </a:ext>
              </a:extLst>
            </p:cNvPr>
            <p:cNvSpPr/>
            <p:nvPr/>
          </p:nvSpPr>
          <p:spPr>
            <a:xfrm>
              <a:off x="15222797" y="4973861"/>
              <a:ext cx="51495" cy="54714"/>
            </a:xfrm>
            <a:custGeom>
              <a:avLst/>
              <a:gdLst>
                <a:gd name="connsiteX0" fmla="*/ 4828 w 51495"/>
                <a:gd name="connsiteY0" fmla="*/ 4828 h 54713"/>
                <a:gd name="connsiteX1" fmla="*/ 46667 w 51495"/>
                <a:gd name="connsiteY1" fmla="*/ 4828 h 54713"/>
                <a:gd name="connsiteX2" fmla="*/ 46667 w 51495"/>
                <a:gd name="connsiteY2" fmla="*/ 52139 h 54713"/>
                <a:gd name="connsiteX3" fmla="*/ 4828 w 51495"/>
                <a:gd name="connsiteY3" fmla="*/ 52139 h 54713"/>
              </a:gdLst>
              <a:ahLst/>
              <a:cxnLst>
                <a:cxn ang="0">
                  <a:pos x="connsiteX0" y="connsiteY0"/>
                </a:cxn>
                <a:cxn ang="0">
                  <a:pos x="connsiteX1" y="connsiteY1"/>
                </a:cxn>
                <a:cxn ang="0">
                  <a:pos x="connsiteX2" y="connsiteY2"/>
                </a:cxn>
                <a:cxn ang="0">
                  <a:pos x="connsiteX3" y="connsiteY3"/>
                </a:cxn>
              </a:cxnLst>
              <a:rect l="l" t="t" r="r" b="b"/>
              <a:pathLst>
                <a:path w="51495" h="54713">
                  <a:moveTo>
                    <a:pt x="4828" y="4828"/>
                  </a:moveTo>
                  <a:lnTo>
                    <a:pt x="46667" y="4828"/>
                  </a:lnTo>
                  <a:lnTo>
                    <a:pt x="46667" y="52139"/>
                  </a:lnTo>
                  <a:lnTo>
                    <a:pt x="4828" y="52139"/>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0" name="Freeform: Shape 109">
              <a:extLst>
                <a:ext uri="{FF2B5EF4-FFF2-40B4-BE49-F238E27FC236}">
                  <a16:creationId xmlns:a16="http://schemas.microsoft.com/office/drawing/2014/main" id="{48D74371-FAC1-4BE4-A964-B4755FBA718A}"/>
                </a:ext>
              </a:extLst>
            </p:cNvPr>
            <p:cNvSpPr/>
            <p:nvPr/>
          </p:nvSpPr>
          <p:spPr>
            <a:xfrm>
              <a:off x="15222797" y="4955516"/>
              <a:ext cx="51495" cy="90116"/>
            </a:xfrm>
            <a:custGeom>
              <a:avLst/>
              <a:gdLst>
                <a:gd name="connsiteX0" fmla="*/ 46667 w 51495"/>
                <a:gd name="connsiteY0" fmla="*/ 82392 h 90116"/>
                <a:gd name="connsiteX1" fmla="*/ 39587 w 51495"/>
                <a:gd name="connsiteY1" fmla="*/ 87864 h 90116"/>
                <a:gd name="connsiteX2" fmla="*/ 11908 w 51495"/>
                <a:gd name="connsiteY2" fmla="*/ 87864 h 90116"/>
                <a:gd name="connsiteX3" fmla="*/ 4828 w 51495"/>
                <a:gd name="connsiteY3" fmla="*/ 82392 h 90116"/>
                <a:gd name="connsiteX4" fmla="*/ 4828 w 51495"/>
                <a:gd name="connsiteY4" fmla="*/ 11908 h 90116"/>
                <a:gd name="connsiteX5" fmla="*/ 11908 w 51495"/>
                <a:gd name="connsiteY5" fmla="*/ 4828 h 90116"/>
                <a:gd name="connsiteX6" fmla="*/ 39587 w 51495"/>
                <a:gd name="connsiteY6" fmla="*/ 4828 h 90116"/>
                <a:gd name="connsiteX7" fmla="*/ 46667 w 51495"/>
                <a:gd name="connsiteY7" fmla="*/ 11908 h 90116"/>
                <a:gd name="connsiteX8" fmla="*/ 46667 w 51495"/>
                <a:gd name="connsiteY8" fmla="*/ 82392 h 9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95" h="90116">
                  <a:moveTo>
                    <a:pt x="46667" y="82392"/>
                  </a:moveTo>
                  <a:cubicBezTo>
                    <a:pt x="46667" y="86254"/>
                    <a:pt x="43449" y="87864"/>
                    <a:pt x="39587" y="87864"/>
                  </a:cubicBezTo>
                  <a:lnTo>
                    <a:pt x="11908" y="87864"/>
                  </a:lnTo>
                  <a:cubicBezTo>
                    <a:pt x="8046" y="87864"/>
                    <a:pt x="4828" y="86254"/>
                    <a:pt x="4828" y="82392"/>
                  </a:cubicBezTo>
                  <a:lnTo>
                    <a:pt x="4828" y="11908"/>
                  </a:lnTo>
                  <a:cubicBezTo>
                    <a:pt x="4828" y="8046"/>
                    <a:pt x="8046" y="4828"/>
                    <a:pt x="11908" y="4828"/>
                  </a:cubicBezTo>
                  <a:lnTo>
                    <a:pt x="39587" y="4828"/>
                  </a:lnTo>
                  <a:cubicBezTo>
                    <a:pt x="43449" y="4828"/>
                    <a:pt x="46667" y="8046"/>
                    <a:pt x="46667" y="11908"/>
                  </a:cubicBezTo>
                  <a:lnTo>
                    <a:pt x="46667" y="82392"/>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1" name="Freeform: Shape 110">
              <a:extLst>
                <a:ext uri="{FF2B5EF4-FFF2-40B4-BE49-F238E27FC236}">
                  <a16:creationId xmlns:a16="http://schemas.microsoft.com/office/drawing/2014/main" id="{21704982-DAC0-45DE-B2E2-56FF437ACF25}"/>
                </a:ext>
              </a:extLst>
            </p:cNvPr>
            <p:cNvSpPr/>
            <p:nvPr/>
          </p:nvSpPr>
          <p:spPr>
            <a:xfrm>
              <a:off x="15165831" y="4913676"/>
              <a:ext cx="51495" cy="51495"/>
            </a:xfrm>
            <a:custGeom>
              <a:avLst/>
              <a:gdLst>
                <a:gd name="connsiteX0" fmla="*/ 4828 w 51495"/>
                <a:gd name="connsiteY0" fmla="*/ 25748 h 51495"/>
                <a:gd name="connsiteX1" fmla="*/ 25748 w 51495"/>
                <a:gd name="connsiteY1" fmla="*/ 4828 h 51495"/>
                <a:gd name="connsiteX2" fmla="*/ 46667 w 51495"/>
                <a:gd name="connsiteY2" fmla="*/ 25748 h 51495"/>
                <a:gd name="connsiteX3" fmla="*/ 25748 w 51495"/>
                <a:gd name="connsiteY3" fmla="*/ 46667 h 51495"/>
                <a:gd name="connsiteX4" fmla="*/ 4828 w 51495"/>
                <a:gd name="connsiteY4" fmla="*/ 25748 h 51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5" h="51495">
                  <a:moveTo>
                    <a:pt x="4828" y="25748"/>
                  </a:moveTo>
                  <a:cubicBezTo>
                    <a:pt x="4828" y="14161"/>
                    <a:pt x="14161" y="4828"/>
                    <a:pt x="25748" y="4828"/>
                  </a:cubicBezTo>
                  <a:cubicBezTo>
                    <a:pt x="37334" y="4828"/>
                    <a:pt x="46667" y="14161"/>
                    <a:pt x="46667" y="25748"/>
                  </a:cubicBezTo>
                  <a:cubicBezTo>
                    <a:pt x="46667" y="37334"/>
                    <a:pt x="37334" y="46667"/>
                    <a:pt x="25748" y="46667"/>
                  </a:cubicBezTo>
                  <a:cubicBezTo>
                    <a:pt x="14161" y="46667"/>
                    <a:pt x="4828" y="37334"/>
                    <a:pt x="4828" y="2574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2" name="Freeform: Shape 111">
              <a:extLst>
                <a:ext uri="{FF2B5EF4-FFF2-40B4-BE49-F238E27FC236}">
                  <a16:creationId xmlns:a16="http://schemas.microsoft.com/office/drawing/2014/main" id="{FBC0A796-9FF1-43E8-BE60-69D4CA172DFB}"/>
                </a:ext>
              </a:extLst>
            </p:cNvPr>
            <p:cNvSpPr/>
            <p:nvPr/>
          </p:nvSpPr>
          <p:spPr>
            <a:xfrm>
              <a:off x="15150060" y="4956786"/>
              <a:ext cx="64369" cy="45058"/>
            </a:xfrm>
            <a:custGeom>
              <a:avLst/>
              <a:gdLst>
                <a:gd name="connsiteX0" fmla="*/ 60829 w 64368"/>
                <a:gd name="connsiteY0" fmla="*/ 42500 h 45058"/>
                <a:gd name="connsiteX1" fmla="*/ 4828 w 64368"/>
                <a:gd name="connsiteY1" fmla="*/ 42822 h 45058"/>
                <a:gd name="connsiteX2" fmla="*/ 42162 w 64368"/>
                <a:gd name="connsiteY2" fmla="*/ 4844 h 45058"/>
                <a:gd name="connsiteX3" fmla="*/ 61472 w 64368"/>
                <a:gd name="connsiteY3" fmla="*/ 10959 h 45058"/>
              </a:gdLst>
              <a:ahLst/>
              <a:cxnLst>
                <a:cxn ang="0">
                  <a:pos x="connsiteX0" y="connsiteY0"/>
                </a:cxn>
                <a:cxn ang="0">
                  <a:pos x="connsiteX1" y="connsiteY1"/>
                </a:cxn>
                <a:cxn ang="0">
                  <a:pos x="connsiteX2" y="connsiteY2"/>
                </a:cxn>
                <a:cxn ang="0">
                  <a:pos x="connsiteX3" y="connsiteY3"/>
                </a:cxn>
              </a:cxnLst>
              <a:rect l="l" t="t" r="r" b="b"/>
              <a:pathLst>
                <a:path w="64368" h="45058">
                  <a:moveTo>
                    <a:pt x="60829" y="42500"/>
                  </a:moveTo>
                  <a:lnTo>
                    <a:pt x="4828" y="42822"/>
                  </a:lnTo>
                  <a:cubicBezTo>
                    <a:pt x="7081" y="4522"/>
                    <a:pt x="42162" y="4844"/>
                    <a:pt x="42162" y="4844"/>
                  </a:cubicBezTo>
                  <a:cubicBezTo>
                    <a:pt x="42162" y="4844"/>
                    <a:pt x="52139" y="4200"/>
                    <a:pt x="61472" y="10959"/>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3" name="Freeform: Shape 112">
              <a:extLst>
                <a:ext uri="{FF2B5EF4-FFF2-40B4-BE49-F238E27FC236}">
                  <a16:creationId xmlns:a16="http://schemas.microsoft.com/office/drawing/2014/main" id="{A56182DC-B5B0-48EC-ABFF-2F30DB707C54}"/>
                </a:ext>
              </a:extLst>
            </p:cNvPr>
            <p:cNvSpPr/>
            <p:nvPr/>
          </p:nvSpPr>
          <p:spPr>
            <a:xfrm>
              <a:off x="15411398" y="4973861"/>
              <a:ext cx="51495" cy="54714"/>
            </a:xfrm>
            <a:custGeom>
              <a:avLst/>
              <a:gdLst>
                <a:gd name="connsiteX0" fmla="*/ 4828 w 51495"/>
                <a:gd name="connsiteY0" fmla="*/ 4828 h 54713"/>
                <a:gd name="connsiteX1" fmla="*/ 46667 w 51495"/>
                <a:gd name="connsiteY1" fmla="*/ 4828 h 54713"/>
                <a:gd name="connsiteX2" fmla="*/ 46667 w 51495"/>
                <a:gd name="connsiteY2" fmla="*/ 52139 h 54713"/>
                <a:gd name="connsiteX3" fmla="*/ 4828 w 51495"/>
                <a:gd name="connsiteY3" fmla="*/ 52139 h 54713"/>
              </a:gdLst>
              <a:ahLst/>
              <a:cxnLst>
                <a:cxn ang="0">
                  <a:pos x="connsiteX0" y="connsiteY0"/>
                </a:cxn>
                <a:cxn ang="0">
                  <a:pos x="connsiteX1" y="connsiteY1"/>
                </a:cxn>
                <a:cxn ang="0">
                  <a:pos x="connsiteX2" y="connsiteY2"/>
                </a:cxn>
                <a:cxn ang="0">
                  <a:pos x="connsiteX3" y="connsiteY3"/>
                </a:cxn>
              </a:cxnLst>
              <a:rect l="l" t="t" r="r" b="b"/>
              <a:pathLst>
                <a:path w="51495" h="54713">
                  <a:moveTo>
                    <a:pt x="4828" y="4828"/>
                  </a:moveTo>
                  <a:lnTo>
                    <a:pt x="46667" y="4828"/>
                  </a:lnTo>
                  <a:lnTo>
                    <a:pt x="46667" y="52139"/>
                  </a:lnTo>
                  <a:lnTo>
                    <a:pt x="4828" y="52139"/>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4" name="Freeform: Shape 113">
              <a:extLst>
                <a:ext uri="{FF2B5EF4-FFF2-40B4-BE49-F238E27FC236}">
                  <a16:creationId xmlns:a16="http://schemas.microsoft.com/office/drawing/2014/main" id="{B29E7089-1BA7-4651-A7FD-99EB6D851257}"/>
                </a:ext>
              </a:extLst>
            </p:cNvPr>
            <p:cNvSpPr/>
            <p:nvPr/>
          </p:nvSpPr>
          <p:spPr>
            <a:xfrm>
              <a:off x="15411398" y="4955516"/>
              <a:ext cx="51495" cy="90116"/>
            </a:xfrm>
            <a:custGeom>
              <a:avLst/>
              <a:gdLst>
                <a:gd name="connsiteX0" fmla="*/ 46667 w 51495"/>
                <a:gd name="connsiteY0" fmla="*/ 82392 h 90116"/>
                <a:gd name="connsiteX1" fmla="*/ 39587 w 51495"/>
                <a:gd name="connsiteY1" fmla="*/ 87864 h 90116"/>
                <a:gd name="connsiteX2" fmla="*/ 11908 w 51495"/>
                <a:gd name="connsiteY2" fmla="*/ 87864 h 90116"/>
                <a:gd name="connsiteX3" fmla="*/ 4828 w 51495"/>
                <a:gd name="connsiteY3" fmla="*/ 82392 h 90116"/>
                <a:gd name="connsiteX4" fmla="*/ 4828 w 51495"/>
                <a:gd name="connsiteY4" fmla="*/ 11908 h 90116"/>
                <a:gd name="connsiteX5" fmla="*/ 11908 w 51495"/>
                <a:gd name="connsiteY5" fmla="*/ 4828 h 90116"/>
                <a:gd name="connsiteX6" fmla="*/ 39587 w 51495"/>
                <a:gd name="connsiteY6" fmla="*/ 4828 h 90116"/>
                <a:gd name="connsiteX7" fmla="*/ 46667 w 51495"/>
                <a:gd name="connsiteY7" fmla="*/ 11908 h 90116"/>
                <a:gd name="connsiteX8" fmla="*/ 46667 w 51495"/>
                <a:gd name="connsiteY8" fmla="*/ 82392 h 9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95" h="90116">
                  <a:moveTo>
                    <a:pt x="46667" y="82392"/>
                  </a:moveTo>
                  <a:cubicBezTo>
                    <a:pt x="46667" y="86254"/>
                    <a:pt x="43449" y="87864"/>
                    <a:pt x="39587" y="87864"/>
                  </a:cubicBezTo>
                  <a:lnTo>
                    <a:pt x="11908" y="87864"/>
                  </a:lnTo>
                  <a:cubicBezTo>
                    <a:pt x="8046" y="87864"/>
                    <a:pt x="4828" y="86254"/>
                    <a:pt x="4828" y="82392"/>
                  </a:cubicBezTo>
                  <a:lnTo>
                    <a:pt x="4828" y="11908"/>
                  </a:lnTo>
                  <a:cubicBezTo>
                    <a:pt x="4828" y="8046"/>
                    <a:pt x="8046" y="4828"/>
                    <a:pt x="11908" y="4828"/>
                  </a:cubicBezTo>
                  <a:lnTo>
                    <a:pt x="39587" y="4828"/>
                  </a:lnTo>
                  <a:cubicBezTo>
                    <a:pt x="43449" y="4828"/>
                    <a:pt x="46667" y="8046"/>
                    <a:pt x="46667" y="11908"/>
                  </a:cubicBezTo>
                  <a:lnTo>
                    <a:pt x="46667" y="82392"/>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5" name="Freeform: Shape 114">
              <a:extLst>
                <a:ext uri="{FF2B5EF4-FFF2-40B4-BE49-F238E27FC236}">
                  <a16:creationId xmlns:a16="http://schemas.microsoft.com/office/drawing/2014/main" id="{B09C4F8F-C39B-40A0-AA16-A386A1393483}"/>
                </a:ext>
              </a:extLst>
            </p:cNvPr>
            <p:cNvSpPr/>
            <p:nvPr/>
          </p:nvSpPr>
          <p:spPr>
            <a:xfrm>
              <a:off x="15354432" y="4913676"/>
              <a:ext cx="51495" cy="51495"/>
            </a:xfrm>
            <a:custGeom>
              <a:avLst/>
              <a:gdLst>
                <a:gd name="connsiteX0" fmla="*/ 4828 w 51495"/>
                <a:gd name="connsiteY0" fmla="*/ 25748 h 51495"/>
                <a:gd name="connsiteX1" fmla="*/ 25748 w 51495"/>
                <a:gd name="connsiteY1" fmla="*/ 4828 h 51495"/>
                <a:gd name="connsiteX2" fmla="*/ 46667 w 51495"/>
                <a:gd name="connsiteY2" fmla="*/ 25748 h 51495"/>
                <a:gd name="connsiteX3" fmla="*/ 25748 w 51495"/>
                <a:gd name="connsiteY3" fmla="*/ 46667 h 51495"/>
                <a:gd name="connsiteX4" fmla="*/ 4828 w 51495"/>
                <a:gd name="connsiteY4" fmla="*/ 25748 h 51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5" h="51495">
                  <a:moveTo>
                    <a:pt x="4828" y="25748"/>
                  </a:moveTo>
                  <a:cubicBezTo>
                    <a:pt x="4828" y="14161"/>
                    <a:pt x="14161" y="4828"/>
                    <a:pt x="25748" y="4828"/>
                  </a:cubicBezTo>
                  <a:cubicBezTo>
                    <a:pt x="37334" y="4828"/>
                    <a:pt x="46667" y="14161"/>
                    <a:pt x="46667" y="25748"/>
                  </a:cubicBezTo>
                  <a:cubicBezTo>
                    <a:pt x="46667" y="37334"/>
                    <a:pt x="37334" y="46667"/>
                    <a:pt x="25748" y="46667"/>
                  </a:cubicBezTo>
                  <a:cubicBezTo>
                    <a:pt x="14161" y="46667"/>
                    <a:pt x="4828" y="37334"/>
                    <a:pt x="4828" y="2574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6" name="Freeform: Shape 115">
              <a:extLst>
                <a:ext uri="{FF2B5EF4-FFF2-40B4-BE49-F238E27FC236}">
                  <a16:creationId xmlns:a16="http://schemas.microsoft.com/office/drawing/2014/main" id="{93983BFF-B385-462C-A8C5-5E6ECE10203F}"/>
                </a:ext>
              </a:extLst>
            </p:cNvPr>
            <p:cNvSpPr/>
            <p:nvPr/>
          </p:nvSpPr>
          <p:spPr>
            <a:xfrm>
              <a:off x="15338661" y="4956786"/>
              <a:ext cx="64369" cy="45058"/>
            </a:xfrm>
            <a:custGeom>
              <a:avLst/>
              <a:gdLst>
                <a:gd name="connsiteX0" fmla="*/ 60829 w 64368"/>
                <a:gd name="connsiteY0" fmla="*/ 42500 h 45058"/>
                <a:gd name="connsiteX1" fmla="*/ 4828 w 64368"/>
                <a:gd name="connsiteY1" fmla="*/ 42822 h 45058"/>
                <a:gd name="connsiteX2" fmla="*/ 42162 w 64368"/>
                <a:gd name="connsiteY2" fmla="*/ 4844 h 45058"/>
                <a:gd name="connsiteX3" fmla="*/ 61472 w 64368"/>
                <a:gd name="connsiteY3" fmla="*/ 10959 h 45058"/>
              </a:gdLst>
              <a:ahLst/>
              <a:cxnLst>
                <a:cxn ang="0">
                  <a:pos x="connsiteX0" y="connsiteY0"/>
                </a:cxn>
                <a:cxn ang="0">
                  <a:pos x="connsiteX1" y="connsiteY1"/>
                </a:cxn>
                <a:cxn ang="0">
                  <a:pos x="connsiteX2" y="connsiteY2"/>
                </a:cxn>
                <a:cxn ang="0">
                  <a:pos x="connsiteX3" y="connsiteY3"/>
                </a:cxn>
              </a:cxnLst>
              <a:rect l="l" t="t" r="r" b="b"/>
              <a:pathLst>
                <a:path w="64368" h="45058">
                  <a:moveTo>
                    <a:pt x="60829" y="42500"/>
                  </a:moveTo>
                  <a:lnTo>
                    <a:pt x="4828" y="42822"/>
                  </a:lnTo>
                  <a:cubicBezTo>
                    <a:pt x="7081" y="4522"/>
                    <a:pt x="42162" y="4844"/>
                    <a:pt x="42162" y="4844"/>
                  </a:cubicBezTo>
                  <a:cubicBezTo>
                    <a:pt x="42162" y="4844"/>
                    <a:pt x="52139" y="4200"/>
                    <a:pt x="61472" y="10959"/>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7" name="Freeform: Shape 116">
              <a:extLst>
                <a:ext uri="{FF2B5EF4-FFF2-40B4-BE49-F238E27FC236}">
                  <a16:creationId xmlns:a16="http://schemas.microsoft.com/office/drawing/2014/main" id="{DAB815FC-3383-489C-88D6-511083AE78D0}"/>
                </a:ext>
              </a:extLst>
            </p:cNvPr>
            <p:cNvSpPr/>
            <p:nvPr/>
          </p:nvSpPr>
          <p:spPr>
            <a:xfrm>
              <a:off x="15038380" y="4973861"/>
              <a:ext cx="51495" cy="54714"/>
            </a:xfrm>
            <a:custGeom>
              <a:avLst/>
              <a:gdLst>
                <a:gd name="connsiteX0" fmla="*/ 4828 w 51495"/>
                <a:gd name="connsiteY0" fmla="*/ 4828 h 54713"/>
                <a:gd name="connsiteX1" fmla="*/ 46667 w 51495"/>
                <a:gd name="connsiteY1" fmla="*/ 4828 h 54713"/>
                <a:gd name="connsiteX2" fmla="*/ 46667 w 51495"/>
                <a:gd name="connsiteY2" fmla="*/ 52139 h 54713"/>
                <a:gd name="connsiteX3" fmla="*/ 4828 w 51495"/>
                <a:gd name="connsiteY3" fmla="*/ 52139 h 54713"/>
              </a:gdLst>
              <a:ahLst/>
              <a:cxnLst>
                <a:cxn ang="0">
                  <a:pos x="connsiteX0" y="connsiteY0"/>
                </a:cxn>
                <a:cxn ang="0">
                  <a:pos x="connsiteX1" y="connsiteY1"/>
                </a:cxn>
                <a:cxn ang="0">
                  <a:pos x="connsiteX2" y="connsiteY2"/>
                </a:cxn>
                <a:cxn ang="0">
                  <a:pos x="connsiteX3" y="connsiteY3"/>
                </a:cxn>
              </a:cxnLst>
              <a:rect l="l" t="t" r="r" b="b"/>
              <a:pathLst>
                <a:path w="51495" h="54713">
                  <a:moveTo>
                    <a:pt x="4828" y="4828"/>
                  </a:moveTo>
                  <a:lnTo>
                    <a:pt x="46667" y="4828"/>
                  </a:lnTo>
                  <a:lnTo>
                    <a:pt x="46667" y="52139"/>
                  </a:lnTo>
                  <a:lnTo>
                    <a:pt x="4828" y="52139"/>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8" name="Freeform: Shape 117">
              <a:extLst>
                <a:ext uri="{FF2B5EF4-FFF2-40B4-BE49-F238E27FC236}">
                  <a16:creationId xmlns:a16="http://schemas.microsoft.com/office/drawing/2014/main" id="{34600EF0-6E80-4EE5-94A3-07CE39C5440E}"/>
                </a:ext>
              </a:extLst>
            </p:cNvPr>
            <p:cNvSpPr/>
            <p:nvPr/>
          </p:nvSpPr>
          <p:spPr>
            <a:xfrm>
              <a:off x="15038380" y="4955516"/>
              <a:ext cx="51495" cy="90116"/>
            </a:xfrm>
            <a:custGeom>
              <a:avLst/>
              <a:gdLst>
                <a:gd name="connsiteX0" fmla="*/ 46667 w 51495"/>
                <a:gd name="connsiteY0" fmla="*/ 82392 h 90116"/>
                <a:gd name="connsiteX1" fmla="*/ 39587 w 51495"/>
                <a:gd name="connsiteY1" fmla="*/ 87864 h 90116"/>
                <a:gd name="connsiteX2" fmla="*/ 11908 w 51495"/>
                <a:gd name="connsiteY2" fmla="*/ 87864 h 90116"/>
                <a:gd name="connsiteX3" fmla="*/ 4828 w 51495"/>
                <a:gd name="connsiteY3" fmla="*/ 82392 h 90116"/>
                <a:gd name="connsiteX4" fmla="*/ 4828 w 51495"/>
                <a:gd name="connsiteY4" fmla="*/ 11908 h 90116"/>
                <a:gd name="connsiteX5" fmla="*/ 11908 w 51495"/>
                <a:gd name="connsiteY5" fmla="*/ 4828 h 90116"/>
                <a:gd name="connsiteX6" fmla="*/ 39587 w 51495"/>
                <a:gd name="connsiteY6" fmla="*/ 4828 h 90116"/>
                <a:gd name="connsiteX7" fmla="*/ 46667 w 51495"/>
                <a:gd name="connsiteY7" fmla="*/ 11908 h 90116"/>
                <a:gd name="connsiteX8" fmla="*/ 46667 w 51495"/>
                <a:gd name="connsiteY8" fmla="*/ 82392 h 9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95" h="90116">
                  <a:moveTo>
                    <a:pt x="46667" y="82392"/>
                  </a:moveTo>
                  <a:cubicBezTo>
                    <a:pt x="46667" y="86254"/>
                    <a:pt x="43449" y="87864"/>
                    <a:pt x="39587" y="87864"/>
                  </a:cubicBezTo>
                  <a:lnTo>
                    <a:pt x="11908" y="87864"/>
                  </a:lnTo>
                  <a:cubicBezTo>
                    <a:pt x="8046" y="87864"/>
                    <a:pt x="4828" y="86254"/>
                    <a:pt x="4828" y="82392"/>
                  </a:cubicBezTo>
                  <a:lnTo>
                    <a:pt x="4828" y="11908"/>
                  </a:lnTo>
                  <a:cubicBezTo>
                    <a:pt x="4828" y="8046"/>
                    <a:pt x="8046" y="4828"/>
                    <a:pt x="11908" y="4828"/>
                  </a:cubicBezTo>
                  <a:lnTo>
                    <a:pt x="39587" y="4828"/>
                  </a:lnTo>
                  <a:cubicBezTo>
                    <a:pt x="43449" y="4828"/>
                    <a:pt x="46667" y="8046"/>
                    <a:pt x="46667" y="11908"/>
                  </a:cubicBezTo>
                  <a:lnTo>
                    <a:pt x="46667" y="82392"/>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19" name="Freeform: Shape 118">
              <a:extLst>
                <a:ext uri="{FF2B5EF4-FFF2-40B4-BE49-F238E27FC236}">
                  <a16:creationId xmlns:a16="http://schemas.microsoft.com/office/drawing/2014/main" id="{71611CAB-38F2-4EDF-B865-A0979482DFC2}"/>
                </a:ext>
              </a:extLst>
            </p:cNvPr>
            <p:cNvSpPr/>
            <p:nvPr/>
          </p:nvSpPr>
          <p:spPr>
            <a:xfrm>
              <a:off x="14981092" y="4913676"/>
              <a:ext cx="51495" cy="51495"/>
            </a:xfrm>
            <a:custGeom>
              <a:avLst/>
              <a:gdLst>
                <a:gd name="connsiteX0" fmla="*/ 4828 w 51495"/>
                <a:gd name="connsiteY0" fmla="*/ 25748 h 51495"/>
                <a:gd name="connsiteX1" fmla="*/ 25748 w 51495"/>
                <a:gd name="connsiteY1" fmla="*/ 4828 h 51495"/>
                <a:gd name="connsiteX2" fmla="*/ 46667 w 51495"/>
                <a:gd name="connsiteY2" fmla="*/ 25748 h 51495"/>
                <a:gd name="connsiteX3" fmla="*/ 25748 w 51495"/>
                <a:gd name="connsiteY3" fmla="*/ 46667 h 51495"/>
                <a:gd name="connsiteX4" fmla="*/ 4828 w 51495"/>
                <a:gd name="connsiteY4" fmla="*/ 25748 h 51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5" h="51495">
                  <a:moveTo>
                    <a:pt x="4828" y="25748"/>
                  </a:moveTo>
                  <a:cubicBezTo>
                    <a:pt x="4828" y="14161"/>
                    <a:pt x="14161" y="4828"/>
                    <a:pt x="25748" y="4828"/>
                  </a:cubicBezTo>
                  <a:cubicBezTo>
                    <a:pt x="37334" y="4828"/>
                    <a:pt x="46667" y="14161"/>
                    <a:pt x="46667" y="25748"/>
                  </a:cubicBezTo>
                  <a:cubicBezTo>
                    <a:pt x="46667" y="37334"/>
                    <a:pt x="37334" y="46667"/>
                    <a:pt x="25748" y="46667"/>
                  </a:cubicBezTo>
                  <a:cubicBezTo>
                    <a:pt x="14161" y="46667"/>
                    <a:pt x="4828" y="37334"/>
                    <a:pt x="4828" y="2574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0" name="Freeform: Shape 119">
              <a:extLst>
                <a:ext uri="{FF2B5EF4-FFF2-40B4-BE49-F238E27FC236}">
                  <a16:creationId xmlns:a16="http://schemas.microsoft.com/office/drawing/2014/main" id="{884CA397-51F4-47A2-BA75-F259342F97C0}"/>
                </a:ext>
              </a:extLst>
            </p:cNvPr>
            <p:cNvSpPr/>
            <p:nvPr/>
          </p:nvSpPr>
          <p:spPr>
            <a:xfrm>
              <a:off x="14965644" y="4956786"/>
              <a:ext cx="64369" cy="45058"/>
            </a:xfrm>
            <a:custGeom>
              <a:avLst/>
              <a:gdLst>
                <a:gd name="connsiteX0" fmla="*/ 60829 w 64368"/>
                <a:gd name="connsiteY0" fmla="*/ 42500 h 45058"/>
                <a:gd name="connsiteX1" fmla="*/ 4828 w 64368"/>
                <a:gd name="connsiteY1" fmla="*/ 42822 h 45058"/>
                <a:gd name="connsiteX2" fmla="*/ 42162 w 64368"/>
                <a:gd name="connsiteY2" fmla="*/ 4844 h 45058"/>
                <a:gd name="connsiteX3" fmla="*/ 61472 w 64368"/>
                <a:gd name="connsiteY3" fmla="*/ 10959 h 45058"/>
              </a:gdLst>
              <a:ahLst/>
              <a:cxnLst>
                <a:cxn ang="0">
                  <a:pos x="connsiteX0" y="connsiteY0"/>
                </a:cxn>
                <a:cxn ang="0">
                  <a:pos x="connsiteX1" y="connsiteY1"/>
                </a:cxn>
                <a:cxn ang="0">
                  <a:pos x="connsiteX2" y="connsiteY2"/>
                </a:cxn>
                <a:cxn ang="0">
                  <a:pos x="connsiteX3" y="connsiteY3"/>
                </a:cxn>
              </a:cxnLst>
              <a:rect l="l" t="t" r="r" b="b"/>
              <a:pathLst>
                <a:path w="64368" h="45058">
                  <a:moveTo>
                    <a:pt x="60829" y="42500"/>
                  </a:moveTo>
                  <a:lnTo>
                    <a:pt x="4828" y="42822"/>
                  </a:lnTo>
                  <a:cubicBezTo>
                    <a:pt x="7081" y="4522"/>
                    <a:pt x="42162" y="4844"/>
                    <a:pt x="42162" y="4844"/>
                  </a:cubicBezTo>
                  <a:cubicBezTo>
                    <a:pt x="42162" y="4844"/>
                    <a:pt x="52139" y="4200"/>
                    <a:pt x="61472" y="10959"/>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121" name="Group 120">
            <a:extLst>
              <a:ext uri="{FF2B5EF4-FFF2-40B4-BE49-F238E27FC236}">
                <a16:creationId xmlns:a16="http://schemas.microsoft.com/office/drawing/2014/main" id="{E2C787E1-B50B-48F3-B62D-0F416DE9F18C}"/>
              </a:ext>
            </a:extLst>
          </p:cNvPr>
          <p:cNvGrpSpPr>
            <a:grpSpLocks noChangeAspect="1"/>
          </p:cNvGrpSpPr>
          <p:nvPr/>
        </p:nvGrpSpPr>
        <p:grpSpPr>
          <a:xfrm>
            <a:off x="3965783" y="4664929"/>
            <a:ext cx="914400" cy="596708"/>
            <a:chOff x="15242206" y="933213"/>
            <a:chExt cx="532652" cy="347592"/>
          </a:xfrm>
        </p:grpSpPr>
        <p:sp>
          <p:nvSpPr>
            <p:cNvPr id="122" name="Freeform: Shape 121">
              <a:extLst>
                <a:ext uri="{FF2B5EF4-FFF2-40B4-BE49-F238E27FC236}">
                  <a16:creationId xmlns:a16="http://schemas.microsoft.com/office/drawing/2014/main" id="{74735327-7824-4581-9AA3-438FE57D4047}"/>
                </a:ext>
              </a:extLst>
            </p:cNvPr>
            <p:cNvSpPr/>
            <p:nvPr/>
          </p:nvSpPr>
          <p:spPr>
            <a:xfrm>
              <a:off x="15242206" y="933213"/>
              <a:ext cx="337937" cy="347592"/>
            </a:xfrm>
            <a:custGeom>
              <a:avLst/>
              <a:gdLst>
                <a:gd name="connsiteX0" fmla="*/ 336006 w 337936"/>
                <a:gd name="connsiteY0" fmla="*/ 220463 h 347592"/>
                <a:gd name="connsiteX1" fmla="*/ 173796 w 337936"/>
                <a:gd name="connsiteY1" fmla="*/ 342764 h 347592"/>
                <a:gd name="connsiteX2" fmla="*/ 4828 w 337936"/>
                <a:gd name="connsiteY2" fmla="*/ 173796 h 347592"/>
                <a:gd name="connsiteX3" fmla="*/ 173796 w 337936"/>
                <a:gd name="connsiteY3" fmla="*/ 4828 h 347592"/>
                <a:gd name="connsiteX4" fmla="*/ 288373 w 337936"/>
                <a:gd name="connsiteY4" fmla="*/ 49886 h 347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36" h="347592">
                  <a:moveTo>
                    <a:pt x="336006" y="220463"/>
                  </a:moveTo>
                  <a:cubicBezTo>
                    <a:pt x="315729" y="290947"/>
                    <a:pt x="250717" y="342764"/>
                    <a:pt x="173796" y="342764"/>
                  </a:cubicBezTo>
                  <a:cubicBezTo>
                    <a:pt x="80461" y="342764"/>
                    <a:pt x="4828" y="267131"/>
                    <a:pt x="4828" y="173796"/>
                  </a:cubicBezTo>
                  <a:cubicBezTo>
                    <a:pt x="4828" y="80461"/>
                    <a:pt x="80461" y="4828"/>
                    <a:pt x="173796" y="4828"/>
                  </a:cubicBezTo>
                  <a:cubicBezTo>
                    <a:pt x="218211" y="4828"/>
                    <a:pt x="258441" y="21885"/>
                    <a:pt x="288373" y="49886"/>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3" name="Freeform: Shape 122">
              <a:extLst>
                <a:ext uri="{FF2B5EF4-FFF2-40B4-BE49-F238E27FC236}">
                  <a16:creationId xmlns:a16="http://schemas.microsoft.com/office/drawing/2014/main" id="{AC6E28FD-4B9C-4123-9641-530A8C6756F6}"/>
                </a:ext>
              </a:extLst>
            </p:cNvPr>
            <p:cNvSpPr/>
            <p:nvPr/>
          </p:nvSpPr>
          <p:spPr>
            <a:xfrm>
              <a:off x="15472646" y="1155930"/>
              <a:ext cx="38621" cy="112646"/>
            </a:xfrm>
            <a:custGeom>
              <a:avLst/>
              <a:gdLst>
                <a:gd name="connsiteX0" fmla="*/ 33794 w 38621"/>
                <a:gd name="connsiteY0" fmla="*/ 4828 h 112645"/>
                <a:gd name="connsiteX1" fmla="*/ 4828 w 38621"/>
                <a:gd name="connsiteY1" fmla="*/ 108783 h 112645"/>
              </a:gdLst>
              <a:ahLst/>
              <a:cxnLst>
                <a:cxn ang="0">
                  <a:pos x="connsiteX0" y="connsiteY0"/>
                </a:cxn>
                <a:cxn ang="0">
                  <a:pos x="connsiteX1" y="connsiteY1"/>
                </a:cxn>
              </a:cxnLst>
              <a:rect l="l" t="t" r="r" b="b"/>
              <a:pathLst>
                <a:path w="38621" h="112645">
                  <a:moveTo>
                    <a:pt x="33794" y="4828"/>
                  </a:moveTo>
                  <a:cubicBezTo>
                    <a:pt x="29610" y="37978"/>
                    <a:pt x="20920" y="73059"/>
                    <a:pt x="4828" y="108783"/>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4" name="Freeform: Shape 123">
              <a:extLst>
                <a:ext uri="{FF2B5EF4-FFF2-40B4-BE49-F238E27FC236}">
                  <a16:creationId xmlns:a16="http://schemas.microsoft.com/office/drawing/2014/main" id="{7338279F-6B46-495B-9BFA-C4144B4203A7}"/>
                </a:ext>
              </a:extLst>
            </p:cNvPr>
            <p:cNvSpPr/>
            <p:nvPr/>
          </p:nvSpPr>
          <p:spPr>
            <a:xfrm>
              <a:off x="15472646" y="945122"/>
              <a:ext cx="38621" cy="125519"/>
            </a:xfrm>
            <a:custGeom>
              <a:avLst/>
              <a:gdLst>
                <a:gd name="connsiteX0" fmla="*/ 4828 w 38621"/>
                <a:gd name="connsiteY0" fmla="*/ 4828 h 125519"/>
                <a:gd name="connsiteX1" fmla="*/ 34437 w 38621"/>
                <a:gd name="connsiteY1" fmla="*/ 123588 h 125519"/>
              </a:gdLst>
              <a:ahLst/>
              <a:cxnLst>
                <a:cxn ang="0">
                  <a:pos x="connsiteX0" y="connsiteY0"/>
                </a:cxn>
                <a:cxn ang="0">
                  <a:pos x="connsiteX1" y="connsiteY1"/>
                </a:cxn>
              </a:cxnLst>
              <a:rect l="l" t="t" r="r" b="b"/>
              <a:pathLst>
                <a:path w="38621" h="125519">
                  <a:moveTo>
                    <a:pt x="4828" y="4828"/>
                  </a:moveTo>
                  <a:cubicBezTo>
                    <a:pt x="4828" y="4828"/>
                    <a:pt x="27357" y="53104"/>
                    <a:pt x="34437" y="12358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5" name="Freeform: Shape 124">
              <a:extLst>
                <a:ext uri="{FF2B5EF4-FFF2-40B4-BE49-F238E27FC236}">
                  <a16:creationId xmlns:a16="http://schemas.microsoft.com/office/drawing/2014/main" id="{3A238092-E9E8-4520-B0B4-83BE3385B582}"/>
                </a:ext>
              </a:extLst>
            </p:cNvPr>
            <p:cNvSpPr/>
            <p:nvPr/>
          </p:nvSpPr>
          <p:spPr>
            <a:xfrm>
              <a:off x="15318769" y="945122"/>
              <a:ext cx="38621" cy="321845"/>
            </a:xfrm>
            <a:custGeom>
              <a:avLst/>
              <a:gdLst>
                <a:gd name="connsiteX0" fmla="*/ 36726 w 38621"/>
                <a:gd name="connsiteY0" fmla="*/ 319592 h 321844"/>
                <a:gd name="connsiteX1" fmla="*/ 36726 w 38621"/>
                <a:gd name="connsiteY1" fmla="*/ 4828 h 321844"/>
              </a:gdLst>
              <a:ahLst/>
              <a:cxnLst>
                <a:cxn ang="0">
                  <a:pos x="connsiteX0" y="connsiteY0"/>
                </a:cxn>
                <a:cxn ang="0">
                  <a:pos x="connsiteX1" y="connsiteY1"/>
                </a:cxn>
              </a:cxnLst>
              <a:rect l="l" t="t" r="r" b="b"/>
              <a:pathLst>
                <a:path w="38621" h="321844">
                  <a:moveTo>
                    <a:pt x="36726" y="319592"/>
                  </a:moveTo>
                  <a:cubicBezTo>
                    <a:pt x="36726" y="319592"/>
                    <a:pt x="-35045" y="165428"/>
                    <a:pt x="36726"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6" name="Freeform: Shape 125">
              <a:extLst>
                <a:ext uri="{FF2B5EF4-FFF2-40B4-BE49-F238E27FC236}">
                  <a16:creationId xmlns:a16="http://schemas.microsoft.com/office/drawing/2014/main" id="{2A9A5267-331F-482B-A72C-4890B64A6913}"/>
                </a:ext>
              </a:extLst>
            </p:cNvPr>
            <p:cNvSpPr/>
            <p:nvPr/>
          </p:nvSpPr>
          <p:spPr>
            <a:xfrm>
              <a:off x="15242206" y="1108297"/>
              <a:ext cx="222073" cy="9655"/>
            </a:xfrm>
            <a:custGeom>
              <a:avLst/>
              <a:gdLst>
                <a:gd name="connsiteX0" fmla="*/ 4828 w 222072"/>
                <a:gd name="connsiteY0" fmla="*/ 4828 h 9655"/>
                <a:gd name="connsiteX1" fmla="*/ 218532 w 222072"/>
                <a:gd name="connsiteY1" fmla="*/ 4828 h 9655"/>
              </a:gdLst>
              <a:ahLst/>
              <a:cxnLst>
                <a:cxn ang="0">
                  <a:pos x="connsiteX0" y="connsiteY0"/>
                </a:cxn>
                <a:cxn ang="0">
                  <a:pos x="connsiteX1" y="connsiteY1"/>
                </a:cxn>
              </a:cxnLst>
              <a:rect l="l" t="t" r="r" b="b"/>
              <a:pathLst>
                <a:path w="222072" h="9655">
                  <a:moveTo>
                    <a:pt x="4828" y="4828"/>
                  </a:moveTo>
                  <a:lnTo>
                    <a:pt x="218532"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7" name="Freeform: Shape 126">
              <a:extLst>
                <a:ext uri="{FF2B5EF4-FFF2-40B4-BE49-F238E27FC236}">
                  <a16:creationId xmlns:a16="http://schemas.microsoft.com/office/drawing/2014/main" id="{460D474E-90A8-4697-B191-1191279395A9}"/>
                </a:ext>
              </a:extLst>
            </p:cNvPr>
            <p:cNvSpPr/>
            <p:nvPr/>
          </p:nvSpPr>
          <p:spPr>
            <a:xfrm>
              <a:off x="15411174" y="933213"/>
              <a:ext cx="9655" cy="347592"/>
            </a:xfrm>
            <a:custGeom>
              <a:avLst/>
              <a:gdLst>
                <a:gd name="connsiteX0" fmla="*/ 4828 w 9655"/>
                <a:gd name="connsiteY0" fmla="*/ 342764 h 347592"/>
                <a:gd name="connsiteX1" fmla="*/ 4828 w 9655"/>
                <a:gd name="connsiteY1" fmla="*/ 4828 h 347592"/>
              </a:gdLst>
              <a:ahLst/>
              <a:cxnLst>
                <a:cxn ang="0">
                  <a:pos x="connsiteX0" y="connsiteY0"/>
                </a:cxn>
                <a:cxn ang="0">
                  <a:pos x="connsiteX1" y="connsiteY1"/>
                </a:cxn>
              </a:cxnLst>
              <a:rect l="l" t="t" r="r" b="b"/>
              <a:pathLst>
                <a:path w="9655" h="347592">
                  <a:moveTo>
                    <a:pt x="4828" y="342764"/>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8" name="Freeform: Shape 127">
              <a:extLst>
                <a:ext uri="{FF2B5EF4-FFF2-40B4-BE49-F238E27FC236}">
                  <a16:creationId xmlns:a16="http://schemas.microsoft.com/office/drawing/2014/main" id="{164A9FCC-14E8-42CF-9F64-CFE0FB6B378A}"/>
                </a:ext>
              </a:extLst>
            </p:cNvPr>
            <p:cNvSpPr/>
            <p:nvPr/>
          </p:nvSpPr>
          <p:spPr>
            <a:xfrm>
              <a:off x="15256367" y="1002209"/>
              <a:ext cx="296097" cy="45058"/>
            </a:xfrm>
            <a:custGeom>
              <a:avLst/>
              <a:gdLst>
                <a:gd name="connsiteX0" fmla="*/ 4828 w 296096"/>
                <a:gd name="connsiteY0" fmla="*/ 40753 h 45058"/>
                <a:gd name="connsiteX1" fmla="*/ 294166 w 296096"/>
                <a:gd name="connsiteY1" fmla="*/ 30776 h 45058"/>
              </a:gdLst>
              <a:ahLst/>
              <a:cxnLst>
                <a:cxn ang="0">
                  <a:pos x="connsiteX0" y="connsiteY0"/>
                </a:cxn>
                <a:cxn ang="0">
                  <a:pos x="connsiteX1" y="connsiteY1"/>
                </a:cxn>
              </a:cxnLst>
              <a:rect l="l" t="t" r="r" b="b"/>
              <a:pathLst>
                <a:path w="296096" h="45058">
                  <a:moveTo>
                    <a:pt x="4828" y="40753"/>
                  </a:moveTo>
                  <a:cubicBezTo>
                    <a:pt x="4828" y="40753"/>
                    <a:pt x="144508" y="-32949"/>
                    <a:pt x="294166" y="30776"/>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29" name="Freeform: Shape 128">
              <a:extLst>
                <a:ext uri="{FF2B5EF4-FFF2-40B4-BE49-F238E27FC236}">
                  <a16:creationId xmlns:a16="http://schemas.microsoft.com/office/drawing/2014/main" id="{D2BA2802-8000-447E-87AD-934443AE2E90}"/>
                </a:ext>
              </a:extLst>
            </p:cNvPr>
            <p:cNvSpPr/>
            <p:nvPr/>
          </p:nvSpPr>
          <p:spPr>
            <a:xfrm>
              <a:off x="15257976" y="1173631"/>
              <a:ext cx="315408" cy="45058"/>
            </a:xfrm>
            <a:custGeom>
              <a:avLst/>
              <a:gdLst>
                <a:gd name="connsiteX0" fmla="*/ 4828 w 315407"/>
                <a:gd name="connsiteY0" fmla="*/ 4828 h 45058"/>
                <a:gd name="connsiteX1" fmla="*/ 310902 w 315407"/>
                <a:gd name="connsiteY1" fmla="*/ 4828 h 45058"/>
              </a:gdLst>
              <a:ahLst/>
              <a:cxnLst>
                <a:cxn ang="0">
                  <a:pos x="connsiteX0" y="connsiteY0"/>
                </a:cxn>
                <a:cxn ang="0">
                  <a:pos x="connsiteX1" y="connsiteY1"/>
                </a:cxn>
              </a:cxnLst>
              <a:rect l="l" t="t" r="r" b="b"/>
              <a:pathLst>
                <a:path w="315407" h="45058">
                  <a:moveTo>
                    <a:pt x="4828" y="4828"/>
                  </a:moveTo>
                  <a:cubicBezTo>
                    <a:pt x="4828" y="4828"/>
                    <a:pt x="153520" y="85611"/>
                    <a:pt x="310902"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0" name="Freeform: Shape 129">
              <a:extLst>
                <a:ext uri="{FF2B5EF4-FFF2-40B4-BE49-F238E27FC236}">
                  <a16:creationId xmlns:a16="http://schemas.microsoft.com/office/drawing/2014/main" id="{8CCFF62E-DE0D-4A32-A646-7091517E5255}"/>
                </a:ext>
              </a:extLst>
            </p:cNvPr>
            <p:cNvSpPr/>
            <p:nvPr/>
          </p:nvSpPr>
          <p:spPr>
            <a:xfrm>
              <a:off x="15597844" y="1133401"/>
              <a:ext cx="25748" cy="67587"/>
            </a:xfrm>
            <a:custGeom>
              <a:avLst/>
              <a:gdLst>
                <a:gd name="connsiteX0" fmla="*/ 4828 w 25747"/>
                <a:gd name="connsiteY0" fmla="*/ 65978 h 67587"/>
                <a:gd name="connsiteX1" fmla="*/ 23817 w 25747"/>
                <a:gd name="connsiteY1" fmla="*/ 4828 h 67587"/>
              </a:gdLst>
              <a:ahLst/>
              <a:cxnLst>
                <a:cxn ang="0">
                  <a:pos x="connsiteX0" y="connsiteY0"/>
                </a:cxn>
                <a:cxn ang="0">
                  <a:pos x="connsiteX1" y="connsiteY1"/>
                </a:cxn>
              </a:cxnLst>
              <a:rect l="l" t="t" r="r" b="b"/>
              <a:pathLst>
                <a:path w="25747" h="67587">
                  <a:moveTo>
                    <a:pt x="4828" y="65978"/>
                  </a:moveTo>
                  <a:lnTo>
                    <a:pt x="23817"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1" name="Freeform: Shape 130">
              <a:extLst>
                <a:ext uri="{FF2B5EF4-FFF2-40B4-BE49-F238E27FC236}">
                  <a16:creationId xmlns:a16="http://schemas.microsoft.com/office/drawing/2014/main" id="{2B19D2B9-8ECD-4322-846A-159622221724}"/>
                </a:ext>
              </a:extLst>
            </p:cNvPr>
            <p:cNvSpPr/>
            <p:nvPr/>
          </p:nvSpPr>
          <p:spPr>
            <a:xfrm>
              <a:off x="15522532" y="1106688"/>
              <a:ext cx="83680" cy="9655"/>
            </a:xfrm>
            <a:custGeom>
              <a:avLst/>
              <a:gdLst>
                <a:gd name="connsiteX0" fmla="*/ 4828 w 83679"/>
                <a:gd name="connsiteY0" fmla="*/ 4828 h 9655"/>
                <a:gd name="connsiteX1" fmla="*/ 78852 w 83679"/>
                <a:gd name="connsiteY1" fmla="*/ 4828 h 9655"/>
              </a:gdLst>
              <a:ahLst/>
              <a:cxnLst>
                <a:cxn ang="0">
                  <a:pos x="connsiteX0" y="connsiteY0"/>
                </a:cxn>
                <a:cxn ang="0">
                  <a:pos x="connsiteX1" y="connsiteY1"/>
                </a:cxn>
              </a:cxnLst>
              <a:rect l="l" t="t" r="r" b="b"/>
              <a:pathLst>
                <a:path w="83679" h="9655">
                  <a:moveTo>
                    <a:pt x="4828" y="4828"/>
                  </a:moveTo>
                  <a:lnTo>
                    <a:pt x="78852"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2" name="Freeform: Shape 131">
              <a:extLst>
                <a:ext uri="{FF2B5EF4-FFF2-40B4-BE49-F238E27FC236}">
                  <a16:creationId xmlns:a16="http://schemas.microsoft.com/office/drawing/2014/main" id="{5EBA2816-EA65-4211-A524-9C618B44B489}"/>
                </a:ext>
              </a:extLst>
            </p:cNvPr>
            <p:cNvSpPr/>
            <p:nvPr/>
          </p:nvSpPr>
          <p:spPr>
            <a:xfrm>
              <a:off x="15577246" y="994364"/>
              <a:ext cx="45058" cy="83680"/>
            </a:xfrm>
            <a:custGeom>
              <a:avLst/>
              <a:gdLst>
                <a:gd name="connsiteX0" fmla="*/ 4828 w 45058"/>
                <a:gd name="connsiteY0" fmla="*/ 4828 h 83679"/>
                <a:gd name="connsiteX1" fmla="*/ 43127 w 45058"/>
                <a:gd name="connsiteY1" fmla="*/ 80461 h 83679"/>
              </a:gdLst>
              <a:ahLst/>
              <a:cxnLst>
                <a:cxn ang="0">
                  <a:pos x="connsiteX0" y="connsiteY0"/>
                </a:cxn>
                <a:cxn ang="0">
                  <a:pos x="connsiteX1" y="connsiteY1"/>
                </a:cxn>
              </a:cxnLst>
              <a:rect l="l" t="t" r="r" b="b"/>
              <a:pathLst>
                <a:path w="45058" h="83679">
                  <a:moveTo>
                    <a:pt x="4828" y="4828"/>
                  </a:moveTo>
                  <a:lnTo>
                    <a:pt x="43127" y="80461"/>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3" name="Freeform: Shape 132">
              <a:extLst>
                <a:ext uri="{FF2B5EF4-FFF2-40B4-BE49-F238E27FC236}">
                  <a16:creationId xmlns:a16="http://schemas.microsoft.com/office/drawing/2014/main" id="{21DB66B3-6062-46AB-A684-9FEBBDB63D22}"/>
                </a:ext>
              </a:extLst>
            </p:cNvPr>
            <p:cNvSpPr/>
            <p:nvPr/>
          </p:nvSpPr>
          <p:spPr>
            <a:xfrm>
              <a:off x="15645477" y="1030411"/>
              <a:ext cx="38621" cy="48277"/>
            </a:xfrm>
            <a:custGeom>
              <a:avLst/>
              <a:gdLst>
                <a:gd name="connsiteX0" fmla="*/ 34759 w 38621"/>
                <a:gd name="connsiteY0" fmla="*/ 4828 h 48276"/>
                <a:gd name="connsiteX1" fmla="*/ 4828 w 38621"/>
                <a:gd name="connsiteY1" fmla="*/ 44415 h 48276"/>
              </a:gdLst>
              <a:ahLst/>
              <a:cxnLst>
                <a:cxn ang="0">
                  <a:pos x="connsiteX0" y="connsiteY0"/>
                </a:cxn>
                <a:cxn ang="0">
                  <a:pos x="connsiteX1" y="connsiteY1"/>
                </a:cxn>
              </a:cxnLst>
              <a:rect l="l" t="t" r="r" b="b"/>
              <a:pathLst>
                <a:path w="38621" h="48276">
                  <a:moveTo>
                    <a:pt x="34759" y="4828"/>
                  </a:moveTo>
                  <a:lnTo>
                    <a:pt x="4828" y="44415"/>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4" name="Freeform: Shape 133">
              <a:extLst>
                <a:ext uri="{FF2B5EF4-FFF2-40B4-BE49-F238E27FC236}">
                  <a16:creationId xmlns:a16="http://schemas.microsoft.com/office/drawing/2014/main" id="{1EEA877F-12DC-451D-83CA-E769E8C18889}"/>
                </a:ext>
              </a:extLst>
            </p:cNvPr>
            <p:cNvSpPr/>
            <p:nvPr/>
          </p:nvSpPr>
          <p:spPr>
            <a:xfrm>
              <a:off x="15594947" y="1067101"/>
              <a:ext cx="77243" cy="77243"/>
            </a:xfrm>
            <a:custGeom>
              <a:avLst/>
              <a:gdLst>
                <a:gd name="connsiteX0" fmla="*/ 73059 w 77242"/>
                <a:gd name="connsiteY0" fmla="*/ 38943 h 77242"/>
                <a:gd name="connsiteX1" fmla="*/ 38943 w 77242"/>
                <a:gd name="connsiteY1" fmla="*/ 73059 h 77242"/>
                <a:gd name="connsiteX2" fmla="*/ 4828 w 77242"/>
                <a:gd name="connsiteY2" fmla="*/ 38943 h 77242"/>
                <a:gd name="connsiteX3" fmla="*/ 38943 w 77242"/>
                <a:gd name="connsiteY3" fmla="*/ 4828 h 77242"/>
                <a:gd name="connsiteX4" fmla="*/ 73059 w 77242"/>
                <a:gd name="connsiteY4" fmla="*/ 38943 h 7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42" h="77242">
                  <a:moveTo>
                    <a:pt x="73059" y="38943"/>
                  </a:moveTo>
                  <a:cubicBezTo>
                    <a:pt x="73059" y="57785"/>
                    <a:pt x="57785" y="73059"/>
                    <a:pt x="38943" y="73059"/>
                  </a:cubicBezTo>
                  <a:cubicBezTo>
                    <a:pt x="20102" y="73059"/>
                    <a:pt x="4828" y="57785"/>
                    <a:pt x="4828" y="38943"/>
                  </a:cubicBezTo>
                  <a:cubicBezTo>
                    <a:pt x="4828" y="20102"/>
                    <a:pt x="20102" y="4828"/>
                    <a:pt x="38943" y="4828"/>
                  </a:cubicBezTo>
                  <a:cubicBezTo>
                    <a:pt x="57785" y="4828"/>
                    <a:pt x="73059" y="20102"/>
                    <a:pt x="73059" y="38943"/>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5" name="Freeform: Shape 134">
              <a:extLst>
                <a:ext uri="{FF2B5EF4-FFF2-40B4-BE49-F238E27FC236}">
                  <a16:creationId xmlns:a16="http://schemas.microsoft.com/office/drawing/2014/main" id="{C6EEAE24-7B31-483D-86EB-FC1135A578B6}"/>
                </a:ext>
              </a:extLst>
            </p:cNvPr>
            <p:cNvSpPr/>
            <p:nvPr/>
          </p:nvSpPr>
          <p:spPr>
            <a:xfrm>
              <a:off x="15485198" y="1089630"/>
              <a:ext cx="45058" cy="45058"/>
            </a:xfrm>
            <a:custGeom>
              <a:avLst/>
              <a:gdLst>
                <a:gd name="connsiteX0" fmla="*/ 42162 w 45058"/>
                <a:gd name="connsiteY0" fmla="*/ 23495 h 45058"/>
                <a:gd name="connsiteX1" fmla="*/ 23495 w 45058"/>
                <a:gd name="connsiteY1" fmla="*/ 42162 h 45058"/>
                <a:gd name="connsiteX2" fmla="*/ 4828 w 45058"/>
                <a:gd name="connsiteY2" fmla="*/ 23495 h 45058"/>
                <a:gd name="connsiteX3" fmla="*/ 23495 w 45058"/>
                <a:gd name="connsiteY3" fmla="*/ 4828 h 45058"/>
                <a:gd name="connsiteX4" fmla="*/ 42162 w 45058"/>
                <a:gd name="connsiteY4" fmla="*/ 23495 h 45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45058">
                  <a:moveTo>
                    <a:pt x="42162" y="23495"/>
                  </a:moveTo>
                  <a:cubicBezTo>
                    <a:pt x="42162" y="33804"/>
                    <a:pt x="33804" y="42162"/>
                    <a:pt x="23495" y="42162"/>
                  </a:cubicBezTo>
                  <a:cubicBezTo>
                    <a:pt x="13185" y="42162"/>
                    <a:pt x="4828" y="33804"/>
                    <a:pt x="4828" y="23495"/>
                  </a:cubicBezTo>
                  <a:cubicBezTo>
                    <a:pt x="4828" y="13185"/>
                    <a:pt x="13185" y="4828"/>
                    <a:pt x="23495" y="4828"/>
                  </a:cubicBezTo>
                  <a:cubicBezTo>
                    <a:pt x="33804" y="4828"/>
                    <a:pt x="42162" y="13185"/>
                    <a:pt x="42162" y="23495"/>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6" name="Freeform: Shape 135">
              <a:extLst>
                <a:ext uri="{FF2B5EF4-FFF2-40B4-BE49-F238E27FC236}">
                  <a16:creationId xmlns:a16="http://schemas.microsoft.com/office/drawing/2014/main" id="{147CBBCB-0E77-4D35-A44E-ADEF4089BB9C}"/>
                </a:ext>
              </a:extLst>
            </p:cNvPr>
            <p:cNvSpPr/>
            <p:nvPr/>
          </p:nvSpPr>
          <p:spPr>
            <a:xfrm>
              <a:off x="15549567" y="957030"/>
              <a:ext cx="45058" cy="45058"/>
            </a:xfrm>
            <a:custGeom>
              <a:avLst/>
              <a:gdLst>
                <a:gd name="connsiteX0" fmla="*/ 42162 w 45058"/>
                <a:gd name="connsiteY0" fmla="*/ 23495 h 45058"/>
                <a:gd name="connsiteX1" fmla="*/ 23495 w 45058"/>
                <a:gd name="connsiteY1" fmla="*/ 42162 h 45058"/>
                <a:gd name="connsiteX2" fmla="*/ 4828 w 45058"/>
                <a:gd name="connsiteY2" fmla="*/ 23495 h 45058"/>
                <a:gd name="connsiteX3" fmla="*/ 23495 w 45058"/>
                <a:gd name="connsiteY3" fmla="*/ 4828 h 45058"/>
                <a:gd name="connsiteX4" fmla="*/ 42162 w 45058"/>
                <a:gd name="connsiteY4" fmla="*/ 23495 h 45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45058">
                  <a:moveTo>
                    <a:pt x="42162" y="23495"/>
                  </a:moveTo>
                  <a:cubicBezTo>
                    <a:pt x="42162" y="33804"/>
                    <a:pt x="33804" y="42162"/>
                    <a:pt x="23495" y="42162"/>
                  </a:cubicBezTo>
                  <a:cubicBezTo>
                    <a:pt x="13185" y="42162"/>
                    <a:pt x="4828" y="33804"/>
                    <a:pt x="4828" y="23495"/>
                  </a:cubicBezTo>
                  <a:cubicBezTo>
                    <a:pt x="4828" y="13185"/>
                    <a:pt x="13185" y="4828"/>
                    <a:pt x="23495" y="4828"/>
                  </a:cubicBezTo>
                  <a:cubicBezTo>
                    <a:pt x="33804" y="4828"/>
                    <a:pt x="42162" y="13185"/>
                    <a:pt x="42162" y="23495"/>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7" name="Freeform: Shape 136">
              <a:extLst>
                <a:ext uri="{FF2B5EF4-FFF2-40B4-BE49-F238E27FC236}">
                  <a16:creationId xmlns:a16="http://schemas.microsoft.com/office/drawing/2014/main" id="{C6EF705A-6A1D-4D70-9678-2753C9E32F7F}"/>
                </a:ext>
              </a:extLst>
            </p:cNvPr>
            <p:cNvSpPr/>
            <p:nvPr/>
          </p:nvSpPr>
          <p:spPr>
            <a:xfrm>
              <a:off x="15658029" y="1117952"/>
              <a:ext cx="80461" cy="51495"/>
            </a:xfrm>
            <a:custGeom>
              <a:avLst/>
              <a:gdLst>
                <a:gd name="connsiteX0" fmla="*/ 77886 w 80461"/>
                <a:gd name="connsiteY0" fmla="*/ 48277 h 51495"/>
                <a:gd name="connsiteX1" fmla="*/ 4828 w 80461"/>
                <a:gd name="connsiteY1" fmla="*/ 4828 h 51495"/>
              </a:gdLst>
              <a:ahLst/>
              <a:cxnLst>
                <a:cxn ang="0">
                  <a:pos x="connsiteX0" y="connsiteY0"/>
                </a:cxn>
                <a:cxn ang="0">
                  <a:pos x="connsiteX1" y="connsiteY1"/>
                </a:cxn>
              </a:cxnLst>
              <a:rect l="l" t="t" r="r" b="b"/>
              <a:pathLst>
                <a:path w="80461" h="51495">
                  <a:moveTo>
                    <a:pt x="77886" y="48277"/>
                  </a:moveTo>
                  <a:lnTo>
                    <a:pt x="48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8" name="Freeform: Shape 137">
              <a:extLst>
                <a:ext uri="{FF2B5EF4-FFF2-40B4-BE49-F238E27FC236}">
                  <a16:creationId xmlns:a16="http://schemas.microsoft.com/office/drawing/2014/main" id="{C49D4BD2-8118-442D-B1E1-C12439E5CE1C}"/>
                </a:ext>
              </a:extLst>
            </p:cNvPr>
            <p:cNvSpPr/>
            <p:nvPr/>
          </p:nvSpPr>
          <p:spPr>
            <a:xfrm>
              <a:off x="15729800" y="1153677"/>
              <a:ext cx="45058" cy="45058"/>
            </a:xfrm>
            <a:custGeom>
              <a:avLst/>
              <a:gdLst>
                <a:gd name="connsiteX0" fmla="*/ 42162 w 45058"/>
                <a:gd name="connsiteY0" fmla="*/ 23495 h 45058"/>
                <a:gd name="connsiteX1" fmla="*/ 23495 w 45058"/>
                <a:gd name="connsiteY1" fmla="*/ 42162 h 45058"/>
                <a:gd name="connsiteX2" fmla="*/ 4828 w 45058"/>
                <a:gd name="connsiteY2" fmla="*/ 23495 h 45058"/>
                <a:gd name="connsiteX3" fmla="*/ 23495 w 45058"/>
                <a:gd name="connsiteY3" fmla="*/ 4828 h 45058"/>
                <a:gd name="connsiteX4" fmla="*/ 42162 w 45058"/>
                <a:gd name="connsiteY4" fmla="*/ 23495 h 45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45058">
                  <a:moveTo>
                    <a:pt x="42162" y="23495"/>
                  </a:moveTo>
                  <a:cubicBezTo>
                    <a:pt x="42162" y="33804"/>
                    <a:pt x="33804" y="42162"/>
                    <a:pt x="23495" y="42162"/>
                  </a:cubicBezTo>
                  <a:cubicBezTo>
                    <a:pt x="13185" y="42162"/>
                    <a:pt x="4828" y="33804"/>
                    <a:pt x="4828" y="23495"/>
                  </a:cubicBezTo>
                  <a:cubicBezTo>
                    <a:pt x="4828" y="13185"/>
                    <a:pt x="13185" y="4828"/>
                    <a:pt x="23495" y="4828"/>
                  </a:cubicBezTo>
                  <a:cubicBezTo>
                    <a:pt x="33804" y="4828"/>
                    <a:pt x="42162" y="13185"/>
                    <a:pt x="42162" y="23495"/>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39" name="Freeform: Shape 138">
              <a:extLst>
                <a:ext uri="{FF2B5EF4-FFF2-40B4-BE49-F238E27FC236}">
                  <a16:creationId xmlns:a16="http://schemas.microsoft.com/office/drawing/2014/main" id="{4858132A-D032-4D26-A3DA-83D2A4B838B3}"/>
                </a:ext>
              </a:extLst>
            </p:cNvPr>
            <p:cNvSpPr/>
            <p:nvPr/>
          </p:nvSpPr>
          <p:spPr>
            <a:xfrm>
              <a:off x="15573384" y="1193586"/>
              <a:ext cx="45058" cy="45058"/>
            </a:xfrm>
            <a:custGeom>
              <a:avLst/>
              <a:gdLst>
                <a:gd name="connsiteX0" fmla="*/ 42162 w 45058"/>
                <a:gd name="connsiteY0" fmla="*/ 23495 h 45058"/>
                <a:gd name="connsiteX1" fmla="*/ 23495 w 45058"/>
                <a:gd name="connsiteY1" fmla="*/ 42162 h 45058"/>
                <a:gd name="connsiteX2" fmla="*/ 4828 w 45058"/>
                <a:gd name="connsiteY2" fmla="*/ 23495 h 45058"/>
                <a:gd name="connsiteX3" fmla="*/ 23495 w 45058"/>
                <a:gd name="connsiteY3" fmla="*/ 4828 h 45058"/>
                <a:gd name="connsiteX4" fmla="*/ 42162 w 45058"/>
                <a:gd name="connsiteY4" fmla="*/ 23495 h 45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45058">
                  <a:moveTo>
                    <a:pt x="42162" y="23495"/>
                  </a:moveTo>
                  <a:cubicBezTo>
                    <a:pt x="42162" y="33804"/>
                    <a:pt x="33804" y="42162"/>
                    <a:pt x="23495" y="42162"/>
                  </a:cubicBezTo>
                  <a:cubicBezTo>
                    <a:pt x="13185" y="42162"/>
                    <a:pt x="4828" y="33804"/>
                    <a:pt x="4828" y="23495"/>
                  </a:cubicBezTo>
                  <a:cubicBezTo>
                    <a:pt x="4828" y="13185"/>
                    <a:pt x="13185" y="4828"/>
                    <a:pt x="23495" y="4828"/>
                  </a:cubicBezTo>
                  <a:cubicBezTo>
                    <a:pt x="33804" y="4828"/>
                    <a:pt x="42162" y="13185"/>
                    <a:pt x="42162" y="23495"/>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40" name="Freeform: Shape 139">
              <a:extLst>
                <a:ext uri="{FF2B5EF4-FFF2-40B4-BE49-F238E27FC236}">
                  <a16:creationId xmlns:a16="http://schemas.microsoft.com/office/drawing/2014/main" id="{7737C329-357D-4D27-965A-9CD7E8689073}"/>
                </a:ext>
              </a:extLst>
            </p:cNvPr>
            <p:cNvSpPr/>
            <p:nvPr/>
          </p:nvSpPr>
          <p:spPr>
            <a:xfrm>
              <a:off x="15668328" y="996939"/>
              <a:ext cx="45058" cy="45058"/>
            </a:xfrm>
            <a:custGeom>
              <a:avLst/>
              <a:gdLst>
                <a:gd name="connsiteX0" fmla="*/ 42162 w 45058"/>
                <a:gd name="connsiteY0" fmla="*/ 23495 h 45058"/>
                <a:gd name="connsiteX1" fmla="*/ 23495 w 45058"/>
                <a:gd name="connsiteY1" fmla="*/ 42162 h 45058"/>
                <a:gd name="connsiteX2" fmla="*/ 4828 w 45058"/>
                <a:gd name="connsiteY2" fmla="*/ 23495 h 45058"/>
                <a:gd name="connsiteX3" fmla="*/ 23495 w 45058"/>
                <a:gd name="connsiteY3" fmla="*/ 4828 h 45058"/>
                <a:gd name="connsiteX4" fmla="*/ 42162 w 45058"/>
                <a:gd name="connsiteY4" fmla="*/ 23495 h 45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45058">
                  <a:moveTo>
                    <a:pt x="42162" y="23495"/>
                  </a:moveTo>
                  <a:cubicBezTo>
                    <a:pt x="42162" y="33804"/>
                    <a:pt x="33804" y="42162"/>
                    <a:pt x="23495" y="42162"/>
                  </a:cubicBezTo>
                  <a:cubicBezTo>
                    <a:pt x="13185" y="42162"/>
                    <a:pt x="4828" y="33804"/>
                    <a:pt x="4828" y="23495"/>
                  </a:cubicBezTo>
                  <a:cubicBezTo>
                    <a:pt x="4828" y="13185"/>
                    <a:pt x="13185" y="4828"/>
                    <a:pt x="23495" y="4828"/>
                  </a:cubicBezTo>
                  <a:cubicBezTo>
                    <a:pt x="33804" y="4828"/>
                    <a:pt x="42162" y="13185"/>
                    <a:pt x="42162" y="23495"/>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141" name="Group 140">
            <a:extLst>
              <a:ext uri="{FF2B5EF4-FFF2-40B4-BE49-F238E27FC236}">
                <a16:creationId xmlns:a16="http://schemas.microsoft.com/office/drawing/2014/main" id="{DC193197-60D8-4ECF-9184-CD36F6E7E89F}"/>
              </a:ext>
            </a:extLst>
          </p:cNvPr>
          <p:cNvGrpSpPr>
            <a:grpSpLocks noChangeAspect="1"/>
          </p:cNvGrpSpPr>
          <p:nvPr/>
        </p:nvGrpSpPr>
        <p:grpSpPr>
          <a:xfrm>
            <a:off x="4075582" y="2736725"/>
            <a:ext cx="694802" cy="838200"/>
            <a:chOff x="16481499" y="4575374"/>
            <a:chExt cx="1212746" cy="1463040"/>
          </a:xfrm>
        </p:grpSpPr>
        <p:grpSp>
          <p:nvGrpSpPr>
            <p:cNvPr id="149" name="Group 148">
              <a:extLst>
                <a:ext uri="{FF2B5EF4-FFF2-40B4-BE49-F238E27FC236}">
                  <a16:creationId xmlns:a16="http://schemas.microsoft.com/office/drawing/2014/main" id="{89FF4C49-D349-492A-A182-35ECDECCF1C8}"/>
                </a:ext>
              </a:extLst>
            </p:cNvPr>
            <p:cNvGrpSpPr>
              <a:grpSpLocks noChangeAspect="1"/>
            </p:cNvGrpSpPr>
            <p:nvPr/>
          </p:nvGrpSpPr>
          <p:grpSpPr>
            <a:xfrm>
              <a:off x="16481499" y="4575374"/>
              <a:ext cx="1212746" cy="1463040"/>
              <a:chOff x="15712320" y="4960225"/>
              <a:chExt cx="382995" cy="462040"/>
            </a:xfrm>
          </p:grpSpPr>
          <p:sp>
            <p:nvSpPr>
              <p:cNvPr id="182" name="Freeform: Shape 181">
                <a:extLst>
                  <a:ext uri="{FF2B5EF4-FFF2-40B4-BE49-F238E27FC236}">
                    <a16:creationId xmlns:a16="http://schemas.microsoft.com/office/drawing/2014/main" id="{D5AC10CA-9386-42E5-91E2-A2B6458FBC2D}"/>
                  </a:ext>
                </a:extLst>
              </p:cNvPr>
              <p:cNvSpPr/>
              <p:nvPr/>
            </p:nvSpPr>
            <p:spPr>
              <a:xfrm>
                <a:off x="15712320" y="5133571"/>
                <a:ext cx="41840" cy="67587"/>
              </a:xfrm>
              <a:custGeom>
                <a:avLst/>
                <a:gdLst>
                  <a:gd name="connsiteX0" fmla="*/ 37012 w 41839"/>
                  <a:gd name="connsiteY0" fmla="*/ 4828 h 67587"/>
                  <a:gd name="connsiteX1" fmla="*/ 13839 w 41839"/>
                  <a:gd name="connsiteY1" fmla="*/ 4828 h 67587"/>
                  <a:gd name="connsiteX2" fmla="*/ 4828 w 41839"/>
                  <a:gd name="connsiteY2" fmla="*/ 15127 h 67587"/>
                  <a:gd name="connsiteX3" fmla="*/ 4828 w 41839"/>
                  <a:gd name="connsiteY3" fmla="*/ 65656 h 67587"/>
                </a:gdLst>
                <a:ahLst/>
                <a:cxnLst>
                  <a:cxn ang="0">
                    <a:pos x="connsiteX0" y="connsiteY0"/>
                  </a:cxn>
                  <a:cxn ang="0">
                    <a:pos x="connsiteX1" y="connsiteY1"/>
                  </a:cxn>
                  <a:cxn ang="0">
                    <a:pos x="connsiteX2" y="connsiteY2"/>
                  </a:cxn>
                  <a:cxn ang="0">
                    <a:pos x="connsiteX3" y="connsiteY3"/>
                  </a:cxn>
                </a:cxnLst>
                <a:rect l="l" t="t" r="r" b="b"/>
                <a:pathLst>
                  <a:path w="41839" h="67587">
                    <a:moveTo>
                      <a:pt x="37012" y="4828"/>
                    </a:moveTo>
                    <a:lnTo>
                      <a:pt x="13839" y="4828"/>
                    </a:lnTo>
                    <a:cubicBezTo>
                      <a:pt x="8690" y="4828"/>
                      <a:pt x="4828" y="9655"/>
                      <a:pt x="4828" y="15127"/>
                    </a:cubicBezTo>
                    <a:lnTo>
                      <a:pt x="4828" y="65656"/>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3" name="Freeform: Shape 182">
                <a:extLst>
                  <a:ext uri="{FF2B5EF4-FFF2-40B4-BE49-F238E27FC236}">
                    <a16:creationId xmlns:a16="http://schemas.microsoft.com/office/drawing/2014/main" id="{59665270-A40B-4324-A504-EB7C4EA81062}"/>
                  </a:ext>
                </a:extLst>
              </p:cNvPr>
              <p:cNvSpPr/>
              <p:nvPr/>
            </p:nvSpPr>
            <p:spPr>
              <a:xfrm>
                <a:off x="16057016" y="5132283"/>
                <a:ext cx="35403" cy="70806"/>
              </a:xfrm>
              <a:custGeom>
                <a:avLst/>
                <a:gdLst>
                  <a:gd name="connsiteX0" fmla="*/ 33472 w 35402"/>
                  <a:gd name="connsiteY0" fmla="*/ 66300 h 70805"/>
                  <a:gd name="connsiteX1" fmla="*/ 33472 w 35402"/>
                  <a:gd name="connsiteY1" fmla="*/ 15127 h 70805"/>
                  <a:gd name="connsiteX2" fmla="*/ 24460 w 35402"/>
                  <a:gd name="connsiteY2" fmla="*/ 4828 h 70805"/>
                  <a:gd name="connsiteX3" fmla="*/ 4828 w 35402"/>
                  <a:gd name="connsiteY3" fmla="*/ 4828 h 70805"/>
                </a:gdLst>
                <a:ahLst/>
                <a:cxnLst>
                  <a:cxn ang="0">
                    <a:pos x="connsiteX0" y="connsiteY0"/>
                  </a:cxn>
                  <a:cxn ang="0">
                    <a:pos x="connsiteX1" y="connsiteY1"/>
                  </a:cxn>
                  <a:cxn ang="0">
                    <a:pos x="connsiteX2" y="connsiteY2"/>
                  </a:cxn>
                  <a:cxn ang="0">
                    <a:pos x="connsiteX3" y="connsiteY3"/>
                  </a:cxn>
                </a:cxnLst>
                <a:rect l="l" t="t" r="r" b="b"/>
                <a:pathLst>
                  <a:path w="35402" h="70805">
                    <a:moveTo>
                      <a:pt x="33472" y="66300"/>
                    </a:moveTo>
                    <a:lnTo>
                      <a:pt x="33472" y="15127"/>
                    </a:lnTo>
                    <a:cubicBezTo>
                      <a:pt x="33472" y="9333"/>
                      <a:pt x="29288" y="4828"/>
                      <a:pt x="24460" y="4828"/>
                    </a:cubicBezTo>
                    <a:lnTo>
                      <a:pt x="4828" y="4828"/>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4" name="Freeform: Shape 183">
                <a:extLst>
                  <a:ext uri="{FF2B5EF4-FFF2-40B4-BE49-F238E27FC236}">
                    <a16:creationId xmlns:a16="http://schemas.microsoft.com/office/drawing/2014/main" id="{DE9654C2-6807-47C7-A277-BD5B9372F1C8}"/>
                  </a:ext>
                </a:extLst>
              </p:cNvPr>
              <p:cNvSpPr/>
              <p:nvPr/>
            </p:nvSpPr>
            <p:spPr>
              <a:xfrm>
                <a:off x="15839770" y="5041201"/>
                <a:ext cx="141612" cy="119082"/>
              </a:xfrm>
              <a:custGeom>
                <a:avLst/>
                <a:gdLst>
                  <a:gd name="connsiteX0" fmla="*/ 4828 w 141611"/>
                  <a:gd name="connsiteY0" fmla="*/ 113289 h 119082"/>
                  <a:gd name="connsiteX1" fmla="*/ 4828 w 141611"/>
                  <a:gd name="connsiteY1" fmla="*/ 9977 h 119082"/>
                  <a:gd name="connsiteX2" fmla="*/ 9977 w 141611"/>
                  <a:gd name="connsiteY2" fmla="*/ 4828 h 119082"/>
                  <a:gd name="connsiteX3" fmla="*/ 93657 w 141611"/>
                  <a:gd name="connsiteY3" fmla="*/ 4828 h 119082"/>
                  <a:gd name="connsiteX4" fmla="*/ 138071 w 141611"/>
                  <a:gd name="connsiteY4" fmla="*/ 49242 h 119082"/>
                  <a:gd name="connsiteX5" fmla="*/ 138071 w 141611"/>
                  <a:gd name="connsiteY5" fmla="*/ 115864 h 11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611" h="119082">
                    <a:moveTo>
                      <a:pt x="4828" y="113289"/>
                    </a:moveTo>
                    <a:lnTo>
                      <a:pt x="4828" y="9977"/>
                    </a:lnTo>
                    <a:cubicBezTo>
                      <a:pt x="4828" y="7081"/>
                      <a:pt x="7081" y="4828"/>
                      <a:pt x="9977" y="4828"/>
                    </a:cubicBezTo>
                    <a:lnTo>
                      <a:pt x="93657" y="4828"/>
                    </a:lnTo>
                    <a:lnTo>
                      <a:pt x="138071" y="49242"/>
                    </a:lnTo>
                    <a:lnTo>
                      <a:pt x="138071" y="115864"/>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5" name="Freeform: Shape 184">
                <a:extLst>
                  <a:ext uri="{FF2B5EF4-FFF2-40B4-BE49-F238E27FC236}">
                    <a16:creationId xmlns:a16="http://schemas.microsoft.com/office/drawing/2014/main" id="{C15B4E9D-EA20-4BBB-BA3E-4DBBCCCB2436}"/>
                  </a:ext>
                </a:extLst>
              </p:cNvPr>
              <p:cNvSpPr/>
              <p:nvPr/>
            </p:nvSpPr>
            <p:spPr>
              <a:xfrm>
                <a:off x="15928600" y="5040879"/>
                <a:ext cx="51495" cy="51495"/>
              </a:xfrm>
              <a:custGeom>
                <a:avLst/>
                <a:gdLst>
                  <a:gd name="connsiteX0" fmla="*/ 4828 w 51495"/>
                  <a:gd name="connsiteY0" fmla="*/ 49564 h 51495"/>
                  <a:gd name="connsiteX1" fmla="*/ 49242 w 51495"/>
                  <a:gd name="connsiteY1" fmla="*/ 49564 h 51495"/>
                  <a:gd name="connsiteX2" fmla="*/ 4828 w 51495"/>
                  <a:gd name="connsiteY2" fmla="*/ 4828 h 51495"/>
                </a:gdLst>
                <a:ahLst/>
                <a:cxnLst>
                  <a:cxn ang="0">
                    <a:pos x="connsiteX0" y="connsiteY0"/>
                  </a:cxn>
                  <a:cxn ang="0">
                    <a:pos x="connsiteX1" y="connsiteY1"/>
                  </a:cxn>
                  <a:cxn ang="0">
                    <a:pos x="connsiteX2" y="connsiteY2"/>
                  </a:cxn>
                </a:cxnLst>
                <a:rect l="l" t="t" r="r" b="b"/>
                <a:pathLst>
                  <a:path w="51495" h="51495">
                    <a:moveTo>
                      <a:pt x="4828" y="49564"/>
                    </a:moveTo>
                    <a:lnTo>
                      <a:pt x="49242" y="49564"/>
                    </a:lnTo>
                    <a:lnTo>
                      <a:pt x="4828"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6" name="Freeform: Shape 185">
                <a:extLst>
                  <a:ext uri="{FF2B5EF4-FFF2-40B4-BE49-F238E27FC236}">
                    <a16:creationId xmlns:a16="http://schemas.microsoft.com/office/drawing/2014/main" id="{96C089C6-8D27-4040-AFE7-12F268AAA133}"/>
                  </a:ext>
                </a:extLst>
              </p:cNvPr>
              <p:cNvSpPr/>
              <p:nvPr/>
            </p:nvSpPr>
            <p:spPr>
              <a:xfrm>
                <a:off x="15859403" y="5121341"/>
                <a:ext cx="102990" cy="9655"/>
              </a:xfrm>
              <a:custGeom>
                <a:avLst/>
                <a:gdLst>
                  <a:gd name="connsiteX0" fmla="*/ 4828 w 102990"/>
                  <a:gd name="connsiteY0" fmla="*/ 4828 h 9655"/>
                  <a:gd name="connsiteX1" fmla="*/ 99128 w 102990"/>
                  <a:gd name="connsiteY1" fmla="*/ 4828 h 9655"/>
                </a:gdLst>
                <a:ahLst/>
                <a:cxnLst>
                  <a:cxn ang="0">
                    <a:pos x="connsiteX0" y="connsiteY0"/>
                  </a:cxn>
                  <a:cxn ang="0">
                    <a:pos x="connsiteX1" y="connsiteY1"/>
                  </a:cxn>
                </a:cxnLst>
                <a:rect l="l" t="t" r="r" b="b"/>
                <a:pathLst>
                  <a:path w="102990" h="9655">
                    <a:moveTo>
                      <a:pt x="4828" y="4828"/>
                    </a:moveTo>
                    <a:lnTo>
                      <a:pt x="991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7" name="Freeform: Shape 186">
                <a:extLst>
                  <a:ext uri="{FF2B5EF4-FFF2-40B4-BE49-F238E27FC236}">
                    <a16:creationId xmlns:a16="http://schemas.microsoft.com/office/drawing/2014/main" id="{811D3DD5-CDAB-4C94-852D-DF363732D4A2}"/>
                  </a:ext>
                </a:extLst>
              </p:cNvPr>
              <p:cNvSpPr/>
              <p:nvPr/>
            </p:nvSpPr>
            <p:spPr>
              <a:xfrm>
                <a:off x="15859403" y="5095271"/>
                <a:ext cx="61150" cy="9655"/>
              </a:xfrm>
              <a:custGeom>
                <a:avLst/>
                <a:gdLst>
                  <a:gd name="connsiteX0" fmla="*/ 4828 w 61150"/>
                  <a:gd name="connsiteY0" fmla="*/ 4828 h 9655"/>
                  <a:gd name="connsiteX1" fmla="*/ 58254 w 61150"/>
                  <a:gd name="connsiteY1" fmla="*/ 4828 h 9655"/>
                </a:gdLst>
                <a:ahLst/>
                <a:cxnLst>
                  <a:cxn ang="0">
                    <a:pos x="connsiteX0" y="connsiteY0"/>
                  </a:cxn>
                  <a:cxn ang="0">
                    <a:pos x="connsiteX1" y="connsiteY1"/>
                  </a:cxn>
                </a:cxnLst>
                <a:rect l="l" t="t" r="r" b="b"/>
                <a:pathLst>
                  <a:path w="61150" h="9655">
                    <a:moveTo>
                      <a:pt x="4828" y="4828"/>
                    </a:moveTo>
                    <a:lnTo>
                      <a:pt x="58254"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8" name="Freeform: Shape 187">
                <a:extLst>
                  <a:ext uri="{FF2B5EF4-FFF2-40B4-BE49-F238E27FC236}">
                    <a16:creationId xmlns:a16="http://schemas.microsoft.com/office/drawing/2014/main" id="{6E5351F5-E1CC-4D98-8AFE-2CC3795652C6}"/>
                  </a:ext>
                </a:extLst>
              </p:cNvPr>
              <p:cNvSpPr/>
              <p:nvPr/>
            </p:nvSpPr>
            <p:spPr>
              <a:xfrm>
                <a:off x="15730657" y="4961384"/>
                <a:ext cx="93335" cy="199544"/>
              </a:xfrm>
              <a:custGeom>
                <a:avLst/>
                <a:gdLst>
                  <a:gd name="connsiteX0" fmla="*/ 88515 w 93334"/>
                  <a:gd name="connsiteY0" fmla="*/ 4828 h 199543"/>
                  <a:gd name="connsiteX1" fmla="*/ 11272 w 93334"/>
                  <a:gd name="connsiteY1" fmla="*/ 25104 h 199543"/>
                  <a:gd name="connsiteX2" fmla="*/ 5157 w 93334"/>
                  <a:gd name="connsiteY2" fmla="*/ 35725 h 199543"/>
                  <a:gd name="connsiteX3" fmla="*/ 46675 w 93334"/>
                  <a:gd name="connsiteY3" fmla="*/ 195360 h 199543"/>
                </a:gdLst>
                <a:ahLst/>
                <a:cxnLst>
                  <a:cxn ang="0">
                    <a:pos x="connsiteX0" y="connsiteY0"/>
                  </a:cxn>
                  <a:cxn ang="0">
                    <a:pos x="connsiteX1" y="connsiteY1"/>
                  </a:cxn>
                  <a:cxn ang="0">
                    <a:pos x="connsiteX2" y="connsiteY2"/>
                  </a:cxn>
                  <a:cxn ang="0">
                    <a:pos x="connsiteX3" y="connsiteY3"/>
                  </a:cxn>
                </a:cxnLst>
                <a:rect l="l" t="t" r="r" b="b"/>
                <a:pathLst>
                  <a:path w="93334" h="199543">
                    <a:moveTo>
                      <a:pt x="88515" y="4828"/>
                    </a:moveTo>
                    <a:lnTo>
                      <a:pt x="11272" y="25104"/>
                    </a:lnTo>
                    <a:cubicBezTo>
                      <a:pt x="6445" y="26391"/>
                      <a:pt x="3870" y="31219"/>
                      <a:pt x="5157" y="35725"/>
                    </a:cubicBezTo>
                    <a:lnTo>
                      <a:pt x="46675" y="195360"/>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9" name="Freeform: Shape 188">
                <a:extLst>
                  <a:ext uri="{FF2B5EF4-FFF2-40B4-BE49-F238E27FC236}">
                    <a16:creationId xmlns:a16="http://schemas.microsoft.com/office/drawing/2014/main" id="{87AD6FBD-5DA2-40C3-85A7-6E80C12AA418}"/>
                  </a:ext>
                </a:extLst>
              </p:cNvPr>
              <p:cNvSpPr/>
              <p:nvPr/>
            </p:nvSpPr>
            <p:spPr>
              <a:xfrm>
                <a:off x="15814345" y="4961384"/>
                <a:ext cx="61150" cy="51495"/>
              </a:xfrm>
              <a:custGeom>
                <a:avLst/>
                <a:gdLst>
                  <a:gd name="connsiteX0" fmla="*/ 16414 w 61150"/>
                  <a:gd name="connsiteY0" fmla="*/ 47633 h 51495"/>
                  <a:gd name="connsiteX1" fmla="*/ 59219 w 61150"/>
                  <a:gd name="connsiteY1" fmla="*/ 36368 h 51495"/>
                  <a:gd name="connsiteX2" fmla="*/ 4828 w 61150"/>
                  <a:gd name="connsiteY2" fmla="*/ 4828 h 51495"/>
                </a:gdLst>
                <a:ahLst/>
                <a:cxnLst>
                  <a:cxn ang="0">
                    <a:pos x="connsiteX0" y="connsiteY0"/>
                  </a:cxn>
                  <a:cxn ang="0">
                    <a:pos x="connsiteX1" y="connsiteY1"/>
                  </a:cxn>
                  <a:cxn ang="0">
                    <a:pos x="connsiteX2" y="connsiteY2"/>
                  </a:cxn>
                </a:cxnLst>
                <a:rect l="l" t="t" r="r" b="b"/>
                <a:pathLst>
                  <a:path w="61150" h="51495">
                    <a:moveTo>
                      <a:pt x="16414" y="47633"/>
                    </a:moveTo>
                    <a:lnTo>
                      <a:pt x="59219" y="36368"/>
                    </a:lnTo>
                    <a:lnTo>
                      <a:pt x="4828"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0" name="Freeform: Shape 189">
                <a:extLst>
                  <a:ext uri="{FF2B5EF4-FFF2-40B4-BE49-F238E27FC236}">
                    <a16:creationId xmlns:a16="http://schemas.microsoft.com/office/drawing/2014/main" id="{A3C3DE5D-EDD0-4F15-B2F0-DDB90DB8F5B6}"/>
                  </a:ext>
                </a:extLst>
              </p:cNvPr>
              <p:cNvSpPr/>
              <p:nvPr/>
            </p:nvSpPr>
            <p:spPr>
              <a:xfrm>
                <a:off x="15767355" y="5039270"/>
                <a:ext cx="64369" cy="22529"/>
              </a:xfrm>
              <a:custGeom>
                <a:avLst/>
                <a:gdLst>
                  <a:gd name="connsiteX0" fmla="*/ 4828 w 64368"/>
                  <a:gd name="connsiteY0" fmla="*/ 19311 h 22529"/>
                  <a:gd name="connsiteX1" fmla="*/ 60829 w 64368"/>
                  <a:gd name="connsiteY1" fmla="*/ 4828 h 22529"/>
                </a:gdLst>
                <a:ahLst/>
                <a:cxnLst>
                  <a:cxn ang="0">
                    <a:pos x="connsiteX0" y="connsiteY0"/>
                  </a:cxn>
                  <a:cxn ang="0">
                    <a:pos x="connsiteX1" y="connsiteY1"/>
                  </a:cxn>
                </a:cxnLst>
                <a:rect l="l" t="t" r="r" b="b"/>
                <a:pathLst>
                  <a:path w="64368" h="22529">
                    <a:moveTo>
                      <a:pt x="4828" y="19311"/>
                    </a:moveTo>
                    <a:lnTo>
                      <a:pt x="60829"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1" name="Freeform: Shape 190">
                <a:extLst>
                  <a:ext uri="{FF2B5EF4-FFF2-40B4-BE49-F238E27FC236}">
                    <a16:creationId xmlns:a16="http://schemas.microsoft.com/office/drawing/2014/main" id="{F0754650-C046-407E-80B1-52AE6E5B4AD8}"/>
                  </a:ext>
                </a:extLst>
              </p:cNvPr>
              <p:cNvSpPr/>
              <p:nvPr/>
            </p:nvSpPr>
            <p:spPr>
              <a:xfrm>
                <a:off x="15774114" y="5065661"/>
                <a:ext cx="57932" cy="22529"/>
              </a:xfrm>
              <a:custGeom>
                <a:avLst/>
                <a:gdLst>
                  <a:gd name="connsiteX0" fmla="*/ 4828 w 57932"/>
                  <a:gd name="connsiteY0" fmla="*/ 18345 h 22529"/>
                  <a:gd name="connsiteX1" fmla="*/ 55035 w 57932"/>
                  <a:gd name="connsiteY1" fmla="*/ 4828 h 22529"/>
                </a:gdLst>
                <a:ahLst/>
                <a:cxnLst>
                  <a:cxn ang="0">
                    <a:pos x="connsiteX0" y="connsiteY0"/>
                  </a:cxn>
                  <a:cxn ang="0">
                    <a:pos x="connsiteX1" y="connsiteY1"/>
                  </a:cxn>
                </a:cxnLst>
                <a:rect l="l" t="t" r="r" b="b"/>
                <a:pathLst>
                  <a:path w="57932" h="22529">
                    <a:moveTo>
                      <a:pt x="4828" y="18345"/>
                    </a:moveTo>
                    <a:lnTo>
                      <a:pt x="55035"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2" name="Freeform: Shape 191">
                <a:extLst>
                  <a:ext uri="{FF2B5EF4-FFF2-40B4-BE49-F238E27FC236}">
                    <a16:creationId xmlns:a16="http://schemas.microsoft.com/office/drawing/2014/main" id="{B08B9E6E-8229-486A-B7DE-F4401ECC4E4E}"/>
                  </a:ext>
                </a:extLst>
              </p:cNvPr>
              <p:cNvSpPr/>
              <p:nvPr/>
            </p:nvSpPr>
            <p:spPr>
              <a:xfrm>
                <a:off x="15780551" y="5092696"/>
                <a:ext cx="51495" cy="19311"/>
              </a:xfrm>
              <a:custGeom>
                <a:avLst/>
                <a:gdLst>
                  <a:gd name="connsiteX0" fmla="*/ 4828 w 51495"/>
                  <a:gd name="connsiteY0" fmla="*/ 16414 h 19310"/>
                  <a:gd name="connsiteX1" fmla="*/ 48599 w 51495"/>
                  <a:gd name="connsiteY1" fmla="*/ 4828 h 19310"/>
                </a:gdLst>
                <a:ahLst/>
                <a:cxnLst>
                  <a:cxn ang="0">
                    <a:pos x="connsiteX0" y="connsiteY0"/>
                  </a:cxn>
                  <a:cxn ang="0">
                    <a:pos x="connsiteX1" y="connsiteY1"/>
                  </a:cxn>
                </a:cxnLst>
                <a:rect l="l" t="t" r="r" b="b"/>
                <a:pathLst>
                  <a:path w="51495" h="19310">
                    <a:moveTo>
                      <a:pt x="4828" y="16414"/>
                    </a:moveTo>
                    <a:lnTo>
                      <a:pt x="48599"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3" name="Freeform: Shape 192">
                <a:extLst>
                  <a:ext uri="{FF2B5EF4-FFF2-40B4-BE49-F238E27FC236}">
                    <a16:creationId xmlns:a16="http://schemas.microsoft.com/office/drawing/2014/main" id="{D8DAD8F0-CE81-4EC5-A246-24799E9A5828}"/>
                  </a:ext>
                </a:extLst>
              </p:cNvPr>
              <p:cNvSpPr/>
              <p:nvPr/>
            </p:nvSpPr>
            <p:spPr>
              <a:xfrm>
                <a:off x="15760919" y="5015132"/>
                <a:ext cx="57932" cy="22529"/>
              </a:xfrm>
              <a:custGeom>
                <a:avLst/>
                <a:gdLst>
                  <a:gd name="connsiteX0" fmla="*/ 4828 w 57932"/>
                  <a:gd name="connsiteY0" fmla="*/ 18345 h 22529"/>
                  <a:gd name="connsiteX1" fmla="*/ 56001 w 57932"/>
                  <a:gd name="connsiteY1" fmla="*/ 4828 h 22529"/>
                </a:gdLst>
                <a:ahLst/>
                <a:cxnLst>
                  <a:cxn ang="0">
                    <a:pos x="connsiteX0" y="connsiteY0"/>
                  </a:cxn>
                  <a:cxn ang="0">
                    <a:pos x="connsiteX1" y="connsiteY1"/>
                  </a:cxn>
                </a:cxnLst>
                <a:rect l="l" t="t" r="r" b="b"/>
                <a:pathLst>
                  <a:path w="57932" h="22529">
                    <a:moveTo>
                      <a:pt x="4828" y="18345"/>
                    </a:moveTo>
                    <a:lnTo>
                      <a:pt x="56001"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4" name="Freeform: Shape 193">
                <a:extLst>
                  <a:ext uri="{FF2B5EF4-FFF2-40B4-BE49-F238E27FC236}">
                    <a16:creationId xmlns:a16="http://schemas.microsoft.com/office/drawing/2014/main" id="{BDD2606E-EC95-4A80-BE61-65C8F551DCE7}"/>
                  </a:ext>
                </a:extLst>
              </p:cNvPr>
              <p:cNvSpPr/>
              <p:nvPr/>
            </p:nvSpPr>
            <p:spPr>
              <a:xfrm>
                <a:off x="15869058" y="4994534"/>
                <a:ext cx="16092" cy="38621"/>
              </a:xfrm>
              <a:custGeom>
                <a:avLst/>
                <a:gdLst>
                  <a:gd name="connsiteX0" fmla="*/ 12874 w 16092"/>
                  <a:gd name="connsiteY0" fmla="*/ 35403 h 38621"/>
                  <a:gd name="connsiteX1" fmla="*/ 4828 w 16092"/>
                  <a:gd name="connsiteY1" fmla="*/ 4828 h 38621"/>
                </a:gdLst>
                <a:ahLst/>
                <a:cxnLst>
                  <a:cxn ang="0">
                    <a:pos x="connsiteX0" y="connsiteY0"/>
                  </a:cxn>
                  <a:cxn ang="0">
                    <a:pos x="connsiteX1" y="connsiteY1"/>
                  </a:cxn>
                </a:cxnLst>
                <a:rect l="l" t="t" r="r" b="b"/>
                <a:pathLst>
                  <a:path w="16092" h="38621">
                    <a:moveTo>
                      <a:pt x="12874" y="35403"/>
                    </a:moveTo>
                    <a:lnTo>
                      <a:pt x="48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5" name="Freeform: Shape 194">
                <a:extLst>
                  <a:ext uri="{FF2B5EF4-FFF2-40B4-BE49-F238E27FC236}">
                    <a16:creationId xmlns:a16="http://schemas.microsoft.com/office/drawing/2014/main" id="{9F5E0DDC-3F52-404E-A89D-A580963BDAE6}"/>
                  </a:ext>
                </a:extLst>
              </p:cNvPr>
              <p:cNvSpPr/>
              <p:nvPr/>
            </p:nvSpPr>
            <p:spPr>
              <a:xfrm>
                <a:off x="15931174" y="4960225"/>
                <a:ext cx="115864" cy="74024"/>
              </a:xfrm>
              <a:custGeom>
                <a:avLst/>
                <a:gdLst>
                  <a:gd name="connsiteX0" fmla="*/ 112002 w 115864"/>
                  <a:gd name="connsiteY0" fmla="*/ 32056 h 74024"/>
                  <a:gd name="connsiteX1" fmla="*/ 37012 w 115864"/>
                  <a:gd name="connsiteY1" fmla="*/ 5343 h 74024"/>
                  <a:gd name="connsiteX2" fmla="*/ 25748 w 115864"/>
                  <a:gd name="connsiteY2" fmla="*/ 10814 h 74024"/>
                  <a:gd name="connsiteX3" fmla="*/ 4828 w 115864"/>
                  <a:gd name="connsiteY3" fmla="*/ 70034 h 74024"/>
                </a:gdLst>
                <a:ahLst/>
                <a:cxnLst>
                  <a:cxn ang="0">
                    <a:pos x="connsiteX0" y="connsiteY0"/>
                  </a:cxn>
                  <a:cxn ang="0">
                    <a:pos x="connsiteX1" y="connsiteY1"/>
                  </a:cxn>
                  <a:cxn ang="0">
                    <a:pos x="connsiteX2" y="connsiteY2"/>
                  </a:cxn>
                  <a:cxn ang="0">
                    <a:pos x="connsiteX3" y="connsiteY3"/>
                  </a:cxn>
                </a:cxnLst>
                <a:rect l="l" t="t" r="r" b="b"/>
                <a:pathLst>
                  <a:path w="115864" h="74024">
                    <a:moveTo>
                      <a:pt x="112002" y="32056"/>
                    </a:moveTo>
                    <a:lnTo>
                      <a:pt x="37012" y="5343"/>
                    </a:lnTo>
                    <a:cubicBezTo>
                      <a:pt x="32506" y="3734"/>
                      <a:pt x="27357" y="5987"/>
                      <a:pt x="25748" y="10814"/>
                    </a:cubicBezTo>
                    <a:lnTo>
                      <a:pt x="4828" y="70034"/>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6" name="Freeform: Shape 195">
                <a:extLst>
                  <a:ext uri="{FF2B5EF4-FFF2-40B4-BE49-F238E27FC236}">
                    <a16:creationId xmlns:a16="http://schemas.microsoft.com/office/drawing/2014/main" id="{535F0241-C091-4BEE-9C07-53D96095D615}"/>
                  </a:ext>
                </a:extLst>
              </p:cNvPr>
              <p:cNvSpPr/>
              <p:nvPr/>
            </p:nvSpPr>
            <p:spPr>
              <a:xfrm>
                <a:off x="16023544" y="4987453"/>
                <a:ext cx="51495" cy="64369"/>
              </a:xfrm>
              <a:custGeom>
                <a:avLst/>
                <a:gdLst>
                  <a:gd name="connsiteX0" fmla="*/ 4828 w 51495"/>
                  <a:gd name="connsiteY0" fmla="*/ 46667 h 64368"/>
                  <a:gd name="connsiteX1" fmla="*/ 46667 w 51495"/>
                  <a:gd name="connsiteY1" fmla="*/ 61472 h 64368"/>
                  <a:gd name="connsiteX2" fmla="*/ 19633 w 51495"/>
                  <a:gd name="connsiteY2" fmla="*/ 4828 h 64368"/>
                </a:gdLst>
                <a:ahLst/>
                <a:cxnLst>
                  <a:cxn ang="0">
                    <a:pos x="connsiteX0" y="connsiteY0"/>
                  </a:cxn>
                  <a:cxn ang="0">
                    <a:pos x="connsiteX1" y="connsiteY1"/>
                  </a:cxn>
                  <a:cxn ang="0">
                    <a:pos x="connsiteX2" y="connsiteY2"/>
                  </a:cxn>
                </a:cxnLst>
                <a:rect l="l" t="t" r="r" b="b"/>
                <a:pathLst>
                  <a:path w="51495" h="64368">
                    <a:moveTo>
                      <a:pt x="4828" y="46667"/>
                    </a:moveTo>
                    <a:lnTo>
                      <a:pt x="46667" y="61472"/>
                    </a:lnTo>
                    <a:lnTo>
                      <a:pt x="19633"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7" name="Freeform: Shape 196">
                <a:extLst>
                  <a:ext uri="{FF2B5EF4-FFF2-40B4-BE49-F238E27FC236}">
                    <a16:creationId xmlns:a16="http://schemas.microsoft.com/office/drawing/2014/main" id="{E462DF82-A05D-46EB-AB13-1BFF553361C6}"/>
                  </a:ext>
                </a:extLst>
              </p:cNvPr>
              <p:cNvSpPr/>
              <p:nvPr/>
            </p:nvSpPr>
            <p:spPr>
              <a:xfrm>
                <a:off x="15947267" y="5037339"/>
                <a:ext cx="96553" cy="38621"/>
              </a:xfrm>
              <a:custGeom>
                <a:avLst/>
                <a:gdLst>
                  <a:gd name="connsiteX0" fmla="*/ 4828 w 96553"/>
                  <a:gd name="connsiteY0" fmla="*/ 4828 h 38621"/>
                  <a:gd name="connsiteX1" fmla="*/ 93013 w 96553"/>
                  <a:gd name="connsiteY1" fmla="*/ 36368 h 38621"/>
                </a:gdLst>
                <a:ahLst/>
                <a:cxnLst>
                  <a:cxn ang="0">
                    <a:pos x="connsiteX0" y="connsiteY0"/>
                  </a:cxn>
                  <a:cxn ang="0">
                    <a:pos x="connsiteX1" y="connsiteY1"/>
                  </a:cxn>
                </a:cxnLst>
                <a:rect l="l" t="t" r="r" b="b"/>
                <a:pathLst>
                  <a:path w="96553" h="38621">
                    <a:moveTo>
                      <a:pt x="4828" y="4828"/>
                    </a:moveTo>
                    <a:lnTo>
                      <a:pt x="93013" y="3636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8" name="Freeform: Shape 197">
                <a:extLst>
                  <a:ext uri="{FF2B5EF4-FFF2-40B4-BE49-F238E27FC236}">
                    <a16:creationId xmlns:a16="http://schemas.microsoft.com/office/drawing/2014/main" id="{9988BE67-9DA5-44CF-99AA-A69245977165}"/>
                  </a:ext>
                </a:extLst>
              </p:cNvPr>
              <p:cNvSpPr/>
              <p:nvPr/>
            </p:nvSpPr>
            <p:spPr>
              <a:xfrm>
                <a:off x="15989428" y="5080144"/>
                <a:ext cx="45058" cy="22529"/>
              </a:xfrm>
              <a:custGeom>
                <a:avLst/>
                <a:gdLst>
                  <a:gd name="connsiteX0" fmla="*/ 4828 w 45058"/>
                  <a:gd name="connsiteY0" fmla="*/ 4828 h 22529"/>
                  <a:gd name="connsiteX1" fmla="*/ 42162 w 45058"/>
                  <a:gd name="connsiteY1" fmla="*/ 18023 h 22529"/>
                </a:gdLst>
                <a:ahLst/>
                <a:cxnLst>
                  <a:cxn ang="0">
                    <a:pos x="connsiteX0" y="connsiteY0"/>
                  </a:cxn>
                  <a:cxn ang="0">
                    <a:pos x="connsiteX1" y="connsiteY1"/>
                  </a:cxn>
                </a:cxnLst>
                <a:rect l="l" t="t" r="r" b="b"/>
                <a:pathLst>
                  <a:path w="45058" h="22529">
                    <a:moveTo>
                      <a:pt x="4828" y="4828"/>
                    </a:moveTo>
                    <a:lnTo>
                      <a:pt x="42162" y="18023"/>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99" name="Freeform: Shape 198">
                <a:extLst>
                  <a:ext uri="{FF2B5EF4-FFF2-40B4-BE49-F238E27FC236}">
                    <a16:creationId xmlns:a16="http://schemas.microsoft.com/office/drawing/2014/main" id="{ABB401F8-0D37-440B-9366-C1E596DBFA5B}"/>
                  </a:ext>
                </a:extLst>
              </p:cNvPr>
              <p:cNvSpPr/>
              <p:nvPr/>
            </p:nvSpPr>
            <p:spPr>
              <a:xfrm>
                <a:off x="15986210" y="5106536"/>
                <a:ext cx="38621" cy="19311"/>
              </a:xfrm>
              <a:custGeom>
                <a:avLst/>
                <a:gdLst>
                  <a:gd name="connsiteX0" fmla="*/ 4828 w 38621"/>
                  <a:gd name="connsiteY0" fmla="*/ 4828 h 19310"/>
                  <a:gd name="connsiteX1" fmla="*/ 36690 w 38621"/>
                  <a:gd name="connsiteY1" fmla="*/ 16092 h 19310"/>
                </a:gdLst>
                <a:ahLst/>
                <a:cxnLst>
                  <a:cxn ang="0">
                    <a:pos x="connsiteX0" y="connsiteY0"/>
                  </a:cxn>
                  <a:cxn ang="0">
                    <a:pos x="connsiteX1" y="connsiteY1"/>
                  </a:cxn>
                </a:cxnLst>
                <a:rect l="l" t="t" r="r" b="b"/>
                <a:pathLst>
                  <a:path w="38621" h="19310">
                    <a:moveTo>
                      <a:pt x="4828" y="4828"/>
                    </a:moveTo>
                    <a:lnTo>
                      <a:pt x="36690" y="16092"/>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0" name="Freeform: Shape 199">
                <a:extLst>
                  <a:ext uri="{FF2B5EF4-FFF2-40B4-BE49-F238E27FC236}">
                    <a16:creationId xmlns:a16="http://schemas.microsoft.com/office/drawing/2014/main" id="{DEF9A3C6-978C-4989-AF3F-D9023B9D935C}"/>
                  </a:ext>
                </a:extLst>
              </p:cNvPr>
              <p:cNvSpPr/>
              <p:nvPr/>
            </p:nvSpPr>
            <p:spPr>
              <a:xfrm>
                <a:off x="15955956" y="5012879"/>
                <a:ext cx="57932" cy="25748"/>
              </a:xfrm>
              <a:custGeom>
                <a:avLst/>
                <a:gdLst>
                  <a:gd name="connsiteX0" fmla="*/ 4828 w 57932"/>
                  <a:gd name="connsiteY0" fmla="*/ 4828 h 25747"/>
                  <a:gd name="connsiteX1" fmla="*/ 54714 w 57932"/>
                  <a:gd name="connsiteY1" fmla="*/ 22529 h 25747"/>
                </a:gdLst>
                <a:ahLst/>
                <a:cxnLst>
                  <a:cxn ang="0">
                    <a:pos x="connsiteX0" y="connsiteY0"/>
                  </a:cxn>
                  <a:cxn ang="0">
                    <a:pos x="connsiteX1" y="connsiteY1"/>
                  </a:cxn>
                </a:cxnLst>
                <a:rect l="l" t="t" r="r" b="b"/>
                <a:pathLst>
                  <a:path w="57932" h="25747">
                    <a:moveTo>
                      <a:pt x="4828" y="4828"/>
                    </a:moveTo>
                    <a:lnTo>
                      <a:pt x="54714" y="22529"/>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1" name="Freeform: Shape 200">
                <a:extLst>
                  <a:ext uri="{FF2B5EF4-FFF2-40B4-BE49-F238E27FC236}">
                    <a16:creationId xmlns:a16="http://schemas.microsoft.com/office/drawing/2014/main" id="{4337F8DA-D874-4BBA-9B2B-6CFED71C14AA}"/>
                  </a:ext>
                </a:extLst>
              </p:cNvPr>
              <p:cNvSpPr/>
              <p:nvPr/>
            </p:nvSpPr>
            <p:spPr>
              <a:xfrm>
                <a:off x="16027406" y="5043776"/>
                <a:ext cx="48277" cy="115864"/>
              </a:xfrm>
              <a:custGeom>
                <a:avLst/>
                <a:gdLst>
                  <a:gd name="connsiteX0" fmla="*/ 43449 w 48276"/>
                  <a:gd name="connsiteY0" fmla="*/ 4828 h 115864"/>
                  <a:gd name="connsiteX1" fmla="*/ 16092 w 48276"/>
                  <a:gd name="connsiteY1" fmla="*/ 81427 h 115864"/>
                  <a:gd name="connsiteX2" fmla="*/ 4828 w 48276"/>
                  <a:gd name="connsiteY2" fmla="*/ 112967 h 115864"/>
                </a:gdLst>
                <a:ahLst/>
                <a:cxnLst>
                  <a:cxn ang="0">
                    <a:pos x="connsiteX0" y="connsiteY0"/>
                  </a:cxn>
                  <a:cxn ang="0">
                    <a:pos x="connsiteX1" y="connsiteY1"/>
                  </a:cxn>
                  <a:cxn ang="0">
                    <a:pos x="connsiteX2" y="connsiteY2"/>
                  </a:cxn>
                </a:cxnLst>
                <a:rect l="l" t="t" r="r" b="b"/>
                <a:pathLst>
                  <a:path w="48276" h="115864">
                    <a:moveTo>
                      <a:pt x="43449" y="4828"/>
                    </a:moveTo>
                    <a:lnTo>
                      <a:pt x="16092" y="81427"/>
                    </a:lnTo>
                    <a:lnTo>
                      <a:pt x="4828" y="112967"/>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2" name="Freeform: Shape 201">
                <a:extLst>
                  <a:ext uri="{FF2B5EF4-FFF2-40B4-BE49-F238E27FC236}">
                    <a16:creationId xmlns:a16="http://schemas.microsoft.com/office/drawing/2014/main" id="{BCAFABF4-E98D-4DAF-9053-0FF4684941D9}"/>
                  </a:ext>
                </a:extLst>
              </p:cNvPr>
              <p:cNvSpPr/>
              <p:nvPr/>
            </p:nvSpPr>
            <p:spPr>
              <a:xfrm>
                <a:off x="15712320" y="5257481"/>
                <a:ext cx="9655" cy="41840"/>
              </a:xfrm>
              <a:custGeom>
                <a:avLst/>
                <a:gdLst>
                  <a:gd name="connsiteX0" fmla="*/ 4828 w 9655"/>
                  <a:gd name="connsiteY0" fmla="*/ 37656 h 41839"/>
                  <a:gd name="connsiteX1" fmla="*/ 4828 w 9655"/>
                  <a:gd name="connsiteY1" fmla="*/ 4828 h 41839"/>
                </a:gdLst>
                <a:ahLst/>
                <a:cxnLst>
                  <a:cxn ang="0">
                    <a:pos x="connsiteX0" y="connsiteY0"/>
                  </a:cxn>
                  <a:cxn ang="0">
                    <a:pos x="connsiteX1" y="connsiteY1"/>
                  </a:cxn>
                </a:cxnLst>
                <a:rect l="l" t="t" r="r" b="b"/>
                <a:pathLst>
                  <a:path w="9655" h="41839">
                    <a:moveTo>
                      <a:pt x="4828" y="37656"/>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3" name="Freeform: Shape 202">
                <a:extLst>
                  <a:ext uri="{FF2B5EF4-FFF2-40B4-BE49-F238E27FC236}">
                    <a16:creationId xmlns:a16="http://schemas.microsoft.com/office/drawing/2014/main" id="{FAB6BA5B-F677-44B8-AB00-E02B4EA57BEF}"/>
                  </a:ext>
                </a:extLst>
              </p:cNvPr>
              <p:cNvSpPr/>
              <p:nvPr/>
            </p:nvSpPr>
            <p:spPr>
              <a:xfrm>
                <a:off x="15712320" y="5171226"/>
                <a:ext cx="382995" cy="251039"/>
              </a:xfrm>
              <a:custGeom>
                <a:avLst/>
                <a:gdLst>
                  <a:gd name="connsiteX0" fmla="*/ 4828 w 382994"/>
                  <a:gd name="connsiteY0" fmla="*/ 60507 h 251038"/>
                  <a:gd name="connsiteX1" fmla="*/ 4828 w 382994"/>
                  <a:gd name="connsiteY1" fmla="*/ 27679 h 251038"/>
                  <a:gd name="connsiteX2" fmla="*/ 14161 w 382994"/>
                  <a:gd name="connsiteY2" fmla="*/ 18989 h 251038"/>
                  <a:gd name="connsiteX3" fmla="*/ 142255 w 382994"/>
                  <a:gd name="connsiteY3" fmla="*/ 18989 h 251038"/>
                  <a:gd name="connsiteX4" fmla="*/ 142255 w 382994"/>
                  <a:gd name="connsiteY4" fmla="*/ 18989 h 251038"/>
                  <a:gd name="connsiteX5" fmla="*/ 152554 w 382994"/>
                  <a:gd name="connsiteY5" fmla="*/ 4828 h 251038"/>
                  <a:gd name="connsiteX6" fmla="*/ 225935 w 382994"/>
                  <a:gd name="connsiteY6" fmla="*/ 4828 h 251038"/>
                  <a:gd name="connsiteX7" fmla="*/ 236234 w 382994"/>
                  <a:gd name="connsiteY7" fmla="*/ 18989 h 251038"/>
                  <a:gd name="connsiteX8" fmla="*/ 236234 w 382994"/>
                  <a:gd name="connsiteY8" fmla="*/ 18989 h 251038"/>
                  <a:gd name="connsiteX9" fmla="*/ 368834 w 382994"/>
                  <a:gd name="connsiteY9" fmla="*/ 18989 h 251038"/>
                  <a:gd name="connsiteX10" fmla="*/ 378167 w 382994"/>
                  <a:gd name="connsiteY10" fmla="*/ 27679 h 251038"/>
                  <a:gd name="connsiteX11" fmla="*/ 378167 w 382994"/>
                  <a:gd name="connsiteY11" fmla="*/ 238165 h 251038"/>
                  <a:gd name="connsiteX12" fmla="*/ 368834 w 382994"/>
                  <a:gd name="connsiteY12" fmla="*/ 246855 h 251038"/>
                  <a:gd name="connsiteX13" fmla="*/ 14161 w 382994"/>
                  <a:gd name="connsiteY13" fmla="*/ 246855 h 251038"/>
                  <a:gd name="connsiteX14" fmla="*/ 4828 w 382994"/>
                  <a:gd name="connsiteY14" fmla="*/ 238165 h 251038"/>
                  <a:gd name="connsiteX15" fmla="*/ 4828 w 382994"/>
                  <a:gd name="connsiteY15" fmla="*/ 143543 h 25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2994" h="251038">
                    <a:moveTo>
                      <a:pt x="4828" y="60507"/>
                    </a:moveTo>
                    <a:lnTo>
                      <a:pt x="4828" y="27679"/>
                    </a:lnTo>
                    <a:cubicBezTo>
                      <a:pt x="4828" y="22851"/>
                      <a:pt x="9012" y="18989"/>
                      <a:pt x="14161" y="18989"/>
                    </a:cubicBezTo>
                    <a:lnTo>
                      <a:pt x="142255" y="18989"/>
                    </a:lnTo>
                    <a:lnTo>
                      <a:pt x="142255" y="18989"/>
                    </a:lnTo>
                    <a:cubicBezTo>
                      <a:pt x="141612" y="10621"/>
                      <a:pt x="146761" y="4828"/>
                      <a:pt x="152554" y="4828"/>
                    </a:cubicBezTo>
                    <a:lnTo>
                      <a:pt x="225935" y="4828"/>
                    </a:lnTo>
                    <a:cubicBezTo>
                      <a:pt x="231728" y="4828"/>
                      <a:pt x="236556" y="10299"/>
                      <a:pt x="236234" y="18989"/>
                    </a:cubicBezTo>
                    <a:lnTo>
                      <a:pt x="236234" y="18989"/>
                    </a:lnTo>
                    <a:lnTo>
                      <a:pt x="368834" y="18989"/>
                    </a:lnTo>
                    <a:cubicBezTo>
                      <a:pt x="373983" y="18989"/>
                      <a:pt x="378167" y="22851"/>
                      <a:pt x="378167" y="27679"/>
                    </a:cubicBezTo>
                    <a:lnTo>
                      <a:pt x="378167" y="238165"/>
                    </a:lnTo>
                    <a:cubicBezTo>
                      <a:pt x="378167" y="242993"/>
                      <a:pt x="373983" y="246855"/>
                      <a:pt x="368834" y="246855"/>
                    </a:cubicBezTo>
                    <a:lnTo>
                      <a:pt x="14161" y="246855"/>
                    </a:lnTo>
                    <a:cubicBezTo>
                      <a:pt x="9012" y="246855"/>
                      <a:pt x="4828" y="242993"/>
                      <a:pt x="4828" y="238165"/>
                    </a:cubicBezTo>
                    <a:lnTo>
                      <a:pt x="4828" y="143543"/>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4" name="Freeform: Shape 203">
                <a:extLst>
                  <a:ext uri="{FF2B5EF4-FFF2-40B4-BE49-F238E27FC236}">
                    <a16:creationId xmlns:a16="http://schemas.microsoft.com/office/drawing/2014/main" id="{DC8EC32A-EC9A-4557-8426-1704BA6EAF1C}"/>
                  </a:ext>
                </a:extLst>
              </p:cNvPr>
              <p:cNvSpPr/>
              <p:nvPr/>
            </p:nvSpPr>
            <p:spPr>
              <a:xfrm>
                <a:off x="15836230" y="5381713"/>
                <a:ext cx="231728" cy="9655"/>
              </a:xfrm>
              <a:custGeom>
                <a:avLst/>
                <a:gdLst>
                  <a:gd name="connsiteX0" fmla="*/ 4828 w 231728"/>
                  <a:gd name="connsiteY0" fmla="*/ 4828 h 9655"/>
                  <a:gd name="connsiteX1" fmla="*/ 229797 w 231728"/>
                  <a:gd name="connsiteY1" fmla="*/ 4828 h 9655"/>
                </a:gdLst>
                <a:ahLst/>
                <a:cxnLst>
                  <a:cxn ang="0">
                    <a:pos x="connsiteX0" y="connsiteY0"/>
                  </a:cxn>
                  <a:cxn ang="0">
                    <a:pos x="connsiteX1" y="connsiteY1"/>
                  </a:cxn>
                </a:cxnLst>
                <a:rect l="l" t="t" r="r" b="b"/>
                <a:pathLst>
                  <a:path w="231728" h="9655">
                    <a:moveTo>
                      <a:pt x="4828" y="4828"/>
                    </a:moveTo>
                    <a:lnTo>
                      <a:pt x="229797"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5" name="Freeform: Shape 204">
                <a:extLst>
                  <a:ext uri="{FF2B5EF4-FFF2-40B4-BE49-F238E27FC236}">
                    <a16:creationId xmlns:a16="http://schemas.microsoft.com/office/drawing/2014/main" id="{DD5CB511-9110-4FA6-A861-2D0070641973}"/>
                  </a:ext>
                </a:extLst>
              </p:cNvPr>
              <p:cNvSpPr/>
              <p:nvPr/>
            </p:nvSpPr>
            <p:spPr>
              <a:xfrm>
                <a:off x="15780551" y="5381713"/>
                <a:ext cx="45058" cy="9655"/>
              </a:xfrm>
              <a:custGeom>
                <a:avLst/>
                <a:gdLst>
                  <a:gd name="connsiteX0" fmla="*/ 4828 w 45058"/>
                  <a:gd name="connsiteY0" fmla="*/ 4828 h 9655"/>
                  <a:gd name="connsiteX1" fmla="*/ 42162 w 45058"/>
                  <a:gd name="connsiteY1" fmla="*/ 4828 h 9655"/>
                </a:gdLst>
                <a:ahLst/>
                <a:cxnLst>
                  <a:cxn ang="0">
                    <a:pos x="connsiteX0" y="connsiteY0"/>
                  </a:cxn>
                  <a:cxn ang="0">
                    <a:pos x="connsiteX1" y="connsiteY1"/>
                  </a:cxn>
                </a:cxnLst>
                <a:rect l="l" t="t" r="r" b="b"/>
                <a:pathLst>
                  <a:path w="45058" h="9655">
                    <a:moveTo>
                      <a:pt x="4828" y="4828"/>
                    </a:moveTo>
                    <a:lnTo>
                      <a:pt x="42162"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6" name="Freeform: Shape 205">
                <a:extLst>
                  <a:ext uri="{FF2B5EF4-FFF2-40B4-BE49-F238E27FC236}">
                    <a16:creationId xmlns:a16="http://schemas.microsoft.com/office/drawing/2014/main" id="{FED920B8-B8CB-4A18-BC41-F54C89C3626E}"/>
                  </a:ext>
                </a:extLst>
              </p:cNvPr>
              <p:cNvSpPr/>
              <p:nvPr/>
            </p:nvSpPr>
            <p:spPr>
              <a:xfrm>
                <a:off x="15730987" y="5381713"/>
                <a:ext cx="45058" cy="9655"/>
              </a:xfrm>
              <a:custGeom>
                <a:avLst/>
                <a:gdLst>
                  <a:gd name="connsiteX0" fmla="*/ 4828 w 45058"/>
                  <a:gd name="connsiteY0" fmla="*/ 4828 h 9655"/>
                  <a:gd name="connsiteX1" fmla="*/ 41196 w 45058"/>
                  <a:gd name="connsiteY1" fmla="*/ 4828 h 9655"/>
                </a:gdLst>
                <a:ahLst/>
                <a:cxnLst>
                  <a:cxn ang="0">
                    <a:pos x="connsiteX0" y="connsiteY0"/>
                  </a:cxn>
                  <a:cxn ang="0">
                    <a:pos x="connsiteX1" y="connsiteY1"/>
                  </a:cxn>
                </a:cxnLst>
                <a:rect l="l" t="t" r="r" b="b"/>
                <a:pathLst>
                  <a:path w="45058" h="9655">
                    <a:moveTo>
                      <a:pt x="4828" y="4828"/>
                    </a:moveTo>
                    <a:lnTo>
                      <a:pt x="41196"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152" name="Group 151">
              <a:extLst>
                <a:ext uri="{FF2B5EF4-FFF2-40B4-BE49-F238E27FC236}">
                  <a16:creationId xmlns:a16="http://schemas.microsoft.com/office/drawing/2014/main" id="{16432E0E-E4E3-410D-B99C-A3CD67C6C0D4}"/>
                </a:ext>
              </a:extLst>
            </p:cNvPr>
            <p:cNvGrpSpPr/>
            <p:nvPr/>
          </p:nvGrpSpPr>
          <p:grpSpPr>
            <a:xfrm>
              <a:off x="16615646" y="5359620"/>
              <a:ext cx="458628" cy="468606"/>
              <a:chOff x="15433286" y="5091633"/>
              <a:chExt cx="458628" cy="468606"/>
            </a:xfrm>
          </p:grpSpPr>
          <p:sp>
            <p:nvSpPr>
              <p:cNvPr id="155" name="Freeform: Shape 154">
                <a:extLst>
                  <a:ext uri="{FF2B5EF4-FFF2-40B4-BE49-F238E27FC236}">
                    <a16:creationId xmlns:a16="http://schemas.microsoft.com/office/drawing/2014/main" id="{2FC3F840-D979-47A5-8232-395FB1CA949E}"/>
                  </a:ext>
                </a:extLst>
              </p:cNvPr>
              <p:cNvSpPr/>
              <p:nvPr/>
            </p:nvSpPr>
            <p:spPr>
              <a:xfrm>
                <a:off x="15450021" y="5212968"/>
                <a:ext cx="16092" cy="28966"/>
              </a:xfrm>
              <a:custGeom>
                <a:avLst/>
                <a:gdLst>
                  <a:gd name="connsiteX0" fmla="*/ 4828 w 16092"/>
                  <a:gd name="connsiteY0" fmla="*/ 25426 h 28966"/>
                  <a:gd name="connsiteX1" fmla="*/ 14161 w 16092"/>
                  <a:gd name="connsiteY1" fmla="*/ 4828 h 28966"/>
                </a:gdLst>
                <a:ahLst/>
                <a:cxnLst>
                  <a:cxn ang="0">
                    <a:pos x="connsiteX0" y="connsiteY0"/>
                  </a:cxn>
                  <a:cxn ang="0">
                    <a:pos x="connsiteX1" y="connsiteY1"/>
                  </a:cxn>
                </a:cxnLst>
                <a:rect l="l" t="t" r="r" b="b"/>
                <a:pathLst>
                  <a:path w="16092" h="28966">
                    <a:moveTo>
                      <a:pt x="4828" y="25426"/>
                    </a:moveTo>
                    <a:cubicBezTo>
                      <a:pt x="7724" y="18345"/>
                      <a:pt x="10943" y="11586"/>
                      <a:pt x="14161"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56" name="Freeform: Shape 155">
                <a:extLst>
                  <a:ext uri="{FF2B5EF4-FFF2-40B4-BE49-F238E27FC236}">
                    <a16:creationId xmlns:a16="http://schemas.microsoft.com/office/drawing/2014/main" id="{6C3230A5-4E6B-4ECA-8A33-169D4C94979B}"/>
                  </a:ext>
                </a:extLst>
              </p:cNvPr>
              <p:cNvSpPr/>
              <p:nvPr/>
            </p:nvSpPr>
            <p:spPr>
              <a:xfrm>
                <a:off x="15433286" y="5251268"/>
                <a:ext cx="19311" cy="128738"/>
              </a:xfrm>
              <a:custGeom>
                <a:avLst/>
                <a:gdLst>
                  <a:gd name="connsiteX0" fmla="*/ 10299 w 19310"/>
                  <a:gd name="connsiteY0" fmla="*/ 125841 h 128737"/>
                  <a:gd name="connsiteX1" fmla="*/ 4828 w 19310"/>
                  <a:gd name="connsiteY1" fmla="*/ 74990 h 128737"/>
                  <a:gd name="connsiteX2" fmla="*/ 15449 w 19310"/>
                  <a:gd name="connsiteY2" fmla="*/ 4828 h 128737"/>
                </a:gdLst>
                <a:ahLst/>
                <a:cxnLst>
                  <a:cxn ang="0">
                    <a:pos x="connsiteX0" y="connsiteY0"/>
                  </a:cxn>
                  <a:cxn ang="0">
                    <a:pos x="connsiteX1" y="connsiteY1"/>
                  </a:cxn>
                  <a:cxn ang="0">
                    <a:pos x="connsiteX2" y="connsiteY2"/>
                  </a:cxn>
                </a:cxnLst>
                <a:rect l="l" t="t" r="r" b="b"/>
                <a:pathLst>
                  <a:path w="19310" h="128737">
                    <a:moveTo>
                      <a:pt x="10299" y="125841"/>
                    </a:moveTo>
                    <a:cubicBezTo>
                      <a:pt x="6759" y="109427"/>
                      <a:pt x="4828" y="92369"/>
                      <a:pt x="4828" y="74990"/>
                    </a:cubicBezTo>
                    <a:cubicBezTo>
                      <a:pt x="4828" y="50530"/>
                      <a:pt x="8690" y="27035"/>
                      <a:pt x="15449"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58" name="Freeform: Shape 157">
                <a:extLst>
                  <a:ext uri="{FF2B5EF4-FFF2-40B4-BE49-F238E27FC236}">
                    <a16:creationId xmlns:a16="http://schemas.microsoft.com/office/drawing/2014/main" id="{6FEB4F57-86EC-46D2-952D-2B39099F890B}"/>
                  </a:ext>
                </a:extLst>
              </p:cNvPr>
              <p:cNvSpPr/>
              <p:nvPr/>
            </p:nvSpPr>
            <p:spPr>
              <a:xfrm>
                <a:off x="15444872" y="5395132"/>
                <a:ext cx="402306" cy="164141"/>
              </a:xfrm>
              <a:custGeom>
                <a:avLst/>
                <a:gdLst>
                  <a:gd name="connsiteX0" fmla="*/ 400696 w 402305"/>
                  <a:gd name="connsiteY0" fmla="*/ 65656 h 164140"/>
                  <a:gd name="connsiteX1" fmla="*/ 218211 w 402305"/>
                  <a:gd name="connsiteY1" fmla="*/ 160922 h 164140"/>
                  <a:gd name="connsiteX2" fmla="*/ 4828 w 402305"/>
                  <a:gd name="connsiteY2" fmla="*/ 4828 h 164140"/>
                </a:gdLst>
                <a:ahLst/>
                <a:cxnLst>
                  <a:cxn ang="0">
                    <a:pos x="connsiteX0" y="connsiteY0"/>
                  </a:cxn>
                  <a:cxn ang="0">
                    <a:pos x="connsiteX1" y="connsiteY1"/>
                  </a:cxn>
                  <a:cxn ang="0">
                    <a:pos x="connsiteX2" y="connsiteY2"/>
                  </a:cxn>
                </a:cxnLst>
                <a:rect l="l" t="t" r="r" b="b"/>
                <a:pathLst>
                  <a:path w="402305" h="164140">
                    <a:moveTo>
                      <a:pt x="400696" y="65656"/>
                    </a:moveTo>
                    <a:cubicBezTo>
                      <a:pt x="359822" y="123588"/>
                      <a:pt x="293200" y="160922"/>
                      <a:pt x="218211" y="160922"/>
                    </a:cubicBezTo>
                    <a:cubicBezTo>
                      <a:pt x="119082" y="160922"/>
                      <a:pt x="35081" y="95588"/>
                      <a:pt x="4828"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59" name="Freeform: Shape 158">
                <a:extLst>
                  <a:ext uri="{FF2B5EF4-FFF2-40B4-BE49-F238E27FC236}">
                    <a16:creationId xmlns:a16="http://schemas.microsoft.com/office/drawing/2014/main" id="{D0351AE8-E5A8-478F-AD29-E16CC92CC8A2}"/>
                  </a:ext>
                </a:extLst>
              </p:cNvPr>
              <p:cNvSpPr/>
              <p:nvPr/>
            </p:nvSpPr>
            <p:spPr>
              <a:xfrm>
                <a:off x="15854580" y="5393201"/>
                <a:ext cx="25748" cy="48277"/>
              </a:xfrm>
              <a:custGeom>
                <a:avLst/>
                <a:gdLst>
                  <a:gd name="connsiteX0" fmla="*/ 22529 w 25747"/>
                  <a:gd name="connsiteY0" fmla="*/ 4828 h 48276"/>
                  <a:gd name="connsiteX1" fmla="*/ 4828 w 25747"/>
                  <a:gd name="connsiteY1" fmla="*/ 45702 h 48276"/>
                </a:gdLst>
                <a:ahLst/>
                <a:cxnLst>
                  <a:cxn ang="0">
                    <a:pos x="connsiteX0" y="connsiteY0"/>
                  </a:cxn>
                  <a:cxn ang="0">
                    <a:pos x="connsiteX1" y="connsiteY1"/>
                  </a:cxn>
                </a:cxnLst>
                <a:rect l="l" t="t" r="r" b="b"/>
                <a:pathLst>
                  <a:path w="25747" h="48276">
                    <a:moveTo>
                      <a:pt x="22529" y="4828"/>
                    </a:moveTo>
                    <a:cubicBezTo>
                      <a:pt x="18023" y="19311"/>
                      <a:pt x="11908" y="32828"/>
                      <a:pt x="4828" y="45702"/>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0" name="Freeform: Shape 159">
                <a:extLst>
                  <a:ext uri="{FF2B5EF4-FFF2-40B4-BE49-F238E27FC236}">
                    <a16:creationId xmlns:a16="http://schemas.microsoft.com/office/drawing/2014/main" id="{AEBED0ED-8A47-46FE-907B-72BA79AD9A46}"/>
                  </a:ext>
                </a:extLst>
              </p:cNvPr>
              <p:cNvSpPr/>
              <p:nvPr/>
            </p:nvSpPr>
            <p:spPr>
              <a:xfrm>
                <a:off x="15467079" y="5091633"/>
                <a:ext cx="424835" cy="280005"/>
              </a:xfrm>
              <a:custGeom>
                <a:avLst/>
                <a:gdLst>
                  <a:gd name="connsiteX0" fmla="*/ 4828 w 424834"/>
                  <a:gd name="connsiteY0" fmla="*/ 112967 h 280004"/>
                  <a:gd name="connsiteX1" fmla="*/ 196003 w 424834"/>
                  <a:gd name="connsiteY1" fmla="*/ 4828 h 280004"/>
                  <a:gd name="connsiteX2" fmla="*/ 420973 w 424834"/>
                  <a:gd name="connsiteY2" fmla="*/ 234625 h 280004"/>
                  <a:gd name="connsiteX3" fmla="*/ 417432 w 424834"/>
                  <a:gd name="connsiteY3" fmla="*/ 276464 h 280004"/>
                </a:gdLst>
                <a:ahLst/>
                <a:cxnLst>
                  <a:cxn ang="0">
                    <a:pos x="connsiteX0" y="connsiteY0"/>
                  </a:cxn>
                  <a:cxn ang="0">
                    <a:pos x="connsiteX1" y="connsiteY1"/>
                  </a:cxn>
                  <a:cxn ang="0">
                    <a:pos x="connsiteX2" y="connsiteY2"/>
                  </a:cxn>
                  <a:cxn ang="0">
                    <a:pos x="connsiteX3" y="connsiteY3"/>
                  </a:cxn>
                </a:cxnLst>
                <a:rect l="l" t="t" r="r" b="b"/>
                <a:pathLst>
                  <a:path w="424834" h="280004">
                    <a:moveTo>
                      <a:pt x="4828" y="112967"/>
                    </a:moveTo>
                    <a:cubicBezTo>
                      <a:pt x="44736" y="47955"/>
                      <a:pt x="115542" y="4828"/>
                      <a:pt x="196003" y="4828"/>
                    </a:cubicBezTo>
                    <a:cubicBezTo>
                      <a:pt x="320235" y="4828"/>
                      <a:pt x="420973" y="107818"/>
                      <a:pt x="420973" y="234625"/>
                    </a:cubicBezTo>
                    <a:cubicBezTo>
                      <a:pt x="420973" y="248786"/>
                      <a:pt x="419685" y="262947"/>
                      <a:pt x="417432" y="276464"/>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1" name="Freeform: Shape 160">
                <a:extLst>
                  <a:ext uri="{FF2B5EF4-FFF2-40B4-BE49-F238E27FC236}">
                    <a16:creationId xmlns:a16="http://schemas.microsoft.com/office/drawing/2014/main" id="{005AC452-E5DC-4437-954D-F42E878C5271}"/>
                  </a:ext>
                </a:extLst>
              </p:cNvPr>
              <p:cNvSpPr/>
              <p:nvPr/>
            </p:nvSpPr>
            <p:spPr>
              <a:xfrm>
                <a:off x="15471585" y="5482352"/>
                <a:ext cx="99772" cy="77243"/>
              </a:xfrm>
              <a:custGeom>
                <a:avLst/>
                <a:gdLst>
                  <a:gd name="connsiteX0" fmla="*/ 95910 w 99771"/>
                  <a:gd name="connsiteY0" fmla="*/ 73702 h 77242"/>
                  <a:gd name="connsiteX1" fmla="*/ 4828 w 99771"/>
                  <a:gd name="connsiteY1" fmla="*/ 73702 h 77242"/>
                  <a:gd name="connsiteX2" fmla="*/ 4828 w 99771"/>
                  <a:gd name="connsiteY2" fmla="*/ 4828 h 77242"/>
                </a:gdLst>
                <a:ahLst/>
                <a:cxnLst>
                  <a:cxn ang="0">
                    <a:pos x="connsiteX0" y="connsiteY0"/>
                  </a:cxn>
                  <a:cxn ang="0">
                    <a:pos x="connsiteX1" y="connsiteY1"/>
                  </a:cxn>
                  <a:cxn ang="0">
                    <a:pos x="connsiteX2" y="connsiteY2"/>
                  </a:cxn>
                </a:cxnLst>
                <a:rect l="l" t="t" r="r" b="b"/>
                <a:pathLst>
                  <a:path w="99771" h="77242">
                    <a:moveTo>
                      <a:pt x="95910" y="73702"/>
                    </a:moveTo>
                    <a:lnTo>
                      <a:pt x="4828" y="73702"/>
                    </a:lnTo>
                    <a:lnTo>
                      <a:pt x="4828" y="4828"/>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2" name="Freeform: Shape 161">
                <a:extLst>
                  <a:ext uri="{FF2B5EF4-FFF2-40B4-BE49-F238E27FC236}">
                    <a16:creationId xmlns:a16="http://schemas.microsoft.com/office/drawing/2014/main" id="{C19FAFB6-9490-4AAB-B91E-317CB1F4E5C3}"/>
                  </a:ext>
                </a:extLst>
              </p:cNvPr>
              <p:cNvSpPr/>
              <p:nvPr/>
            </p:nvSpPr>
            <p:spPr>
              <a:xfrm>
                <a:off x="15752233" y="5482996"/>
                <a:ext cx="102990" cy="77243"/>
              </a:xfrm>
              <a:custGeom>
                <a:avLst/>
                <a:gdLst>
                  <a:gd name="connsiteX0" fmla="*/ 100415 w 102990"/>
                  <a:gd name="connsiteY0" fmla="*/ 4828 h 77242"/>
                  <a:gd name="connsiteX1" fmla="*/ 100415 w 102990"/>
                  <a:gd name="connsiteY1" fmla="*/ 73059 h 77242"/>
                  <a:gd name="connsiteX2" fmla="*/ 4828 w 102990"/>
                  <a:gd name="connsiteY2" fmla="*/ 73059 h 77242"/>
                </a:gdLst>
                <a:ahLst/>
                <a:cxnLst>
                  <a:cxn ang="0">
                    <a:pos x="connsiteX0" y="connsiteY0"/>
                  </a:cxn>
                  <a:cxn ang="0">
                    <a:pos x="connsiteX1" y="connsiteY1"/>
                  </a:cxn>
                  <a:cxn ang="0">
                    <a:pos x="connsiteX2" y="connsiteY2"/>
                  </a:cxn>
                </a:cxnLst>
                <a:rect l="l" t="t" r="r" b="b"/>
                <a:pathLst>
                  <a:path w="102990" h="77242">
                    <a:moveTo>
                      <a:pt x="100415" y="4828"/>
                    </a:moveTo>
                    <a:lnTo>
                      <a:pt x="100415" y="73059"/>
                    </a:lnTo>
                    <a:lnTo>
                      <a:pt x="4828" y="73059"/>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3" name="Freeform: Shape 162">
                <a:extLst>
                  <a:ext uri="{FF2B5EF4-FFF2-40B4-BE49-F238E27FC236}">
                    <a16:creationId xmlns:a16="http://schemas.microsoft.com/office/drawing/2014/main" id="{A7541B8F-3BCA-466A-85F3-4C71BEB925A2}"/>
                  </a:ext>
                </a:extLst>
              </p:cNvPr>
              <p:cNvSpPr/>
              <p:nvPr/>
            </p:nvSpPr>
            <p:spPr>
              <a:xfrm>
                <a:off x="15847821" y="5233566"/>
                <a:ext cx="9655" cy="177014"/>
              </a:xfrm>
              <a:custGeom>
                <a:avLst/>
                <a:gdLst>
                  <a:gd name="connsiteX0" fmla="*/ 4828 w 9655"/>
                  <a:gd name="connsiteY0" fmla="*/ 4828 h 177014"/>
                  <a:gd name="connsiteX1" fmla="*/ 4828 w 9655"/>
                  <a:gd name="connsiteY1" fmla="*/ 172509 h 177014"/>
                </a:gdLst>
                <a:ahLst/>
                <a:cxnLst>
                  <a:cxn ang="0">
                    <a:pos x="connsiteX0" y="connsiteY0"/>
                  </a:cxn>
                  <a:cxn ang="0">
                    <a:pos x="connsiteX1" y="connsiteY1"/>
                  </a:cxn>
                </a:cxnLst>
                <a:rect l="l" t="t" r="r" b="b"/>
                <a:pathLst>
                  <a:path w="9655" h="177014">
                    <a:moveTo>
                      <a:pt x="4828" y="4828"/>
                    </a:moveTo>
                    <a:lnTo>
                      <a:pt x="4828" y="172509"/>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4" name="Freeform: Shape 163">
                <a:extLst>
                  <a:ext uri="{FF2B5EF4-FFF2-40B4-BE49-F238E27FC236}">
                    <a16:creationId xmlns:a16="http://schemas.microsoft.com/office/drawing/2014/main" id="{B69D7608-FCEB-40A3-9ECC-BB1E1DFBFD1B}"/>
                  </a:ext>
                </a:extLst>
              </p:cNvPr>
              <p:cNvSpPr/>
              <p:nvPr/>
            </p:nvSpPr>
            <p:spPr>
              <a:xfrm>
                <a:off x="15817568" y="5138622"/>
                <a:ext cx="38621" cy="41840"/>
              </a:xfrm>
              <a:custGeom>
                <a:avLst/>
                <a:gdLst>
                  <a:gd name="connsiteX0" fmla="*/ 4828 w 38621"/>
                  <a:gd name="connsiteY0" fmla="*/ 4828 h 41839"/>
                  <a:gd name="connsiteX1" fmla="*/ 35081 w 38621"/>
                  <a:gd name="connsiteY1" fmla="*/ 4828 h 41839"/>
                  <a:gd name="connsiteX2" fmla="*/ 35081 w 38621"/>
                  <a:gd name="connsiteY2" fmla="*/ 37334 h 41839"/>
                </a:gdLst>
                <a:ahLst/>
                <a:cxnLst>
                  <a:cxn ang="0">
                    <a:pos x="connsiteX0" y="connsiteY0"/>
                  </a:cxn>
                  <a:cxn ang="0">
                    <a:pos x="connsiteX1" y="connsiteY1"/>
                  </a:cxn>
                  <a:cxn ang="0">
                    <a:pos x="connsiteX2" y="connsiteY2"/>
                  </a:cxn>
                </a:cxnLst>
                <a:rect l="l" t="t" r="r" b="b"/>
                <a:pathLst>
                  <a:path w="38621" h="41839">
                    <a:moveTo>
                      <a:pt x="4828" y="4828"/>
                    </a:moveTo>
                    <a:lnTo>
                      <a:pt x="35081" y="4828"/>
                    </a:lnTo>
                    <a:lnTo>
                      <a:pt x="35081" y="37334"/>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5" name="Freeform: Shape 164">
                <a:extLst>
                  <a:ext uri="{FF2B5EF4-FFF2-40B4-BE49-F238E27FC236}">
                    <a16:creationId xmlns:a16="http://schemas.microsoft.com/office/drawing/2014/main" id="{E09030AC-61A6-4CA6-91F2-C21D32824EF6}"/>
                  </a:ext>
                </a:extLst>
              </p:cNvPr>
              <p:cNvSpPr/>
              <p:nvPr/>
            </p:nvSpPr>
            <p:spPr>
              <a:xfrm>
                <a:off x="15554621" y="5138622"/>
                <a:ext cx="209199" cy="9655"/>
              </a:xfrm>
              <a:custGeom>
                <a:avLst/>
                <a:gdLst>
                  <a:gd name="connsiteX0" fmla="*/ 4828 w 209198"/>
                  <a:gd name="connsiteY0" fmla="*/ 4828 h 9655"/>
                  <a:gd name="connsiteX1" fmla="*/ 206946 w 209198"/>
                  <a:gd name="connsiteY1" fmla="*/ 4828 h 9655"/>
                </a:gdLst>
                <a:ahLst/>
                <a:cxnLst>
                  <a:cxn ang="0">
                    <a:pos x="connsiteX0" y="connsiteY0"/>
                  </a:cxn>
                  <a:cxn ang="0">
                    <a:pos x="connsiteX1" y="connsiteY1"/>
                  </a:cxn>
                </a:cxnLst>
                <a:rect l="l" t="t" r="r" b="b"/>
                <a:pathLst>
                  <a:path w="209198" h="9655">
                    <a:moveTo>
                      <a:pt x="4828" y="4828"/>
                    </a:moveTo>
                    <a:lnTo>
                      <a:pt x="206946"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6" name="Freeform: Shape 165">
                <a:extLst>
                  <a:ext uri="{FF2B5EF4-FFF2-40B4-BE49-F238E27FC236}">
                    <a16:creationId xmlns:a16="http://schemas.microsoft.com/office/drawing/2014/main" id="{B3C8C91A-0ADF-48DF-BE19-38B93B7A7772}"/>
                  </a:ext>
                </a:extLst>
              </p:cNvPr>
              <p:cNvSpPr/>
              <p:nvPr/>
            </p:nvSpPr>
            <p:spPr>
              <a:xfrm>
                <a:off x="15471585" y="5138622"/>
                <a:ext cx="38621" cy="38621"/>
              </a:xfrm>
              <a:custGeom>
                <a:avLst/>
                <a:gdLst>
                  <a:gd name="connsiteX0" fmla="*/ 4828 w 38621"/>
                  <a:gd name="connsiteY0" fmla="*/ 34116 h 38621"/>
                  <a:gd name="connsiteX1" fmla="*/ 4828 w 38621"/>
                  <a:gd name="connsiteY1" fmla="*/ 4828 h 38621"/>
                  <a:gd name="connsiteX2" fmla="*/ 33794 w 38621"/>
                  <a:gd name="connsiteY2" fmla="*/ 4828 h 38621"/>
                </a:gdLst>
                <a:ahLst/>
                <a:cxnLst>
                  <a:cxn ang="0">
                    <a:pos x="connsiteX0" y="connsiteY0"/>
                  </a:cxn>
                  <a:cxn ang="0">
                    <a:pos x="connsiteX1" y="connsiteY1"/>
                  </a:cxn>
                  <a:cxn ang="0">
                    <a:pos x="connsiteX2" y="connsiteY2"/>
                  </a:cxn>
                </a:cxnLst>
                <a:rect l="l" t="t" r="r" b="b"/>
                <a:pathLst>
                  <a:path w="38621" h="38621">
                    <a:moveTo>
                      <a:pt x="4828" y="34116"/>
                    </a:moveTo>
                    <a:lnTo>
                      <a:pt x="4828" y="4828"/>
                    </a:lnTo>
                    <a:lnTo>
                      <a:pt x="33794" y="4828"/>
                    </a:ln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7" name="Freeform: Shape 166">
                <a:extLst>
                  <a:ext uri="{FF2B5EF4-FFF2-40B4-BE49-F238E27FC236}">
                    <a16:creationId xmlns:a16="http://schemas.microsoft.com/office/drawing/2014/main" id="{E8E6263E-D4CC-417F-8E4F-D7000E3BBC00}"/>
                  </a:ext>
                </a:extLst>
              </p:cNvPr>
              <p:cNvSpPr/>
              <p:nvPr/>
            </p:nvSpPr>
            <p:spPr>
              <a:xfrm>
                <a:off x="15471585" y="5233566"/>
                <a:ext cx="9655" cy="177014"/>
              </a:xfrm>
              <a:custGeom>
                <a:avLst/>
                <a:gdLst>
                  <a:gd name="connsiteX0" fmla="*/ 4828 w 9655"/>
                  <a:gd name="connsiteY0" fmla="*/ 173796 h 177014"/>
                  <a:gd name="connsiteX1" fmla="*/ 4828 w 9655"/>
                  <a:gd name="connsiteY1" fmla="*/ 4828 h 177014"/>
                </a:gdLst>
                <a:ahLst/>
                <a:cxnLst>
                  <a:cxn ang="0">
                    <a:pos x="connsiteX0" y="connsiteY0"/>
                  </a:cxn>
                  <a:cxn ang="0">
                    <a:pos x="connsiteX1" y="connsiteY1"/>
                  </a:cxn>
                </a:cxnLst>
                <a:rect l="l" t="t" r="r" b="b"/>
                <a:pathLst>
                  <a:path w="9655" h="177014">
                    <a:moveTo>
                      <a:pt x="4828" y="173796"/>
                    </a:moveTo>
                    <a:lnTo>
                      <a:pt x="482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8" name="Freeform: Shape 167">
                <a:extLst>
                  <a:ext uri="{FF2B5EF4-FFF2-40B4-BE49-F238E27FC236}">
                    <a16:creationId xmlns:a16="http://schemas.microsoft.com/office/drawing/2014/main" id="{710805F7-7381-4CFF-822D-1D14B3F86E90}"/>
                  </a:ext>
                </a:extLst>
              </p:cNvPr>
              <p:cNvSpPr/>
              <p:nvPr/>
            </p:nvSpPr>
            <p:spPr>
              <a:xfrm>
                <a:off x="15629933" y="5465616"/>
                <a:ext cx="9655" cy="9655"/>
              </a:xfrm>
              <a:custGeom>
                <a:avLst/>
                <a:gdLst>
                  <a:gd name="connsiteX0" fmla="*/ 4828 w 9655"/>
                  <a:gd name="connsiteY0" fmla="*/ 4828 h 9655"/>
                  <a:gd name="connsiteX1" fmla="*/ 4828 w 9655"/>
                  <a:gd name="connsiteY1" fmla="*/ 4828 h 9655"/>
                </a:gdLst>
                <a:ahLst/>
                <a:cxnLst>
                  <a:cxn ang="0">
                    <a:pos x="connsiteX0" y="connsiteY0"/>
                  </a:cxn>
                  <a:cxn ang="0">
                    <a:pos x="connsiteX1" y="connsiteY1"/>
                  </a:cxn>
                </a:cxnLst>
                <a:rect l="l" t="t" r="r" b="b"/>
                <a:pathLst>
                  <a:path w="9655" h="9655">
                    <a:moveTo>
                      <a:pt x="4828" y="4828"/>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69" name="Freeform: Shape 168">
                <a:extLst>
                  <a:ext uri="{FF2B5EF4-FFF2-40B4-BE49-F238E27FC236}">
                    <a16:creationId xmlns:a16="http://schemas.microsoft.com/office/drawing/2014/main" id="{C7D73ED0-7939-44D3-93A8-CA7FBD677B4B}"/>
                  </a:ext>
                </a:extLst>
              </p:cNvPr>
              <p:cNvSpPr/>
              <p:nvPr/>
            </p:nvSpPr>
            <p:spPr>
              <a:xfrm>
                <a:off x="15627036" y="5173703"/>
                <a:ext cx="77243" cy="77243"/>
              </a:xfrm>
              <a:custGeom>
                <a:avLst/>
                <a:gdLst>
                  <a:gd name="connsiteX0" fmla="*/ 73702 w 77242"/>
                  <a:gd name="connsiteY0" fmla="*/ 38621 h 77242"/>
                  <a:gd name="connsiteX1" fmla="*/ 39265 w 77242"/>
                  <a:gd name="connsiteY1" fmla="*/ 72415 h 77242"/>
                  <a:gd name="connsiteX2" fmla="*/ 4828 w 77242"/>
                  <a:gd name="connsiteY2" fmla="*/ 38621 h 77242"/>
                  <a:gd name="connsiteX3" fmla="*/ 39265 w 77242"/>
                  <a:gd name="connsiteY3" fmla="*/ 4828 h 77242"/>
                  <a:gd name="connsiteX4" fmla="*/ 73702 w 77242"/>
                  <a:gd name="connsiteY4" fmla="*/ 38621 h 7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42" h="77242">
                    <a:moveTo>
                      <a:pt x="73702" y="38621"/>
                    </a:moveTo>
                    <a:cubicBezTo>
                      <a:pt x="73702" y="57285"/>
                      <a:pt x="58284" y="72415"/>
                      <a:pt x="39265" y="72415"/>
                    </a:cubicBezTo>
                    <a:cubicBezTo>
                      <a:pt x="20246" y="72415"/>
                      <a:pt x="4828" y="57285"/>
                      <a:pt x="4828" y="38621"/>
                    </a:cubicBezTo>
                    <a:cubicBezTo>
                      <a:pt x="4828" y="19958"/>
                      <a:pt x="20246" y="4828"/>
                      <a:pt x="39265" y="4828"/>
                    </a:cubicBezTo>
                    <a:cubicBezTo>
                      <a:pt x="58284" y="4828"/>
                      <a:pt x="73702" y="19958"/>
                      <a:pt x="73702" y="38621"/>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0" name="Freeform: Shape 169">
                <a:extLst>
                  <a:ext uri="{FF2B5EF4-FFF2-40B4-BE49-F238E27FC236}">
                    <a16:creationId xmlns:a16="http://schemas.microsoft.com/office/drawing/2014/main" id="{E65C913D-3463-456B-8173-B7F7336879C6}"/>
                  </a:ext>
                </a:extLst>
              </p:cNvPr>
              <p:cNvSpPr/>
              <p:nvPr/>
            </p:nvSpPr>
            <p:spPr>
              <a:xfrm>
                <a:off x="15611587" y="5254808"/>
                <a:ext cx="106209" cy="35403"/>
              </a:xfrm>
              <a:custGeom>
                <a:avLst/>
                <a:gdLst>
                  <a:gd name="connsiteX0" fmla="*/ 4828 w 106208"/>
                  <a:gd name="connsiteY0" fmla="*/ 31541 h 35402"/>
                  <a:gd name="connsiteX1" fmla="*/ 34759 w 106208"/>
                  <a:gd name="connsiteY1" fmla="*/ 4828 h 35402"/>
                  <a:gd name="connsiteX2" fmla="*/ 71771 w 106208"/>
                  <a:gd name="connsiteY2" fmla="*/ 4828 h 35402"/>
                  <a:gd name="connsiteX3" fmla="*/ 102347 w 106208"/>
                  <a:gd name="connsiteY3" fmla="*/ 31541 h 35402"/>
                </a:gdLst>
                <a:ahLst/>
                <a:cxnLst>
                  <a:cxn ang="0">
                    <a:pos x="connsiteX0" y="connsiteY0"/>
                  </a:cxn>
                  <a:cxn ang="0">
                    <a:pos x="connsiteX1" y="connsiteY1"/>
                  </a:cxn>
                  <a:cxn ang="0">
                    <a:pos x="connsiteX2" y="connsiteY2"/>
                  </a:cxn>
                  <a:cxn ang="0">
                    <a:pos x="connsiteX3" y="connsiteY3"/>
                  </a:cxn>
                </a:cxnLst>
                <a:rect l="l" t="t" r="r" b="b"/>
                <a:pathLst>
                  <a:path w="106208" h="35402">
                    <a:moveTo>
                      <a:pt x="4828" y="31541"/>
                    </a:moveTo>
                    <a:cubicBezTo>
                      <a:pt x="4828" y="18667"/>
                      <a:pt x="21242" y="4828"/>
                      <a:pt x="34759" y="4828"/>
                    </a:cubicBezTo>
                    <a:lnTo>
                      <a:pt x="71771" y="4828"/>
                    </a:lnTo>
                    <a:cubicBezTo>
                      <a:pt x="87864" y="4828"/>
                      <a:pt x="102347" y="15127"/>
                      <a:pt x="102347" y="31541"/>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1" name="Freeform: Shape 170">
                <a:extLst>
                  <a:ext uri="{FF2B5EF4-FFF2-40B4-BE49-F238E27FC236}">
                    <a16:creationId xmlns:a16="http://schemas.microsoft.com/office/drawing/2014/main" id="{23EA1044-30CC-4E2F-835B-A8372A9ED913}"/>
                  </a:ext>
                </a:extLst>
              </p:cNvPr>
              <p:cNvSpPr/>
              <p:nvPr/>
            </p:nvSpPr>
            <p:spPr>
              <a:xfrm>
                <a:off x="15611266" y="5304694"/>
                <a:ext cx="9655" cy="35403"/>
              </a:xfrm>
              <a:custGeom>
                <a:avLst/>
                <a:gdLst>
                  <a:gd name="connsiteX0" fmla="*/ 4828 w 9655"/>
                  <a:gd name="connsiteY0" fmla="*/ 30897 h 35402"/>
                  <a:gd name="connsiteX1" fmla="*/ 4828 w 9655"/>
                  <a:gd name="connsiteY1" fmla="*/ 4828 h 35402"/>
                </a:gdLst>
                <a:ahLst/>
                <a:cxnLst>
                  <a:cxn ang="0">
                    <a:pos x="connsiteX0" y="connsiteY0"/>
                  </a:cxn>
                  <a:cxn ang="0">
                    <a:pos x="connsiteX1" y="connsiteY1"/>
                  </a:cxn>
                </a:cxnLst>
                <a:rect l="l" t="t" r="r" b="b"/>
                <a:pathLst>
                  <a:path w="9655" h="35402">
                    <a:moveTo>
                      <a:pt x="4828" y="30897"/>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2" name="Freeform: Shape 171">
                <a:extLst>
                  <a:ext uri="{FF2B5EF4-FFF2-40B4-BE49-F238E27FC236}">
                    <a16:creationId xmlns:a16="http://schemas.microsoft.com/office/drawing/2014/main" id="{8C5139C1-06D8-4AA5-A37F-97235E2EE68C}"/>
                  </a:ext>
                </a:extLst>
              </p:cNvPr>
              <p:cNvSpPr/>
              <p:nvPr/>
            </p:nvSpPr>
            <p:spPr>
              <a:xfrm>
                <a:off x="15611266" y="5345890"/>
                <a:ext cx="9655" cy="32184"/>
              </a:xfrm>
              <a:custGeom>
                <a:avLst/>
                <a:gdLst>
                  <a:gd name="connsiteX0" fmla="*/ 4828 w 9655"/>
                  <a:gd name="connsiteY0" fmla="*/ 27679 h 32184"/>
                  <a:gd name="connsiteX1" fmla="*/ 4828 w 9655"/>
                  <a:gd name="connsiteY1" fmla="*/ 4828 h 32184"/>
                </a:gdLst>
                <a:ahLst/>
                <a:cxnLst>
                  <a:cxn ang="0">
                    <a:pos x="connsiteX0" y="connsiteY0"/>
                  </a:cxn>
                  <a:cxn ang="0">
                    <a:pos x="connsiteX1" y="connsiteY1"/>
                  </a:cxn>
                </a:cxnLst>
                <a:rect l="l" t="t" r="r" b="b"/>
                <a:pathLst>
                  <a:path w="9655" h="32184">
                    <a:moveTo>
                      <a:pt x="4828" y="27679"/>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3" name="Freeform: Shape 172">
                <a:extLst>
                  <a:ext uri="{FF2B5EF4-FFF2-40B4-BE49-F238E27FC236}">
                    <a16:creationId xmlns:a16="http://schemas.microsoft.com/office/drawing/2014/main" id="{07C810E8-A99B-40C7-A923-50E69C4E4FDC}"/>
                  </a:ext>
                </a:extLst>
              </p:cNvPr>
              <p:cNvSpPr/>
              <p:nvPr/>
            </p:nvSpPr>
            <p:spPr>
              <a:xfrm>
                <a:off x="15611266" y="5379040"/>
                <a:ext cx="9655" cy="51495"/>
              </a:xfrm>
              <a:custGeom>
                <a:avLst/>
                <a:gdLst>
                  <a:gd name="connsiteX0" fmla="*/ 5150 w 9655"/>
                  <a:gd name="connsiteY0" fmla="*/ 46989 h 51495"/>
                  <a:gd name="connsiteX1" fmla="*/ 4828 w 9655"/>
                  <a:gd name="connsiteY1" fmla="*/ 4828 h 51495"/>
                </a:gdLst>
                <a:ahLst/>
                <a:cxnLst>
                  <a:cxn ang="0">
                    <a:pos x="connsiteX0" y="connsiteY0"/>
                  </a:cxn>
                  <a:cxn ang="0">
                    <a:pos x="connsiteX1" y="connsiteY1"/>
                  </a:cxn>
                </a:cxnLst>
                <a:rect l="l" t="t" r="r" b="b"/>
                <a:pathLst>
                  <a:path w="9655" h="51495">
                    <a:moveTo>
                      <a:pt x="5150" y="46989"/>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4" name="Freeform: Shape 173">
                <a:extLst>
                  <a:ext uri="{FF2B5EF4-FFF2-40B4-BE49-F238E27FC236}">
                    <a16:creationId xmlns:a16="http://schemas.microsoft.com/office/drawing/2014/main" id="{722BEE1F-3855-4795-BD49-06E323D80307}"/>
                  </a:ext>
                </a:extLst>
              </p:cNvPr>
              <p:cNvSpPr/>
              <p:nvPr/>
            </p:nvSpPr>
            <p:spPr>
              <a:xfrm>
                <a:off x="15708141" y="5304694"/>
                <a:ext cx="9655" cy="125519"/>
              </a:xfrm>
              <a:custGeom>
                <a:avLst/>
                <a:gdLst>
                  <a:gd name="connsiteX0" fmla="*/ 4828 w 9655"/>
                  <a:gd name="connsiteY0" fmla="*/ 121979 h 125519"/>
                  <a:gd name="connsiteX1" fmla="*/ 4828 w 9655"/>
                  <a:gd name="connsiteY1" fmla="*/ 4828 h 125519"/>
                </a:gdLst>
                <a:ahLst/>
                <a:cxnLst>
                  <a:cxn ang="0">
                    <a:pos x="connsiteX0" y="connsiteY0"/>
                  </a:cxn>
                  <a:cxn ang="0">
                    <a:pos x="connsiteX1" y="connsiteY1"/>
                  </a:cxn>
                </a:cxnLst>
                <a:rect l="l" t="t" r="r" b="b"/>
                <a:pathLst>
                  <a:path w="9655" h="125519">
                    <a:moveTo>
                      <a:pt x="4828" y="121979"/>
                    </a:moveTo>
                    <a:lnTo>
                      <a:pt x="4828"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5" name="Freeform: Shape 174">
                <a:extLst>
                  <a:ext uri="{FF2B5EF4-FFF2-40B4-BE49-F238E27FC236}">
                    <a16:creationId xmlns:a16="http://schemas.microsoft.com/office/drawing/2014/main" id="{C41941F0-1562-4D13-80B0-86E4826F538D}"/>
                  </a:ext>
                </a:extLst>
              </p:cNvPr>
              <p:cNvSpPr/>
              <p:nvPr/>
            </p:nvSpPr>
            <p:spPr>
              <a:xfrm>
                <a:off x="15611266" y="5405431"/>
                <a:ext cx="106209" cy="135175"/>
              </a:xfrm>
              <a:custGeom>
                <a:avLst/>
                <a:gdLst>
                  <a:gd name="connsiteX0" fmla="*/ 4828 w 106208"/>
                  <a:gd name="connsiteY0" fmla="*/ 18023 h 135174"/>
                  <a:gd name="connsiteX1" fmla="*/ 4828 w 106208"/>
                  <a:gd name="connsiteY1" fmla="*/ 115542 h 135174"/>
                  <a:gd name="connsiteX2" fmla="*/ 23495 w 106208"/>
                  <a:gd name="connsiteY2" fmla="*/ 132278 h 135174"/>
                  <a:gd name="connsiteX3" fmla="*/ 23495 w 106208"/>
                  <a:gd name="connsiteY3" fmla="*/ 132278 h 135174"/>
                  <a:gd name="connsiteX4" fmla="*/ 42162 w 106208"/>
                  <a:gd name="connsiteY4" fmla="*/ 115542 h 135174"/>
                  <a:gd name="connsiteX5" fmla="*/ 42162 w 106208"/>
                  <a:gd name="connsiteY5" fmla="*/ 4828 h 135174"/>
                  <a:gd name="connsiteX6" fmla="*/ 64691 w 106208"/>
                  <a:gd name="connsiteY6" fmla="*/ 4828 h 135174"/>
                  <a:gd name="connsiteX7" fmla="*/ 64691 w 106208"/>
                  <a:gd name="connsiteY7" fmla="*/ 115542 h 135174"/>
                  <a:gd name="connsiteX8" fmla="*/ 83358 w 106208"/>
                  <a:gd name="connsiteY8" fmla="*/ 132278 h 135174"/>
                  <a:gd name="connsiteX9" fmla="*/ 83358 w 106208"/>
                  <a:gd name="connsiteY9" fmla="*/ 132278 h 135174"/>
                  <a:gd name="connsiteX10" fmla="*/ 102025 w 106208"/>
                  <a:gd name="connsiteY10" fmla="*/ 115542 h 135174"/>
                  <a:gd name="connsiteX11" fmla="*/ 102025 w 106208"/>
                  <a:gd name="connsiteY11" fmla="*/ 18023 h 13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208" h="135174">
                    <a:moveTo>
                      <a:pt x="4828" y="18023"/>
                    </a:moveTo>
                    <a:lnTo>
                      <a:pt x="4828" y="115542"/>
                    </a:lnTo>
                    <a:cubicBezTo>
                      <a:pt x="4828" y="124554"/>
                      <a:pt x="13196" y="132278"/>
                      <a:pt x="23495" y="132278"/>
                    </a:cubicBezTo>
                    <a:lnTo>
                      <a:pt x="23495" y="132278"/>
                    </a:lnTo>
                    <a:cubicBezTo>
                      <a:pt x="33794" y="132278"/>
                      <a:pt x="42162" y="124876"/>
                      <a:pt x="42162" y="115542"/>
                    </a:cubicBezTo>
                    <a:lnTo>
                      <a:pt x="42162" y="4828"/>
                    </a:lnTo>
                    <a:lnTo>
                      <a:pt x="64691" y="4828"/>
                    </a:lnTo>
                    <a:lnTo>
                      <a:pt x="64691" y="115542"/>
                    </a:lnTo>
                    <a:cubicBezTo>
                      <a:pt x="64691" y="124554"/>
                      <a:pt x="73059" y="132278"/>
                      <a:pt x="83358" y="132278"/>
                    </a:cubicBezTo>
                    <a:lnTo>
                      <a:pt x="83358" y="132278"/>
                    </a:lnTo>
                    <a:cubicBezTo>
                      <a:pt x="93657" y="132278"/>
                      <a:pt x="102025" y="124876"/>
                      <a:pt x="102025" y="115542"/>
                    </a:cubicBezTo>
                    <a:lnTo>
                      <a:pt x="102025" y="18023"/>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6" name="Freeform: Shape 175">
                <a:extLst>
                  <a:ext uri="{FF2B5EF4-FFF2-40B4-BE49-F238E27FC236}">
                    <a16:creationId xmlns:a16="http://schemas.microsoft.com/office/drawing/2014/main" id="{4DCA9374-A0F5-45FC-8CA7-B6DC94E44AD6}"/>
                  </a:ext>
                </a:extLst>
              </p:cNvPr>
              <p:cNvSpPr/>
              <p:nvPr/>
            </p:nvSpPr>
            <p:spPr>
              <a:xfrm>
                <a:off x="15710072" y="5276693"/>
                <a:ext cx="131956" cy="41840"/>
              </a:xfrm>
              <a:custGeom>
                <a:avLst/>
                <a:gdLst>
                  <a:gd name="connsiteX0" fmla="*/ 4828 w 131956"/>
                  <a:gd name="connsiteY0" fmla="*/ 4828 h 41839"/>
                  <a:gd name="connsiteX1" fmla="*/ 110715 w 131956"/>
                  <a:gd name="connsiteY1" fmla="*/ 4828 h 41839"/>
                  <a:gd name="connsiteX2" fmla="*/ 127129 w 131956"/>
                  <a:gd name="connsiteY2" fmla="*/ 21242 h 41839"/>
                  <a:gd name="connsiteX3" fmla="*/ 127129 w 131956"/>
                  <a:gd name="connsiteY3" fmla="*/ 21242 h 41839"/>
                  <a:gd name="connsiteX4" fmla="*/ 110715 w 131956"/>
                  <a:gd name="connsiteY4" fmla="*/ 37656 h 41839"/>
                  <a:gd name="connsiteX5" fmla="*/ 4828 w 131956"/>
                  <a:gd name="connsiteY5" fmla="*/ 37656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56" h="41839">
                    <a:moveTo>
                      <a:pt x="4828" y="4828"/>
                    </a:moveTo>
                    <a:lnTo>
                      <a:pt x="110715" y="4828"/>
                    </a:lnTo>
                    <a:cubicBezTo>
                      <a:pt x="119726" y="4828"/>
                      <a:pt x="127129" y="12230"/>
                      <a:pt x="127129" y="21242"/>
                    </a:cubicBezTo>
                    <a:lnTo>
                      <a:pt x="127129" y="21242"/>
                    </a:lnTo>
                    <a:cubicBezTo>
                      <a:pt x="127129" y="30253"/>
                      <a:pt x="119726" y="37656"/>
                      <a:pt x="110715" y="37656"/>
                    </a:cubicBezTo>
                    <a:lnTo>
                      <a:pt x="4828" y="37656"/>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7" name="Freeform: Shape 176">
                <a:extLst>
                  <a:ext uri="{FF2B5EF4-FFF2-40B4-BE49-F238E27FC236}">
                    <a16:creationId xmlns:a16="http://schemas.microsoft.com/office/drawing/2014/main" id="{78CB1434-F49C-4114-A826-603152644157}"/>
                  </a:ext>
                </a:extLst>
              </p:cNvPr>
              <p:cNvSpPr/>
              <p:nvPr/>
            </p:nvSpPr>
            <p:spPr>
              <a:xfrm>
                <a:off x="15719405" y="5228339"/>
                <a:ext cx="119082" cy="45058"/>
              </a:xfrm>
              <a:custGeom>
                <a:avLst/>
                <a:gdLst>
                  <a:gd name="connsiteX0" fmla="*/ 4828 w 119082"/>
                  <a:gd name="connsiteY0" fmla="*/ 38378 h 45058"/>
                  <a:gd name="connsiteX1" fmla="*/ 94622 w 119082"/>
                  <a:gd name="connsiteY1" fmla="*/ 5871 h 45058"/>
                  <a:gd name="connsiteX2" fmla="*/ 115542 w 119082"/>
                  <a:gd name="connsiteY2" fmla="*/ 15527 h 45058"/>
                  <a:gd name="connsiteX3" fmla="*/ 115542 w 119082"/>
                  <a:gd name="connsiteY3" fmla="*/ 15527 h 45058"/>
                  <a:gd name="connsiteX4" fmla="*/ 105887 w 119082"/>
                  <a:gd name="connsiteY4" fmla="*/ 36447 h 45058"/>
                  <a:gd name="connsiteX5" fmla="*/ 93335 w 119082"/>
                  <a:gd name="connsiteY5" fmla="*/ 41274 h 4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82" h="45058">
                    <a:moveTo>
                      <a:pt x="4828" y="38378"/>
                    </a:moveTo>
                    <a:lnTo>
                      <a:pt x="94622" y="5871"/>
                    </a:lnTo>
                    <a:cubicBezTo>
                      <a:pt x="102990" y="2653"/>
                      <a:pt x="112646" y="7159"/>
                      <a:pt x="115542" y="15527"/>
                    </a:cubicBezTo>
                    <a:lnTo>
                      <a:pt x="115542" y="15527"/>
                    </a:lnTo>
                    <a:cubicBezTo>
                      <a:pt x="118761" y="23895"/>
                      <a:pt x="114255" y="33550"/>
                      <a:pt x="105887" y="36447"/>
                    </a:cubicBezTo>
                    <a:lnTo>
                      <a:pt x="93335" y="41274"/>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8" name="Freeform: Shape 177">
                <a:extLst>
                  <a:ext uri="{FF2B5EF4-FFF2-40B4-BE49-F238E27FC236}">
                    <a16:creationId xmlns:a16="http://schemas.microsoft.com/office/drawing/2014/main" id="{48827826-23CF-41D4-89E7-F75DC27C7122}"/>
                  </a:ext>
                </a:extLst>
              </p:cNvPr>
              <p:cNvSpPr/>
              <p:nvPr/>
            </p:nvSpPr>
            <p:spPr>
              <a:xfrm>
                <a:off x="15720371" y="5424098"/>
                <a:ext cx="57932" cy="93335"/>
              </a:xfrm>
              <a:custGeom>
                <a:avLst/>
                <a:gdLst>
                  <a:gd name="connsiteX0" fmla="*/ 4828 w 57932"/>
                  <a:gd name="connsiteY0" fmla="*/ 57288 h 93334"/>
                  <a:gd name="connsiteX1" fmla="*/ 28000 w 57932"/>
                  <a:gd name="connsiteY1" fmla="*/ 84645 h 93334"/>
                  <a:gd name="connsiteX2" fmla="*/ 49564 w 57932"/>
                  <a:gd name="connsiteY2" fmla="*/ 84967 h 93334"/>
                  <a:gd name="connsiteX3" fmla="*/ 49564 w 57932"/>
                  <a:gd name="connsiteY3" fmla="*/ 84967 h 93334"/>
                  <a:gd name="connsiteX4" fmla="*/ 52782 w 57932"/>
                  <a:gd name="connsiteY4" fmla="*/ 63403 h 93334"/>
                  <a:gd name="connsiteX5" fmla="*/ 27035 w 57932"/>
                  <a:gd name="connsiteY5" fmla="*/ 32184 h 93334"/>
                  <a:gd name="connsiteX6" fmla="*/ 4828 w 57932"/>
                  <a:gd name="connsiteY6" fmla="*/ 4828 h 9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32" h="93334">
                    <a:moveTo>
                      <a:pt x="4828" y="57288"/>
                    </a:moveTo>
                    <a:lnTo>
                      <a:pt x="28000" y="84645"/>
                    </a:lnTo>
                    <a:cubicBezTo>
                      <a:pt x="33150" y="90760"/>
                      <a:pt x="42805" y="90760"/>
                      <a:pt x="49564" y="84967"/>
                    </a:cubicBezTo>
                    <a:lnTo>
                      <a:pt x="49564" y="84967"/>
                    </a:lnTo>
                    <a:cubicBezTo>
                      <a:pt x="56323" y="79174"/>
                      <a:pt x="57932" y="69518"/>
                      <a:pt x="52782" y="63403"/>
                    </a:cubicBezTo>
                    <a:lnTo>
                      <a:pt x="27035" y="32184"/>
                    </a:lnTo>
                    <a:lnTo>
                      <a:pt x="4828" y="4828"/>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79" name="Freeform: Shape 178">
                <a:extLst>
                  <a:ext uri="{FF2B5EF4-FFF2-40B4-BE49-F238E27FC236}">
                    <a16:creationId xmlns:a16="http://schemas.microsoft.com/office/drawing/2014/main" id="{DF9EA0AD-5635-457C-B993-CE1E34D0ED7F}"/>
                  </a:ext>
                </a:extLst>
              </p:cNvPr>
              <p:cNvSpPr/>
              <p:nvPr/>
            </p:nvSpPr>
            <p:spPr>
              <a:xfrm>
                <a:off x="15545789" y="5423133"/>
                <a:ext cx="57932" cy="93335"/>
              </a:xfrm>
              <a:custGeom>
                <a:avLst/>
                <a:gdLst>
                  <a:gd name="connsiteX0" fmla="*/ 56143 w 57932"/>
                  <a:gd name="connsiteY0" fmla="*/ 58254 h 93334"/>
                  <a:gd name="connsiteX1" fmla="*/ 32648 w 57932"/>
                  <a:gd name="connsiteY1" fmla="*/ 85289 h 93334"/>
                  <a:gd name="connsiteX2" fmla="*/ 11084 w 57932"/>
                  <a:gd name="connsiteY2" fmla="*/ 85611 h 93334"/>
                  <a:gd name="connsiteX3" fmla="*/ 11084 w 57932"/>
                  <a:gd name="connsiteY3" fmla="*/ 85611 h 93334"/>
                  <a:gd name="connsiteX4" fmla="*/ 7866 w 57932"/>
                  <a:gd name="connsiteY4" fmla="*/ 64047 h 93334"/>
                  <a:gd name="connsiteX5" fmla="*/ 33292 w 57932"/>
                  <a:gd name="connsiteY5" fmla="*/ 32828 h 93334"/>
                  <a:gd name="connsiteX6" fmla="*/ 56143 w 57932"/>
                  <a:gd name="connsiteY6" fmla="*/ 4828 h 9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32" h="93334">
                    <a:moveTo>
                      <a:pt x="56143" y="58254"/>
                    </a:moveTo>
                    <a:lnTo>
                      <a:pt x="32648" y="85289"/>
                    </a:lnTo>
                    <a:cubicBezTo>
                      <a:pt x="27498" y="91404"/>
                      <a:pt x="17843" y="91404"/>
                      <a:pt x="11084" y="85611"/>
                    </a:cubicBezTo>
                    <a:lnTo>
                      <a:pt x="11084" y="85611"/>
                    </a:lnTo>
                    <a:cubicBezTo>
                      <a:pt x="4326" y="79817"/>
                      <a:pt x="2716" y="70162"/>
                      <a:pt x="7866" y="64047"/>
                    </a:cubicBezTo>
                    <a:lnTo>
                      <a:pt x="33292" y="32828"/>
                    </a:lnTo>
                    <a:lnTo>
                      <a:pt x="56143" y="4828"/>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0" name="Freeform: Shape 179">
                <a:extLst>
                  <a:ext uri="{FF2B5EF4-FFF2-40B4-BE49-F238E27FC236}">
                    <a16:creationId xmlns:a16="http://schemas.microsoft.com/office/drawing/2014/main" id="{350D7460-6B93-4A86-9D58-71F506FDF39F}"/>
                  </a:ext>
                </a:extLst>
              </p:cNvPr>
              <p:cNvSpPr/>
              <p:nvPr/>
            </p:nvSpPr>
            <p:spPr>
              <a:xfrm>
                <a:off x="15488965" y="5276693"/>
                <a:ext cx="131956" cy="41840"/>
              </a:xfrm>
              <a:custGeom>
                <a:avLst/>
                <a:gdLst>
                  <a:gd name="connsiteX0" fmla="*/ 127129 w 131956"/>
                  <a:gd name="connsiteY0" fmla="*/ 4828 h 41839"/>
                  <a:gd name="connsiteX1" fmla="*/ 21242 w 131956"/>
                  <a:gd name="connsiteY1" fmla="*/ 4828 h 41839"/>
                  <a:gd name="connsiteX2" fmla="*/ 4828 w 131956"/>
                  <a:gd name="connsiteY2" fmla="*/ 21242 h 41839"/>
                  <a:gd name="connsiteX3" fmla="*/ 4828 w 131956"/>
                  <a:gd name="connsiteY3" fmla="*/ 21242 h 41839"/>
                  <a:gd name="connsiteX4" fmla="*/ 21242 w 131956"/>
                  <a:gd name="connsiteY4" fmla="*/ 37656 h 41839"/>
                  <a:gd name="connsiteX5" fmla="*/ 127129 w 131956"/>
                  <a:gd name="connsiteY5" fmla="*/ 37656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56" h="41839">
                    <a:moveTo>
                      <a:pt x="127129" y="4828"/>
                    </a:moveTo>
                    <a:lnTo>
                      <a:pt x="21242" y="4828"/>
                    </a:lnTo>
                    <a:cubicBezTo>
                      <a:pt x="12230" y="4828"/>
                      <a:pt x="4828" y="12230"/>
                      <a:pt x="4828" y="21242"/>
                    </a:cubicBezTo>
                    <a:lnTo>
                      <a:pt x="4828" y="21242"/>
                    </a:lnTo>
                    <a:cubicBezTo>
                      <a:pt x="4828" y="30253"/>
                      <a:pt x="12230" y="37656"/>
                      <a:pt x="21242" y="37656"/>
                    </a:cubicBezTo>
                    <a:lnTo>
                      <a:pt x="127129" y="37656"/>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181" name="Freeform: Shape 180">
                <a:extLst>
                  <a:ext uri="{FF2B5EF4-FFF2-40B4-BE49-F238E27FC236}">
                    <a16:creationId xmlns:a16="http://schemas.microsoft.com/office/drawing/2014/main" id="{82D3486D-A9F8-4C53-9B44-E52864899426}"/>
                  </a:ext>
                </a:extLst>
              </p:cNvPr>
              <p:cNvSpPr/>
              <p:nvPr/>
            </p:nvSpPr>
            <p:spPr>
              <a:xfrm>
                <a:off x="15490174" y="5228339"/>
                <a:ext cx="115864" cy="45058"/>
              </a:xfrm>
              <a:custGeom>
                <a:avLst/>
                <a:gdLst>
                  <a:gd name="connsiteX0" fmla="*/ 113367 w 115864"/>
                  <a:gd name="connsiteY0" fmla="*/ 37090 h 45058"/>
                  <a:gd name="connsiteX1" fmla="*/ 26791 w 115864"/>
                  <a:gd name="connsiteY1" fmla="*/ 5871 h 45058"/>
                  <a:gd name="connsiteX2" fmla="*/ 5871 w 115864"/>
                  <a:gd name="connsiteY2" fmla="*/ 15527 h 45058"/>
                  <a:gd name="connsiteX3" fmla="*/ 5871 w 115864"/>
                  <a:gd name="connsiteY3" fmla="*/ 15527 h 45058"/>
                  <a:gd name="connsiteX4" fmla="*/ 15527 w 115864"/>
                  <a:gd name="connsiteY4" fmla="*/ 36447 h 45058"/>
                  <a:gd name="connsiteX5" fmla="*/ 28079 w 115864"/>
                  <a:gd name="connsiteY5" fmla="*/ 41274 h 4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864" h="45058">
                    <a:moveTo>
                      <a:pt x="113367" y="37090"/>
                    </a:moveTo>
                    <a:lnTo>
                      <a:pt x="26791" y="5871"/>
                    </a:lnTo>
                    <a:cubicBezTo>
                      <a:pt x="18423" y="2653"/>
                      <a:pt x="8768" y="7159"/>
                      <a:pt x="5871" y="15527"/>
                    </a:cubicBezTo>
                    <a:lnTo>
                      <a:pt x="5871" y="15527"/>
                    </a:lnTo>
                    <a:cubicBezTo>
                      <a:pt x="2653" y="23895"/>
                      <a:pt x="7159" y="33550"/>
                      <a:pt x="15527" y="36447"/>
                    </a:cubicBezTo>
                    <a:lnTo>
                      <a:pt x="28079" y="41274"/>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grpSp>
        <p:nvGrpSpPr>
          <p:cNvPr id="8" name="Group 7">
            <a:extLst>
              <a:ext uri="{FF2B5EF4-FFF2-40B4-BE49-F238E27FC236}">
                <a16:creationId xmlns:a16="http://schemas.microsoft.com/office/drawing/2014/main" id="{FAF994BE-5A8E-45E7-BE4B-F20F38B01513}"/>
              </a:ext>
            </a:extLst>
          </p:cNvPr>
          <p:cNvGrpSpPr>
            <a:grpSpLocks noChangeAspect="1"/>
          </p:cNvGrpSpPr>
          <p:nvPr/>
        </p:nvGrpSpPr>
        <p:grpSpPr>
          <a:xfrm>
            <a:off x="7368730" y="4590031"/>
            <a:ext cx="838200" cy="748130"/>
            <a:chOff x="15093741" y="2048127"/>
            <a:chExt cx="545120" cy="486543"/>
          </a:xfrm>
        </p:grpSpPr>
        <p:sp>
          <p:nvSpPr>
            <p:cNvPr id="208" name="Freeform: Shape 207">
              <a:extLst>
                <a:ext uri="{FF2B5EF4-FFF2-40B4-BE49-F238E27FC236}">
                  <a16:creationId xmlns:a16="http://schemas.microsoft.com/office/drawing/2014/main" id="{9210EA0F-8025-4C76-925B-0F7F881769C7}"/>
                </a:ext>
              </a:extLst>
            </p:cNvPr>
            <p:cNvSpPr/>
            <p:nvPr/>
          </p:nvSpPr>
          <p:spPr>
            <a:xfrm>
              <a:off x="15238808" y="2108547"/>
              <a:ext cx="247820" cy="86898"/>
            </a:xfrm>
            <a:custGeom>
              <a:avLst/>
              <a:gdLst>
                <a:gd name="connsiteX0" fmla="*/ 245567 w 247820"/>
                <a:gd name="connsiteY0" fmla="*/ 46989 h 86898"/>
                <a:gd name="connsiteX1" fmla="*/ 125198 w 247820"/>
                <a:gd name="connsiteY1" fmla="*/ 84645 h 86898"/>
                <a:gd name="connsiteX2" fmla="*/ 4828 w 247820"/>
                <a:gd name="connsiteY2" fmla="*/ 46989 h 86898"/>
                <a:gd name="connsiteX3" fmla="*/ 125198 w 247820"/>
                <a:gd name="connsiteY3" fmla="*/ 4828 h 86898"/>
                <a:gd name="connsiteX4" fmla="*/ 245567 w 247820"/>
                <a:gd name="connsiteY4" fmla="*/ 46989 h 86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820" h="86898">
                  <a:moveTo>
                    <a:pt x="245567" y="46989"/>
                  </a:moveTo>
                  <a:cubicBezTo>
                    <a:pt x="245567" y="67587"/>
                    <a:pt x="194716" y="84645"/>
                    <a:pt x="125198" y="84645"/>
                  </a:cubicBezTo>
                  <a:cubicBezTo>
                    <a:pt x="55679" y="84645"/>
                    <a:pt x="4828" y="67909"/>
                    <a:pt x="4828" y="46989"/>
                  </a:cubicBezTo>
                  <a:cubicBezTo>
                    <a:pt x="4828" y="26069"/>
                    <a:pt x="55679" y="4828"/>
                    <a:pt x="125198" y="4828"/>
                  </a:cubicBezTo>
                  <a:cubicBezTo>
                    <a:pt x="194716" y="4828"/>
                    <a:pt x="245567" y="26391"/>
                    <a:pt x="245567" y="46989"/>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09" name="Freeform: Shape 208">
              <a:extLst>
                <a:ext uri="{FF2B5EF4-FFF2-40B4-BE49-F238E27FC236}">
                  <a16:creationId xmlns:a16="http://schemas.microsoft.com/office/drawing/2014/main" id="{D3DBF153-5C6E-482D-A6EE-585452204E4E}"/>
                </a:ext>
              </a:extLst>
            </p:cNvPr>
            <p:cNvSpPr/>
            <p:nvPr/>
          </p:nvSpPr>
          <p:spPr>
            <a:xfrm>
              <a:off x="15238486" y="2225377"/>
              <a:ext cx="164141" cy="45058"/>
            </a:xfrm>
            <a:custGeom>
              <a:avLst/>
              <a:gdLst>
                <a:gd name="connsiteX0" fmla="*/ 4828 w 164140"/>
                <a:gd name="connsiteY0" fmla="*/ 4828 h 45058"/>
                <a:gd name="connsiteX1" fmla="*/ 125198 w 164140"/>
                <a:gd name="connsiteY1" fmla="*/ 42483 h 45058"/>
                <a:gd name="connsiteX2" fmla="*/ 159313 w 164140"/>
                <a:gd name="connsiteY2" fmla="*/ 42483 h 45058"/>
              </a:gdLst>
              <a:ahLst/>
              <a:cxnLst>
                <a:cxn ang="0">
                  <a:pos x="connsiteX0" y="connsiteY0"/>
                </a:cxn>
                <a:cxn ang="0">
                  <a:pos x="connsiteX1" y="connsiteY1"/>
                </a:cxn>
                <a:cxn ang="0">
                  <a:pos x="connsiteX2" y="connsiteY2"/>
                </a:cxn>
              </a:cxnLst>
              <a:rect l="l" t="t" r="r" b="b"/>
              <a:pathLst>
                <a:path w="164140" h="45058">
                  <a:moveTo>
                    <a:pt x="4828" y="4828"/>
                  </a:moveTo>
                  <a:cubicBezTo>
                    <a:pt x="4828" y="25426"/>
                    <a:pt x="55679" y="42483"/>
                    <a:pt x="125198" y="42483"/>
                  </a:cubicBezTo>
                  <a:lnTo>
                    <a:pt x="159313" y="42483"/>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0" name="Freeform: Shape 209">
              <a:extLst>
                <a:ext uri="{FF2B5EF4-FFF2-40B4-BE49-F238E27FC236}">
                  <a16:creationId xmlns:a16="http://schemas.microsoft.com/office/drawing/2014/main" id="{79C42B3B-30ED-44E9-B4FD-DAC4C8723800}"/>
                </a:ext>
              </a:extLst>
            </p:cNvPr>
            <p:cNvSpPr/>
            <p:nvPr/>
          </p:nvSpPr>
          <p:spPr>
            <a:xfrm>
              <a:off x="15238808" y="2299079"/>
              <a:ext cx="157704" cy="45058"/>
            </a:xfrm>
            <a:custGeom>
              <a:avLst/>
              <a:gdLst>
                <a:gd name="connsiteX0" fmla="*/ 154485 w 157703"/>
                <a:gd name="connsiteY0" fmla="*/ 42483 h 45058"/>
                <a:gd name="connsiteX1" fmla="*/ 4828 w 157703"/>
                <a:gd name="connsiteY1" fmla="*/ 4828 h 45058"/>
              </a:gdLst>
              <a:ahLst/>
              <a:cxnLst>
                <a:cxn ang="0">
                  <a:pos x="connsiteX0" y="connsiteY0"/>
                </a:cxn>
                <a:cxn ang="0">
                  <a:pos x="connsiteX1" y="connsiteY1"/>
                </a:cxn>
              </a:cxnLst>
              <a:rect l="l" t="t" r="r" b="b"/>
              <a:pathLst>
                <a:path w="157703" h="45058">
                  <a:moveTo>
                    <a:pt x="154485" y="42483"/>
                  </a:moveTo>
                  <a:cubicBezTo>
                    <a:pt x="79496" y="44093"/>
                    <a:pt x="4828" y="25748"/>
                    <a:pt x="4828"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1" name="Freeform: Shape 210">
              <a:extLst>
                <a:ext uri="{FF2B5EF4-FFF2-40B4-BE49-F238E27FC236}">
                  <a16:creationId xmlns:a16="http://schemas.microsoft.com/office/drawing/2014/main" id="{62EE405B-4BB9-4454-994F-220983E8F3A8}"/>
                </a:ext>
              </a:extLst>
            </p:cNvPr>
            <p:cNvSpPr/>
            <p:nvPr/>
          </p:nvSpPr>
          <p:spPr>
            <a:xfrm>
              <a:off x="15238486" y="2148456"/>
              <a:ext cx="9655" cy="228510"/>
            </a:xfrm>
            <a:custGeom>
              <a:avLst/>
              <a:gdLst>
                <a:gd name="connsiteX0" fmla="*/ 4828 w 9655"/>
                <a:gd name="connsiteY0" fmla="*/ 4828 h 228509"/>
                <a:gd name="connsiteX1" fmla="*/ 4828 w 9655"/>
                <a:gd name="connsiteY1" fmla="*/ 225291 h 228509"/>
              </a:gdLst>
              <a:ahLst/>
              <a:cxnLst>
                <a:cxn ang="0">
                  <a:pos x="connsiteX0" y="connsiteY0"/>
                </a:cxn>
                <a:cxn ang="0">
                  <a:pos x="connsiteX1" y="connsiteY1"/>
                </a:cxn>
              </a:cxnLst>
              <a:rect l="l" t="t" r="r" b="b"/>
              <a:pathLst>
                <a:path w="9655" h="228509">
                  <a:moveTo>
                    <a:pt x="4828" y="4828"/>
                  </a:moveTo>
                  <a:lnTo>
                    <a:pt x="4828" y="225291"/>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2" name="Freeform: Shape 211">
              <a:extLst>
                <a:ext uri="{FF2B5EF4-FFF2-40B4-BE49-F238E27FC236}">
                  <a16:creationId xmlns:a16="http://schemas.microsoft.com/office/drawing/2014/main" id="{E221D5E4-19FA-4A73-9DCF-54266550304D}"/>
                </a:ext>
              </a:extLst>
            </p:cNvPr>
            <p:cNvSpPr/>
            <p:nvPr/>
          </p:nvSpPr>
          <p:spPr>
            <a:xfrm>
              <a:off x="15479548" y="2150709"/>
              <a:ext cx="9655" cy="61150"/>
            </a:xfrm>
            <a:custGeom>
              <a:avLst/>
              <a:gdLst>
                <a:gd name="connsiteX0" fmla="*/ 4828 w 9655"/>
                <a:gd name="connsiteY0" fmla="*/ 4828 h 61150"/>
                <a:gd name="connsiteX1" fmla="*/ 4828 w 9655"/>
                <a:gd name="connsiteY1" fmla="*/ 56645 h 61150"/>
              </a:gdLst>
              <a:ahLst/>
              <a:cxnLst>
                <a:cxn ang="0">
                  <a:pos x="connsiteX0" y="connsiteY0"/>
                </a:cxn>
                <a:cxn ang="0">
                  <a:pos x="connsiteX1" y="connsiteY1"/>
                </a:cxn>
              </a:cxnLst>
              <a:rect l="l" t="t" r="r" b="b"/>
              <a:pathLst>
                <a:path w="9655" h="61150">
                  <a:moveTo>
                    <a:pt x="4828" y="4828"/>
                  </a:moveTo>
                  <a:lnTo>
                    <a:pt x="4828" y="56645"/>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3" name="Freeform: Shape 212">
              <a:extLst>
                <a:ext uri="{FF2B5EF4-FFF2-40B4-BE49-F238E27FC236}">
                  <a16:creationId xmlns:a16="http://schemas.microsoft.com/office/drawing/2014/main" id="{F746F7FD-B9D3-4A1A-84CB-29DEB90357D5}"/>
                </a:ext>
              </a:extLst>
            </p:cNvPr>
            <p:cNvSpPr/>
            <p:nvPr/>
          </p:nvSpPr>
          <p:spPr>
            <a:xfrm>
              <a:off x="15238486" y="2367954"/>
              <a:ext cx="154485" cy="45058"/>
            </a:xfrm>
            <a:custGeom>
              <a:avLst/>
              <a:gdLst>
                <a:gd name="connsiteX0" fmla="*/ 150945 w 154485"/>
                <a:gd name="connsiteY0" fmla="*/ 42483 h 45058"/>
                <a:gd name="connsiteX1" fmla="*/ 4828 w 154485"/>
                <a:gd name="connsiteY1" fmla="*/ 4828 h 45058"/>
              </a:gdLst>
              <a:ahLst/>
              <a:cxnLst>
                <a:cxn ang="0">
                  <a:pos x="connsiteX0" y="connsiteY0"/>
                </a:cxn>
                <a:cxn ang="0">
                  <a:pos x="connsiteX1" y="connsiteY1"/>
                </a:cxn>
              </a:cxnLst>
              <a:rect l="l" t="t" r="r" b="b"/>
              <a:pathLst>
                <a:path w="154485" h="45058">
                  <a:moveTo>
                    <a:pt x="150945" y="42483"/>
                  </a:moveTo>
                  <a:cubicBezTo>
                    <a:pt x="66300" y="47311"/>
                    <a:pt x="4828" y="25748"/>
                    <a:pt x="4828"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4" name="Freeform: Shape 213">
              <a:extLst>
                <a:ext uri="{FF2B5EF4-FFF2-40B4-BE49-F238E27FC236}">
                  <a16:creationId xmlns:a16="http://schemas.microsoft.com/office/drawing/2014/main" id="{AACF00C7-8194-4638-A627-AE4A5FD8070C}"/>
                </a:ext>
              </a:extLst>
            </p:cNvPr>
            <p:cNvSpPr/>
            <p:nvPr/>
          </p:nvSpPr>
          <p:spPr>
            <a:xfrm>
              <a:off x="15420007" y="2225699"/>
              <a:ext cx="218854" cy="308971"/>
            </a:xfrm>
            <a:custGeom>
              <a:avLst/>
              <a:gdLst>
                <a:gd name="connsiteX0" fmla="*/ 4828 w 218854"/>
                <a:gd name="connsiteY0" fmla="*/ 297062 h 308970"/>
                <a:gd name="connsiteX1" fmla="*/ 4828 w 218854"/>
                <a:gd name="connsiteY1" fmla="*/ 12874 h 308970"/>
                <a:gd name="connsiteX2" fmla="*/ 12874 w 218854"/>
                <a:gd name="connsiteY2" fmla="*/ 4828 h 308970"/>
                <a:gd name="connsiteX3" fmla="*/ 144186 w 218854"/>
                <a:gd name="connsiteY3" fmla="*/ 4828 h 308970"/>
                <a:gd name="connsiteX4" fmla="*/ 214027 w 218854"/>
                <a:gd name="connsiteY4" fmla="*/ 74668 h 308970"/>
                <a:gd name="connsiteX5" fmla="*/ 214027 w 218854"/>
                <a:gd name="connsiteY5" fmla="*/ 297062 h 308970"/>
                <a:gd name="connsiteX6" fmla="*/ 205980 w 218854"/>
                <a:gd name="connsiteY6" fmla="*/ 305109 h 308970"/>
                <a:gd name="connsiteX7" fmla="*/ 13196 w 218854"/>
                <a:gd name="connsiteY7" fmla="*/ 305109 h 308970"/>
                <a:gd name="connsiteX8" fmla="*/ 4828 w 218854"/>
                <a:gd name="connsiteY8" fmla="*/ 297062 h 30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854" h="308970">
                  <a:moveTo>
                    <a:pt x="4828" y="297062"/>
                  </a:moveTo>
                  <a:lnTo>
                    <a:pt x="4828" y="12874"/>
                  </a:lnTo>
                  <a:cubicBezTo>
                    <a:pt x="4828" y="8368"/>
                    <a:pt x="8368" y="4828"/>
                    <a:pt x="12874" y="4828"/>
                  </a:cubicBezTo>
                  <a:lnTo>
                    <a:pt x="144186" y="4828"/>
                  </a:lnTo>
                  <a:lnTo>
                    <a:pt x="214027" y="74668"/>
                  </a:lnTo>
                  <a:lnTo>
                    <a:pt x="214027" y="297062"/>
                  </a:lnTo>
                  <a:cubicBezTo>
                    <a:pt x="214027" y="301568"/>
                    <a:pt x="210486" y="305109"/>
                    <a:pt x="205980" y="305109"/>
                  </a:cubicBezTo>
                  <a:lnTo>
                    <a:pt x="13196" y="305109"/>
                  </a:lnTo>
                  <a:cubicBezTo>
                    <a:pt x="8368" y="305109"/>
                    <a:pt x="4828" y="301568"/>
                    <a:pt x="4828" y="297062"/>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5" name="Freeform: Shape 214">
              <a:extLst>
                <a:ext uri="{FF2B5EF4-FFF2-40B4-BE49-F238E27FC236}">
                  <a16:creationId xmlns:a16="http://schemas.microsoft.com/office/drawing/2014/main" id="{B6FB6401-0357-47E4-BF1A-8DE3C711D607}"/>
                </a:ext>
              </a:extLst>
            </p:cNvPr>
            <p:cNvSpPr/>
            <p:nvPr/>
          </p:nvSpPr>
          <p:spPr>
            <a:xfrm>
              <a:off x="15559365" y="2225699"/>
              <a:ext cx="77243" cy="77243"/>
            </a:xfrm>
            <a:custGeom>
              <a:avLst/>
              <a:gdLst>
                <a:gd name="connsiteX0" fmla="*/ 4828 w 77242"/>
                <a:gd name="connsiteY0" fmla="*/ 74668 h 77242"/>
                <a:gd name="connsiteX1" fmla="*/ 74668 w 77242"/>
                <a:gd name="connsiteY1" fmla="*/ 74668 h 77242"/>
                <a:gd name="connsiteX2" fmla="*/ 4828 w 77242"/>
                <a:gd name="connsiteY2" fmla="*/ 4828 h 77242"/>
              </a:gdLst>
              <a:ahLst/>
              <a:cxnLst>
                <a:cxn ang="0">
                  <a:pos x="connsiteX0" y="connsiteY0"/>
                </a:cxn>
                <a:cxn ang="0">
                  <a:pos x="connsiteX1" y="connsiteY1"/>
                </a:cxn>
                <a:cxn ang="0">
                  <a:pos x="connsiteX2" y="connsiteY2"/>
                </a:cxn>
              </a:cxnLst>
              <a:rect l="l" t="t" r="r" b="b"/>
              <a:pathLst>
                <a:path w="77242" h="77242">
                  <a:moveTo>
                    <a:pt x="4828" y="74668"/>
                  </a:moveTo>
                  <a:lnTo>
                    <a:pt x="74668" y="74668"/>
                  </a:lnTo>
                  <a:lnTo>
                    <a:pt x="4828" y="482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6" name="Freeform: Shape 215">
              <a:extLst>
                <a:ext uri="{FF2B5EF4-FFF2-40B4-BE49-F238E27FC236}">
                  <a16:creationId xmlns:a16="http://schemas.microsoft.com/office/drawing/2014/main" id="{031DC293-3F11-4D19-A4EA-21A7426054E6}"/>
                </a:ext>
              </a:extLst>
            </p:cNvPr>
            <p:cNvSpPr/>
            <p:nvPr/>
          </p:nvSpPr>
          <p:spPr>
            <a:xfrm>
              <a:off x="15450904" y="2351862"/>
              <a:ext cx="154485" cy="9655"/>
            </a:xfrm>
            <a:custGeom>
              <a:avLst/>
              <a:gdLst>
                <a:gd name="connsiteX0" fmla="*/ 4828 w 154485"/>
                <a:gd name="connsiteY0" fmla="*/ 4828 h 9655"/>
                <a:gd name="connsiteX1" fmla="*/ 152554 w 154485"/>
                <a:gd name="connsiteY1" fmla="*/ 4828 h 9655"/>
              </a:gdLst>
              <a:ahLst/>
              <a:cxnLst>
                <a:cxn ang="0">
                  <a:pos x="connsiteX0" y="connsiteY0"/>
                </a:cxn>
                <a:cxn ang="0">
                  <a:pos x="connsiteX1" y="connsiteY1"/>
                </a:cxn>
              </a:cxnLst>
              <a:rect l="l" t="t" r="r" b="b"/>
              <a:pathLst>
                <a:path w="154485" h="9655">
                  <a:moveTo>
                    <a:pt x="4828" y="4828"/>
                  </a:moveTo>
                  <a:lnTo>
                    <a:pt x="152554"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7" name="Freeform: Shape 216">
              <a:extLst>
                <a:ext uri="{FF2B5EF4-FFF2-40B4-BE49-F238E27FC236}">
                  <a16:creationId xmlns:a16="http://schemas.microsoft.com/office/drawing/2014/main" id="{7E543776-F10C-4F5E-B83A-A70596A00B39}"/>
                </a:ext>
              </a:extLst>
            </p:cNvPr>
            <p:cNvSpPr/>
            <p:nvPr/>
          </p:nvSpPr>
          <p:spPr>
            <a:xfrm>
              <a:off x="15450904" y="2392736"/>
              <a:ext cx="154485" cy="9655"/>
            </a:xfrm>
            <a:custGeom>
              <a:avLst/>
              <a:gdLst>
                <a:gd name="connsiteX0" fmla="*/ 4828 w 154485"/>
                <a:gd name="connsiteY0" fmla="*/ 4828 h 9655"/>
                <a:gd name="connsiteX1" fmla="*/ 152554 w 154485"/>
                <a:gd name="connsiteY1" fmla="*/ 4828 h 9655"/>
              </a:gdLst>
              <a:ahLst/>
              <a:cxnLst>
                <a:cxn ang="0">
                  <a:pos x="connsiteX0" y="connsiteY0"/>
                </a:cxn>
                <a:cxn ang="0">
                  <a:pos x="connsiteX1" y="connsiteY1"/>
                </a:cxn>
              </a:cxnLst>
              <a:rect l="l" t="t" r="r" b="b"/>
              <a:pathLst>
                <a:path w="154485" h="9655">
                  <a:moveTo>
                    <a:pt x="4828" y="4828"/>
                  </a:moveTo>
                  <a:lnTo>
                    <a:pt x="152554"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8" name="Freeform: Shape 217">
              <a:extLst>
                <a:ext uri="{FF2B5EF4-FFF2-40B4-BE49-F238E27FC236}">
                  <a16:creationId xmlns:a16="http://schemas.microsoft.com/office/drawing/2014/main" id="{985C795C-384A-4AFA-9235-07187EA30150}"/>
                </a:ext>
              </a:extLst>
            </p:cNvPr>
            <p:cNvSpPr/>
            <p:nvPr/>
          </p:nvSpPr>
          <p:spPr>
            <a:xfrm>
              <a:off x="15450904" y="2433932"/>
              <a:ext cx="151267" cy="9655"/>
            </a:xfrm>
            <a:custGeom>
              <a:avLst/>
              <a:gdLst>
                <a:gd name="connsiteX0" fmla="*/ 4828 w 151266"/>
                <a:gd name="connsiteY0" fmla="*/ 4828 h 9655"/>
                <a:gd name="connsiteX1" fmla="*/ 148692 w 151266"/>
                <a:gd name="connsiteY1" fmla="*/ 4828 h 9655"/>
              </a:gdLst>
              <a:ahLst/>
              <a:cxnLst>
                <a:cxn ang="0">
                  <a:pos x="connsiteX0" y="connsiteY0"/>
                </a:cxn>
                <a:cxn ang="0">
                  <a:pos x="connsiteX1" y="connsiteY1"/>
                </a:cxn>
              </a:cxnLst>
              <a:rect l="l" t="t" r="r" b="b"/>
              <a:pathLst>
                <a:path w="151266" h="9655">
                  <a:moveTo>
                    <a:pt x="4828" y="4828"/>
                  </a:moveTo>
                  <a:lnTo>
                    <a:pt x="148692"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19" name="Freeform: Shape 218">
              <a:extLst>
                <a:ext uri="{FF2B5EF4-FFF2-40B4-BE49-F238E27FC236}">
                  <a16:creationId xmlns:a16="http://schemas.microsoft.com/office/drawing/2014/main" id="{B272F93D-169B-40C0-95A8-7AE7C06B288E}"/>
                </a:ext>
              </a:extLst>
            </p:cNvPr>
            <p:cNvSpPr/>
            <p:nvPr/>
          </p:nvSpPr>
          <p:spPr>
            <a:xfrm>
              <a:off x="15450904" y="2474806"/>
              <a:ext cx="57932" cy="9655"/>
            </a:xfrm>
            <a:custGeom>
              <a:avLst/>
              <a:gdLst>
                <a:gd name="connsiteX0" fmla="*/ 4828 w 57932"/>
                <a:gd name="connsiteY0" fmla="*/ 4828 h 9655"/>
                <a:gd name="connsiteX1" fmla="*/ 55357 w 57932"/>
                <a:gd name="connsiteY1" fmla="*/ 4828 h 9655"/>
              </a:gdLst>
              <a:ahLst/>
              <a:cxnLst>
                <a:cxn ang="0">
                  <a:pos x="connsiteX0" y="connsiteY0"/>
                </a:cxn>
                <a:cxn ang="0">
                  <a:pos x="connsiteX1" y="connsiteY1"/>
                </a:cxn>
              </a:cxnLst>
              <a:rect l="l" t="t" r="r" b="b"/>
              <a:pathLst>
                <a:path w="57932" h="9655">
                  <a:moveTo>
                    <a:pt x="4828" y="4828"/>
                  </a:moveTo>
                  <a:lnTo>
                    <a:pt x="55357"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0" name="Freeform: Shape 219">
              <a:extLst>
                <a:ext uri="{FF2B5EF4-FFF2-40B4-BE49-F238E27FC236}">
                  <a16:creationId xmlns:a16="http://schemas.microsoft.com/office/drawing/2014/main" id="{4412CF56-773D-405F-B996-07E6E4F87587}"/>
                </a:ext>
              </a:extLst>
            </p:cNvPr>
            <p:cNvSpPr/>
            <p:nvPr/>
          </p:nvSpPr>
          <p:spPr>
            <a:xfrm>
              <a:off x="15450904" y="2310987"/>
              <a:ext cx="90116" cy="9655"/>
            </a:xfrm>
            <a:custGeom>
              <a:avLst/>
              <a:gdLst>
                <a:gd name="connsiteX0" fmla="*/ 4828 w 90116"/>
                <a:gd name="connsiteY0" fmla="*/ 4828 h 9655"/>
                <a:gd name="connsiteX1" fmla="*/ 88185 w 90116"/>
                <a:gd name="connsiteY1" fmla="*/ 4828 h 9655"/>
              </a:gdLst>
              <a:ahLst/>
              <a:cxnLst>
                <a:cxn ang="0">
                  <a:pos x="connsiteX0" y="connsiteY0"/>
                </a:cxn>
                <a:cxn ang="0">
                  <a:pos x="connsiteX1" y="connsiteY1"/>
                </a:cxn>
              </a:cxnLst>
              <a:rect l="l" t="t" r="r" b="b"/>
              <a:pathLst>
                <a:path w="90116" h="9655">
                  <a:moveTo>
                    <a:pt x="4828" y="4828"/>
                  </a:moveTo>
                  <a:lnTo>
                    <a:pt x="88185"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1" name="Freeform: Shape 220">
              <a:extLst>
                <a:ext uri="{FF2B5EF4-FFF2-40B4-BE49-F238E27FC236}">
                  <a16:creationId xmlns:a16="http://schemas.microsoft.com/office/drawing/2014/main" id="{F2021F9B-D8AD-4A3B-9068-039BE20E20EB}"/>
                </a:ext>
              </a:extLst>
            </p:cNvPr>
            <p:cNvSpPr/>
            <p:nvPr/>
          </p:nvSpPr>
          <p:spPr>
            <a:xfrm>
              <a:off x="15160718" y="2100949"/>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2" name="Freeform: Shape 221">
              <a:extLst>
                <a:ext uri="{FF2B5EF4-FFF2-40B4-BE49-F238E27FC236}">
                  <a16:creationId xmlns:a16="http://schemas.microsoft.com/office/drawing/2014/main" id="{6A0424A1-3E24-418C-9AB3-D5C87A2BA96C}"/>
                </a:ext>
              </a:extLst>
            </p:cNvPr>
            <p:cNvSpPr/>
            <p:nvPr/>
          </p:nvSpPr>
          <p:spPr>
            <a:xfrm>
              <a:off x="15256892" y="2098796"/>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3" name="Freeform: Shape 222">
              <a:extLst>
                <a:ext uri="{FF2B5EF4-FFF2-40B4-BE49-F238E27FC236}">
                  <a16:creationId xmlns:a16="http://schemas.microsoft.com/office/drawing/2014/main" id="{A8F742DC-532D-4A3B-98B7-822FEBCC38BD}"/>
                </a:ext>
              </a:extLst>
            </p:cNvPr>
            <p:cNvSpPr/>
            <p:nvPr/>
          </p:nvSpPr>
          <p:spPr>
            <a:xfrm>
              <a:off x="15137551" y="2159332"/>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4" name="Freeform: Shape 223">
              <a:extLst>
                <a:ext uri="{FF2B5EF4-FFF2-40B4-BE49-F238E27FC236}">
                  <a16:creationId xmlns:a16="http://schemas.microsoft.com/office/drawing/2014/main" id="{4F570F55-B7D4-43EF-8860-AC617143231D}"/>
                </a:ext>
              </a:extLst>
            </p:cNvPr>
            <p:cNvSpPr/>
            <p:nvPr/>
          </p:nvSpPr>
          <p:spPr>
            <a:xfrm>
              <a:off x="15196211" y="2159332"/>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5" name="Freeform: Shape 224">
              <a:extLst>
                <a:ext uri="{FF2B5EF4-FFF2-40B4-BE49-F238E27FC236}">
                  <a16:creationId xmlns:a16="http://schemas.microsoft.com/office/drawing/2014/main" id="{35F27152-02E4-4F64-84BA-451F3EAB656D}"/>
                </a:ext>
              </a:extLst>
            </p:cNvPr>
            <p:cNvSpPr/>
            <p:nvPr/>
          </p:nvSpPr>
          <p:spPr>
            <a:xfrm>
              <a:off x="15117566" y="2229549"/>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6" name="Freeform: Shape 225">
              <a:extLst>
                <a:ext uri="{FF2B5EF4-FFF2-40B4-BE49-F238E27FC236}">
                  <a16:creationId xmlns:a16="http://schemas.microsoft.com/office/drawing/2014/main" id="{6DDC1043-942F-4577-BF7D-143DC64844B0}"/>
                </a:ext>
              </a:extLst>
            </p:cNvPr>
            <p:cNvSpPr/>
            <p:nvPr/>
          </p:nvSpPr>
          <p:spPr>
            <a:xfrm>
              <a:off x="15170026" y="2203232"/>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7" name="Freeform: Shape 226">
              <a:extLst>
                <a:ext uri="{FF2B5EF4-FFF2-40B4-BE49-F238E27FC236}">
                  <a16:creationId xmlns:a16="http://schemas.microsoft.com/office/drawing/2014/main" id="{6064486F-33B0-42FE-89AA-1BD827B04392}"/>
                </a:ext>
              </a:extLst>
            </p:cNvPr>
            <p:cNvSpPr/>
            <p:nvPr/>
          </p:nvSpPr>
          <p:spPr>
            <a:xfrm>
              <a:off x="15213215" y="2077664"/>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28" name="Freeform: Shape 227">
              <a:extLst>
                <a:ext uri="{FF2B5EF4-FFF2-40B4-BE49-F238E27FC236}">
                  <a16:creationId xmlns:a16="http://schemas.microsoft.com/office/drawing/2014/main" id="{7B2A8AF7-CD61-4BA6-9206-22F3BB1B3847}"/>
                </a:ext>
              </a:extLst>
            </p:cNvPr>
            <p:cNvSpPr/>
            <p:nvPr/>
          </p:nvSpPr>
          <p:spPr>
            <a:xfrm>
              <a:off x="15093741" y="2048127"/>
              <a:ext cx="28966" cy="28966"/>
            </a:xfrm>
            <a:custGeom>
              <a:avLst/>
              <a:gdLst>
                <a:gd name="connsiteX0" fmla="*/ 26391 w 28966"/>
                <a:gd name="connsiteY0" fmla="*/ 26391 h 28966"/>
                <a:gd name="connsiteX1" fmla="*/ 4828 w 28966"/>
                <a:gd name="connsiteY1" fmla="*/ 26391 h 28966"/>
                <a:gd name="connsiteX2" fmla="*/ 4828 w 28966"/>
                <a:gd name="connsiteY2" fmla="*/ 4828 h 28966"/>
                <a:gd name="connsiteX3" fmla="*/ 26391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6391" y="26391"/>
                  </a:moveTo>
                  <a:lnTo>
                    <a:pt x="4828" y="26391"/>
                  </a:lnTo>
                  <a:lnTo>
                    <a:pt x="4828" y="4828"/>
                  </a:lnTo>
                  <a:lnTo>
                    <a:pt x="26391"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6" name="Group 5">
            <a:extLst>
              <a:ext uri="{FF2B5EF4-FFF2-40B4-BE49-F238E27FC236}">
                <a16:creationId xmlns:a16="http://schemas.microsoft.com/office/drawing/2014/main" id="{21E555F6-ACD1-40D5-9364-E53E2F807BB1}"/>
              </a:ext>
            </a:extLst>
          </p:cNvPr>
          <p:cNvGrpSpPr>
            <a:grpSpLocks noChangeAspect="1"/>
          </p:cNvGrpSpPr>
          <p:nvPr/>
        </p:nvGrpSpPr>
        <p:grpSpPr>
          <a:xfrm>
            <a:off x="1177023" y="4519663"/>
            <a:ext cx="820062" cy="838200"/>
            <a:chOff x="14972735" y="3383980"/>
            <a:chExt cx="421938" cy="431271"/>
          </a:xfrm>
        </p:grpSpPr>
        <p:sp>
          <p:nvSpPr>
            <p:cNvPr id="230" name="Freeform: Shape 229">
              <a:extLst>
                <a:ext uri="{FF2B5EF4-FFF2-40B4-BE49-F238E27FC236}">
                  <a16:creationId xmlns:a16="http://schemas.microsoft.com/office/drawing/2014/main" id="{D5F29602-4007-4A18-AB8C-228E38787CE6}"/>
                </a:ext>
              </a:extLst>
            </p:cNvPr>
            <p:cNvSpPr/>
            <p:nvPr/>
          </p:nvSpPr>
          <p:spPr>
            <a:xfrm>
              <a:off x="15114668" y="3514327"/>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1" name="Freeform: Shape 230">
              <a:extLst>
                <a:ext uri="{FF2B5EF4-FFF2-40B4-BE49-F238E27FC236}">
                  <a16:creationId xmlns:a16="http://schemas.microsoft.com/office/drawing/2014/main" id="{4FE11518-0CD3-443E-923E-E1BF8290F4E9}"/>
                </a:ext>
              </a:extLst>
            </p:cNvPr>
            <p:cNvSpPr/>
            <p:nvPr/>
          </p:nvSpPr>
          <p:spPr>
            <a:xfrm>
              <a:off x="15114668" y="3612812"/>
              <a:ext cx="280005" cy="80461"/>
            </a:xfrm>
            <a:custGeom>
              <a:avLst/>
              <a:gdLst>
                <a:gd name="connsiteX0" fmla="*/ 270349 w 280004"/>
                <a:gd name="connsiteY0" fmla="*/ 76921 h 80461"/>
                <a:gd name="connsiteX1" fmla="*/ 10943 w 280004"/>
                <a:gd name="connsiteY1" fmla="*/ 76921 h 80461"/>
                <a:gd name="connsiteX2" fmla="*/ 4828 w 280004"/>
                <a:gd name="connsiteY2" fmla="*/ 70806 h 80461"/>
                <a:gd name="connsiteX3" fmla="*/ 4828 w 280004"/>
                <a:gd name="connsiteY3" fmla="*/ 10943 h 80461"/>
                <a:gd name="connsiteX4" fmla="*/ 10943 w 280004"/>
                <a:gd name="connsiteY4" fmla="*/ 4828 h 80461"/>
                <a:gd name="connsiteX5" fmla="*/ 270349 w 280004"/>
                <a:gd name="connsiteY5" fmla="*/ 4828 h 80461"/>
                <a:gd name="connsiteX6" fmla="*/ 276464 w 280004"/>
                <a:gd name="connsiteY6" fmla="*/ 10943 h 80461"/>
                <a:gd name="connsiteX7" fmla="*/ 276464 w 280004"/>
                <a:gd name="connsiteY7" fmla="*/ 70806 h 80461"/>
                <a:gd name="connsiteX8" fmla="*/ 270349 w 280004"/>
                <a:gd name="connsiteY8" fmla="*/ 76921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349" y="76921"/>
                  </a:moveTo>
                  <a:lnTo>
                    <a:pt x="10943" y="76921"/>
                  </a:lnTo>
                  <a:cubicBezTo>
                    <a:pt x="7402" y="76921"/>
                    <a:pt x="4828" y="74024"/>
                    <a:pt x="4828" y="70806"/>
                  </a:cubicBezTo>
                  <a:lnTo>
                    <a:pt x="4828" y="10943"/>
                  </a:lnTo>
                  <a:cubicBezTo>
                    <a:pt x="4828" y="7402"/>
                    <a:pt x="7724" y="4828"/>
                    <a:pt x="10943" y="4828"/>
                  </a:cubicBezTo>
                  <a:lnTo>
                    <a:pt x="270349" y="4828"/>
                  </a:lnTo>
                  <a:cubicBezTo>
                    <a:pt x="273890" y="4828"/>
                    <a:pt x="276464" y="7724"/>
                    <a:pt x="276464" y="10943"/>
                  </a:cubicBezTo>
                  <a:lnTo>
                    <a:pt x="276464" y="70806"/>
                  </a:lnTo>
                  <a:cubicBezTo>
                    <a:pt x="276464" y="74346"/>
                    <a:pt x="273890" y="76921"/>
                    <a:pt x="270349" y="76921"/>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2" name="Freeform: Shape 231">
              <a:extLst>
                <a:ext uri="{FF2B5EF4-FFF2-40B4-BE49-F238E27FC236}">
                  <a16:creationId xmlns:a16="http://schemas.microsoft.com/office/drawing/2014/main" id="{64FF5C43-3539-4209-BF01-2E20C8D787D3}"/>
                </a:ext>
              </a:extLst>
            </p:cNvPr>
            <p:cNvSpPr/>
            <p:nvPr/>
          </p:nvSpPr>
          <p:spPr>
            <a:xfrm>
              <a:off x="15150715" y="3586742"/>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3" name="Freeform: Shape 232">
              <a:extLst>
                <a:ext uri="{FF2B5EF4-FFF2-40B4-BE49-F238E27FC236}">
                  <a16:creationId xmlns:a16="http://schemas.microsoft.com/office/drawing/2014/main" id="{413D5F46-801C-45CC-9332-F29A7659F84C}"/>
                </a:ext>
              </a:extLst>
            </p:cNvPr>
            <p:cNvSpPr/>
            <p:nvPr/>
          </p:nvSpPr>
          <p:spPr>
            <a:xfrm>
              <a:off x="15114668" y="3710652"/>
              <a:ext cx="280005" cy="80461"/>
            </a:xfrm>
            <a:custGeom>
              <a:avLst/>
              <a:gdLst>
                <a:gd name="connsiteX0" fmla="*/ 270028 w 280004"/>
                <a:gd name="connsiteY0" fmla="*/ 77243 h 80461"/>
                <a:gd name="connsiteX1" fmla="*/ 11265 w 280004"/>
                <a:gd name="connsiteY1" fmla="*/ 77243 h 80461"/>
                <a:gd name="connsiteX2" fmla="*/ 4828 w 280004"/>
                <a:gd name="connsiteY2" fmla="*/ 70806 h 80461"/>
                <a:gd name="connsiteX3" fmla="*/ 4828 w 280004"/>
                <a:gd name="connsiteY3" fmla="*/ 11265 h 80461"/>
                <a:gd name="connsiteX4" fmla="*/ 11265 w 280004"/>
                <a:gd name="connsiteY4" fmla="*/ 4828 h 80461"/>
                <a:gd name="connsiteX5" fmla="*/ 270349 w 280004"/>
                <a:gd name="connsiteY5" fmla="*/ 4828 h 80461"/>
                <a:gd name="connsiteX6" fmla="*/ 276786 w 280004"/>
                <a:gd name="connsiteY6" fmla="*/ 11265 h 80461"/>
                <a:gd name="connsiteX7" fmla="*/ 276786 w 280004"/>
                <a:gd name="connsiteY7" fmla="*/ 70806 h 80461"/>
                <a:gd name="connsiteX8" fmla="*/ 270028 w 280004"/>
                <a:gd name="connsiteY8" fmla="*/ 77243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04" h="80461">
                  <a:moveTo>
                    <a:pt x="270028" y="77243"/>
                  </a:moveTo>
                  <a:lnTo>
                    <a:pt x="11265" y="77243"/>
                  </a:lnTo>
                  <a:cubicBezTo>
                    <a:pt x="7724" y="77243"/>
                    <a:pt x="4828" y="74346"/>
                    <a:pt x="4828" y="70806"/>
                  </a:cubicBezTo>
                  <a:lnTo>
                    <a:pt x="4828" y="11265"/>
                  </a:lnTo>
                  <a:cubicBezTo>
                    <a:pt x="4828" y="7724"/>
                    <a:pt x="7724" y="4828"/>
                    <a:pt x="11265" y="4828"/>
                  </a:cubicBezTo>
                  <a:lnTo>
                    <a:pt x="270349" y="4828"/>
                  </a:lnTo>
                  <a:cubicBezTo>
                    <a:pt x="273890" y="4828"/>
                    <a:pt x="276786" y="7724"/>
                    <a:pt x="276786" y="11265"/>
                  </a:cubicBezTo>
                  <a:lnTo>
                    <a:pt x="276786" y="70806"/>
                  </a:lnTo>
                  <a:cubicBezTo>
                    <a:pt x="276464" y="74346"/>
                    <a:pt x="273568" y="77243"/>
                    <a:pt x="270028" y="77243"/>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4" name="Freeform: Shape 233">
              <a:extLst>
                <a:ext uri="{FF2B5EF4-FFF2-40B4-BE49-F238E27FC236}">
                  <a16:creationId xmlns:a16="http://schemas.microsoft.com/office/drawing/2014/main" id="{579DCEB6-A0DC-4BD4-925A-7B0EEC5901B0}"/>
                </a:ext>
              </a:extLst>
            </p:cNvPr>
            <p:cNvSpPr/>
            <p:nvPr/>
          </p:nvSpPr>
          <p:spPr>
            <a:xfrm>
              <a:off x="15155864" y="3537822"/>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5" name="Freeform: Shape 234">
              <a:extLst>
                <a:ext uri="{FF2B5EF4-FFF2-40B4-BE49-F238E27FC236}">
                  <a16:creationId xmlns:a16="http://schemas.microsoft.com/office/drawing/2014/main" id="{827D0392-6089-4788-925A-018E292A3930}"/>
                </a:ext>
              </a:extLst>
            </p:cNvPr>
            <p:cNvSpPr/>
            <p:nvPr/>
          </p:nvSpPr>
          <p:spPr>
            <a:xfrm>
              <a:off x="15216049" y="3537822"/>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6" name="Freeform: Shape 235">
              <a:extLst>
                <a:ext uri="{FF2B5EF4-FFF2-40B4-BE49-F238E27FC236}">
                  <a16:creationId xmlns:a16="http://schemas.microsoft.com/office/drawing/2014/main" id="{0BDFA83C-C03C-473F-B3DA-57002C5A3460}"/>
                </a:ext>
              </a:extLst>
            </p:cNvPr>
            <p:cNvSpPr/>
            <p:nvPr/>
          </p:nvSpPr>
          <p:spPr>
            <a:xfrm>
              <a:off x="15150715" y="3686192"/>
              <a:ext cx="209199" cy="32184"/>
            </a:xfrm>
            <a:custGeom>
              <a:avLst/>
              <a:gdLst>
                <a:gd name="connsiteX0" fmla="*/ 4828 w 209198"/>
                <a:gd name="connsiteY0" fmla="*/ 4828 h 32184"/>
                <a:gd name="connsiteX1" fmla="*/ 204371 w 209198"/>
                <a:gd name="connsiteY1" fmla="*/ 4828 h 32184"/>
                <a:gd name="connsiteX2" fmla="*/ 204371 w 209198"/>
                <a:gd name="connsiteY2" fmla="*/ 29288 h 32184"/>
                <a:gd name="connsiteX3" fmla="*/ 4828 w 209198"/>
                <a:gd name="connsiteY3" fmla="*/ 29288 h 32184"/>
              </a:gdLst>
              <a:ahLst/>
              <a:cxnLst>
                <a:cxn ang="0">
                  <a:pos x="connsiteX0" y="connsiteY0"/>
                </a:cxn>
                <a:cxn ang="0">
                  <a:pos x="connsiteX1" y="connsiteY1"/>
                </a:cxn>
                <a:cxn ang="0">
                  <a:pos x="connsiteX2" y="connsiteY2"/>
                </a:cxn>
                <a:cxn ang="0">
                  <a:pos x="connsiteX3" y="connsiteY3"/>
                </a:cxn>
              </a:cxnLst>
              <a:rect l="l" t="t" r="r" b="b"/>
              <a:pathLst>
                <a:path w="209198" h="32184">
                  <a:moveTo>
                    <a:pt x="4828" y="4828"/>
                  </a:moveTo>
                  <a:lnTo>
                    <a:pt x="204371" y="4828"/>
                  </a:lnTo>
                  <a:lnTo>
                    <a:pt x="204371" y="29288"/>
                  </a:lnTo>
                  <a:lnTo>
                    <a:pt x="4828" y="2928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7" name="Freeform: Shape 236">
              <a:extLst>
                <a:ext uri="{FF2B5EF4-FFF2-40B4-BE49-F238E27FC236}">
                  <a16:creationId xmlns:a16="http://schemas.microsoft.com/office/drawing/2014/main" id="{E0FCEC41-C4DF-4138-A8C4-F3BD76306161}"/>
                </a:ext>
              </a:extLst>
            </p:cNvPr>
            <p:cNvSpPr/>
            <p:nvPr/>
          </p:nvSpPr>
          <p:spPr>
            <a:xfrm>
              <a:off x="15267866" y="3635984"/>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8" name="Freeform: Shape 237">
              <a:extLst>
                <a:ext uri="{FF2B5EF4-FFF2-40B4-BE49-F238E27FC236}">
                  <a16:creationId xmlns:a16="http://schemas.microsoft.com/office/drawing/2014/main" id="{8C951D04-E8F5-4452-ADAE-47C9ECA53322}"/>
                </a:ext>
              </a:extLst>
            </p:cNvPr>
            <p:cNvSpPr/>
            <p:nvPr/>
          </p:nvSpPr>
          <p:spPr>
            <a:xfrm>
              <a:off x="15328373" y="3635984"/>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39" name="Freeform: Shape 238">
              <a:extLst>
                <a:ext uri="{FF2B5EF4-FFF2-40B4-BE49-F238E27FC236}">
                  <a16:creationId xmlns:a16="http://schemas.microsoft.com/office/drawing/2014/main" id="{CB6ACC98-22E8-4FC3-B150-57DC0497108E}"/>
                </a:ext>
              </a:extLst>
            </p:cNvPr>
            <p:cNvSpPr/>
            <p:nvPr/>
          </p:nvSpPr>
          <p:spPr>
            <a:xfrm>
              <a:off x="15155864" y="3734147"/>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0" name="Freeform: Shape 239">
              <a:extLst>
                <a:ext uri="{FF2B5EF4-FFF2-40B4-BE49-F238E27FC236}">
                  <a16:creationId xmlns:a16="http://schemas.microsoft.com/office/drawing/2014/main" id="{87D58D0F-D3C3-4464-AEB1-EF9D04E5A8D0}"/>
                </a:ext>
              </a:extLst>
            </p:cNvPr>
            <p:cNvSpPr/>
            <p:nvPr/>
          </p:nvSpPr>
          <p:spPr>
            <a:xfrm>
              <a:off x="15216049" y="3734147"/>
              <a:ext cx="32184" cy="32184"/>
            </a:xfrm>
            <a:custGeom>
              <a:avLst/>
              <a:gdLst>
                <a:gd name="connsiteX0" fmla="*/ 4828 w 32184"/>
                <a:gd name="connsiteY0" fmla="*/ 4828 h 32184"/>
                <a:gd name="connsiteX1" fmla="*/ 30253 w 32184"/>
                <a:gd name="connsiteY1" fmla="*/ 4828 h 32184"/>
                <a:gd name="connsiteX2" fmla="*/ 30253 w 32184"/>
                <a:gd name="connsiteY2" fmla="*/ 30253 h 32184"/>
                <a:gd name="connsiteX3" fmla="*/ 4828 w 32184"/>
                <a:gd name="connsiteY3" fmla="*/ 30253 h 32184"/>
              </a:gdLst>
              <a:ahLst/>
              <a:cxnLst>
                <a:cxn ang="0">
                  <a:pos x="connsiteX0" y="connsiteY0"/>
                </a:cxn>
                <a:cxn ang="0">
                  <a:pos x="connsiteX1" y="connsiteY1"/>
                </a:cxn>
                <a:cxn ang="0">
                  <a:pos x="connsiteX2" y="connsiteY2"/>
                </a:cxn>
                <a:cxn ang="0">
                  <a:pos x="connsiteX3" y="connsiteY3"/>
                </a:cxn>
              </a:cxnLst>
              <a:rect l="l" t="t" r="r" b="b"/>
              <a:pathLst>
                <a:path w="32184" h="32184">
                  <a:moveTo>
                    <a:pt x="4828" y="4828"/>
                  </a:moveTo>
                  <a:lnTo>
                    <a:pt x="30253" y="4828"/>
                  </a:lnTo>
                  <a:lnTo>
                    <a:pt x="30253" y="30253"/>
                  </a:lnTo>
                  <a:lnTo>
                    <a:pt x="4828" y="30253"/>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1" name="Freeform: Shape 240">
              <a:extLst>
                <a:ext uri="{FF2B5EF4-FFF2-40B4-BE49-F238E27FC236}">
                  <a16:creationId xmlns:a16="http://schemas.microsoft.com/office/drawing/2014/main" id="{8E66269C-2361-4B1D-842D-98F4366C58D4}"/>
                </a:ext>
              </a:extLst>
            </p:cNvPr>
            <p:cNvSpPr/>
            <p:nvPr/>
          </p:nvSpPr>
          <p:spPr>
            <a:xfrm>
              <a:off x="15142025" y="3783067"/>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2" name="Freeform: Shape 241">
              <a:extLst>
                <a:ext uri="{FF2B5EF4-FFF2-40B4-BE49-F238E27FC236}">
                  <a16:creationId xmlns:a16="http://schemas.microsoft.com/office/drawing/2014/main" id="{3D55513A-9D7D-460E-95CA-6BFC30921EAA}"/>
                </a:ext>
              </a:extLst>
            </p:cNvPr>
            <p:cNvSpPr/>
            <p:nvPr/>
          </p:nvSpPr>
          <p:spPr>
            <a:xfrm>
              <a:off x="15294257" y="3783067"/>
              <a:ext cx="74024" cy="32184"/>
            </a:xfrm>
            <a:custGeom>
              <a:avLst/>
              <a:gdLst>
                <a:gd name="connsiteX0" fmla="*/ 4828 w 74024"/>
                <a:gd name="connsiteY0" fmla="*/ 4828 h 32184"/>
                <a:gd name="connsiteX1" fmla="*/ 70484 w 74024"/>
                <a:gd name="connsiteY1" fmla="*/ 4828 h 32184"/>
                <a:gd name="connsiteX2" fmla="*/ 70484 w 74024"/>
                <a:gd name="connsiteY2" fmla="*/ 29288 h 32184"/>
                <a:gd name="connsiteX3" fmla="*/ 4828 w 74024"/>
                <a:gd name="connsiteY3" fmla="*/ 29288 h 32184"/>
              </a:gdLst>
              <a:ahLst/>
              <a:cxnLst>
                <a:cxn ang="0">
                  <a:pos x="connsiteX0" y="connsiteY0"/>
                </a:cxn>
                <a:cxn ang="0">
                  <a:pos x="connsiteX1" y="connsiteY1"/>
                </a:cxn>
                <a:cxn ang="0">
                  <a:pos x="connsiteX2" y="connsiteY2"/>
                </a:cxn>
                <a:cxn ang="0">
                  <a:pos x="connsiteX3" y="connsiteY3"/>
                </a:cxn>
              </a:cxnLst>
              <a:rect l="l" t="t" r="r" b="b"/>
              <a:pathLst>
                <a:path w="74024" h="32184">
                  <a:moveTo>
                    <a:pt x="4828" y="4828"/>
                  </a:moveTo>
                  <a:lnTo>
                    <a:pt x="70484" y="4828"/>
                  </a:lnTo>
                  <a:lnTo>
                    <a:pt x="70484" y="29288"/>
                  </a:lnTo>
                  <a:lnTo>
                    <a:pt x="4828" y="29288"/>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3" name="Freeform: Shape 242">
              <a:extLst>
                <a:ext uri="{FF2B5EF4-FFF2-40B4-BE49-F238E27FC236}">
                  <a16:creationId xmlns:a16="http://schemas.microsoft.com/office/drawing/2014/main" id="{8E754085-7429-49A8-8E5E-AB7A6EC6A238}"/>
                </a:ext>
              </a:extLst>
            </p:cNvPr>
            <p:cNvSpPr/>
            <p:nvPr/>
          </p:nvSpPr>
          <p:spPr>
            <a:xfrm>
              <a:off x="14972735" y="3383980"/>
              <a:ext cx="231728" cy="80461"/>
            </a:xfrm>
            <a:custGeom>
              <a:avLst/>
              <a:gdLst>
                <a:gd name="connsiteX0" fmla="*/ 228188 w 231728"/>
                <a:gd name="connsiteY0" fmla="*/ 43771 h 80461"/>
                <a:gd name="connsiteX1" fmla="*/ 116508 w 231728"/>
                <a:gd name="connsiteY1" fmla="*/ 78530 h 80461"/>
                <a:gd name="connsiteX2" fmla="*/ 4828 w 231728"/>
                <a:gd name="connsiteY2" fmla="*/ 43771 h 80461"/>
                <a:gd name="connsiteX3" fmla="*/ 116508 w 231728"/>
                <a:gd name="connsiteY3" fmla="*/ 4828 h 80461"/>
                <a:gd name="connsiteX4" fmla="*/ 228188 w 231728"/>
                <a:gd name="connsiteY4" fmla="*/ 43771 h 80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728" h="80461">
                  <a:moveTo>
                    <a:pt x="228188" y="43771"/>
                  </a:moveTo>
                  <a:cubicBezTo>
                    <a:pt x="228188" y="63082"/>
                    <a:pt x="181198" y="78530"/>
                    <a:pt x="116508" y="78530"/>
                  </a:cubicBezTo>
                  <a:cubicBezTo>
                    <a:pt x="51817" y="78530"/>
                    <a:pt x="4828" y="63082"/>
                    <a:pt x="4828" y="43771"/>
                  </a:cubicBezTo>
                  <a:cubicBezTo>
                    <a:pt x="4828" y="24460"/>
                    <a:pt x="51817" y="4828"/>
                    <a:pt x="116508" y="4828"/>
                  </a:cubicBezTo>
                  <a:cubicBezTo>
                    <a:pt x="181198" y="4828"/>
                    <a:pt x="228188" y="24460"/>
                    <a:pt x="228188" y="43771"/>
                  </a:cubicBez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4" name="Freeform: Shape 243">
              <a:extLst>
                <a:ext uri="{FF2B5EF4-FFF2-40B4-BE49-F238E27FC236}">
                  <a16:creationId xmlns:a16="http://schemas.microsoft.com/office/drawing/2014/main" id="{0D7E58C1-D70C-43E5-A2F6-592D6BF3CD1E}"/>
                </a:ext>
              </a:extLst>
            </p:cNvPr>
            <p:cNvSpPr/>
            <p:nvPr/>
          </p:nvSpPr>
          <p:spPr>
            <a:xfrm>
              <a:off x="14972735" y="3492120"/>
              <a:ext cx="119082" cy="41840"/>
            </a:xfrm>
            <a:custGeom>
              <a:avLst/>
              <a:gdLst>
                <a:gd name="connsiteX0" fmla="*/ 116508 w 119082"/>
                <a:gd name="connsiteY0" fmla="*/ 39587 h 41839"/>
                <a:gd name="connsiteX1" fmla="*/ 4828 w 119082"/>
                <a:gd name="connsiteY1" fmla="*/ 4828 h 41839"/>
              </a:gdLst>
              <a:ahLst/>
              <a:cxnLst>
                <a:cxn ang="0">
                  <a:pos x="connsiteX0" y="connsiteY0"/>
                </a:cxn>
                <a:cxn ang="0">
                  <a:pos x="connsiteX1" y="connsiteY1"/>
                </a:cxn>
              </a:cxnLst>
              <a:rect l="l" t="t" r="r" b="b"/>
              <a:pathLst>
                <a:path w="119082" h="41839">
                  <a:moveTo>
                    <a:pt x="116508" y="39587"/>
                  </a:moveTo>
                  <a:cubicBezTo>
                    <a:pt x="51817" y="39587"/>
                    <a:pt x="4828" y="24138"/>
                    <a:pt x="4828"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5" name="Freeform: Shape 244">
              <a:extLst>
                <a:ext uri="{FF2B5EF4-FFF2-40B4-BE49-F238E27FC236}">
                  <a16:creationId xmlns:a16="http://schemas.microsoft.com/office/drawing/2014/main" id="{C385C24F-A38B-45FB-89E8-00B8443CE695}"/>
                </a:ext>
              </a:extLst>
            </p:cNvPr>
            <p:cNvSpPr/>
            <p:nvPr/>
          </p:nvSpPr>
          <p:spPr>
            <a:xfrm>
              <a:off x="14972735" y="3560673"/>
              <a:ext cx="119082" cy="41840"/>
            </a:xfrm>
            <a:custGeom>
              <a:avLst/>
              <a:gdLst>
                <a:gd name="connsiteX0" fmla="*/ 116508 w 119082"/>
                <a:gd name="connsiteY0" fmla="*/ 39587 h 41839"/>
                <a:gd name="connsiteX1" fmla="*/ 4828 w 119082"/>
                <a:gd name="connsiteY1" fmla="*/ 4828 h 41839"/>
              </a:gdLst>
              <a:ahLst/>
              <a:cxnLst>
                <a:cxn ang="0">
                  <a:pos x="connsiteX0" y="connsiteY0"/>
                </a:cxn>
                <a:cxn ang="0">
                  <a:pos x="connsiteX1" y="connsiteY1"/>
                </a:cxn>
              </a:cxnLst>
              <a:rect l="l" t="t" r="r" b="b"/>
              <a:pathLst>
                <a:path w="119082" h="41839">
                  <a:moveTo>
                    <a:pt x="116508" y="39587"/>
                  </a:moveTo>
                  <a:cubicBezTo>
                    <a:pt x="51817" y="39587"/>
                    <a:pt x="4828" y="24138"/>
                    <a:pt x="4828"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6" name="Freeform: Shape 245">
              <a:extLst>
                <a:ext uri="{FF2B5EF4-FFF2-40B4-BE49-F238E27FC236}">
                  <a16:creationId xmlns:a16="http://schemas.microsoft.com/office/drawing/2014/main" id="{B255F9A8-731B-4D62-8039-EA3A889763EE}"/>
                </a:ext>
              </a:extLst>
            </p:cNvPr>
            <p:cNvSpPr/>
            <p:nvPr/>
          </p:nvSpPr>
          <p:spPr>
            <a:xfrm>
              <a:off x="14973057" y="3420670"/>
              <a:ext cx="9655" cy="212417"/>
            </a:xfrm>
            <a:custGeom>
              <a:avLst/>
              <a:gdLst>
                <a:gd name="connsiteX0" fmla="*/ 4828 w 9655"/>
                <a:gd name="connsiteY0" fmla="*/ 4828 h 212417"/>
                <a:gd name="connsiteX1" fmla="*/ 4828 w 9655"/>
                <a:gd name="connsiteY1" fmla="*/ 209521 h 212417"/>
              </a:gdLst>
              <a:ahLst/>
              <a:cxnLst>
                <a:cxn ang="0">
                  <a:pos x="connsiteX0" y="connsiteY0"/>
                </a:cxn>
                <a:cxn ang="0">
                  <a:pos x="connsiteX1" y="connsiteY1"/>
                </a:cxn>
              </a:cxnLst>
              <a:rect l="l" t="t" r="r" b="b"/>
              <a:pathLst>
                <a:path w="9655" h="212417">
                  <a:moveTo>
                    <a:pt x="4828" y="4828"/>
                  </a:moveTo>
                  <a:lnTo>
                    <a:pt x="4828" y="209521"/>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7" name="Freeform: Shape 246">
              <a:extLst>
                <a:ext uri="{FF2B5EF4-FFF2-40B4-BE49-F238E27FC236}">
                  <a16:creationId xmlns:a16="http://schemas.microsoft.com/office/drawing/2014/main" id="{DC61EF3F-F530-47B5-A62A-FC4D02CFB268}"/>
                </a:ext>
              </a:extLst>
            </p:cNvPr>
            <p:cNvSpPr/>
            <p:nvPr/>
          </p:nvSpPr>
          <p:spPr>
            <a:xfrm>
              <a:off x="15196095" y="3422923"/>
              <a:ext cx="9655" cy="74024"/>
            </a:xfrm>
            <a:custGeom>
              <a:avLst/>
              <a:gdLst>
                <a:gd name="connsiteX0" fmla="*/ 4828 w 9655"/>
                <a:gd name="connsiteY0" fmla="*/ 4828 h 74024"/>
                <a:gd name="connsiteX1" fmla="*/ 4828 w 9655"/>
                <a:gd name="connsiteY1" fmla="*/ 69518 h 74024"/>
              </a:gdLst>
              <a:ahLst/>
              <a:cxnLst>
                <a:cxn ang="0">
                  <a:pos x="connsiteX0" y="connsiteY0"/>
                </a:cxn>
                <a:cxn ang="0">
                  <a:pos x="connsiteX1" y="connsiteY1"/>
                </a:cxn>
              </a:cxnLst>
              <a:rect l="l" t="t" r="r" b="b"/>
              <a:pathLst>
                <a:path w="9655" h="74024">
                  <a:moveTo>
                    <a:pt x="4828" y="4828"/>
                  </a:moveTo>
                  <a:lnTo>
                    <a:pt x="4828" y="6951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48" name="Freeform: Shape 247">
              <a:extLst>
                <a:ext uri="{FF2B5EF4-FFF2-40B4-BE49-F238E27FC236}">
                  <a16:creationId xmlns:a16="http://schemas.microsoft.com/office/drawing/2014/main" id="{671EC1FA-3FD3-4FFC-B25E-028AB4044D6C}"/>
                </a:ext>
              </a:extLst>
            </p:cNvPr>
            <p:cNvSpPr/>
            <p:nvPr/>
          </p:nvSpPr>
          <p:spPr>
            <a:xfrm>
              <a:off x="14973057" y="3624720"/>
              <a:ext cx="125519" cy="41840"/>
            </a:xfrm>
            <a:custGeom>
              <a:avLst/>
              <a:gdLst>
                <a:gd name="connsiteX0" fmla="*/ 121335 w 125519"/>
                <a:gd name="connsiteY0" fmla="*/ 39587 h 41839"/>
                <a:gd name="connsiteX1" fmla="*/ 4828 w 125519"/>
                <a:gd name="connsiteY1" fmla="*/ 4828 h 41839"/>
              </a:gdLst>
              <a:ahLst/>
              <a:cxnLst>
                <a:cxn ang="0">
                  <a:pos x="connsiteX0" y="connsiteY0"/>
                </a:cxn>
                <a:cxn ang="0">
                  <a:pos x="connsiteX1" y="connsiteY1"/>
                </a:cxn>
              </a:cxnLst>
              <a:rect l="l" t="t" r="r" b="b"/>
              <a:pathLst>
                <a:path w="125519" h="41839">
                  <a:moveTo>
                    <a:pt x="121335" y="39587"/>
                  </a:moveTo>
                  <a:cubicBezTo>
                    <a:pt x="56645" y="39587"/>
                    <a:pt x="4828" y="24138"/>
                    <a:pt x="4828" y="482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249" name="Group 248">
            <a:extLst>
              <a:ext uri="{FF2B5EF4-FFF2-40B4-BE49-F238E27FC236}">
                <a16:creationId xmlns:a16="http://schemas.microsoft.com/office/drawing/2014/main" id="{AE4C22D6-9CBC-4E52-87F6-CC4BF62C552D}"/>
              </a:ext>
            </a:extLst>
          </p:cNvPr>
          <p:cNvGrpSpPr>
            <a:grpSpLocks noChangeAspect="1"/>
          </p:cNvGrpSpPr>
          <p:nvPr/>
        </p:nvGrpSpPr>
        <p:grpSpPr>
          <a:xfrm>
            <a:off x="5039226" y="1197496"/>
            <a:ext cx="1843673" cy="1003507"/>
            <a:chOff x="8943707" y="62237"/>
            <a:chExt cx="2212408" cy="1204208"/>
          </a:xfrm>
        </p:grpSpPr>
        <p:grpSp>
          <p:nvGrpSpPr>
            <p:cNvPr id="250" name="Group 249">
              <a:extLst>
                <a:ext uri="{FF2B5EF4-FFF2-40B4-BE49-F238E27FC236}">
                  <a16:creationId xmlns:a16="http://schemas.microsoft.com/office/drawing/2014/main" id="{6FAE2D6F-9804-4798-A49D-0CDBB483B29B}"/>
                </a:ext>
              </a:extLst>
            </p:cNvPr>
            <p:cNvGrpSpPr>
              <a:grpSpLocks noChangeAspect="1"/>
            </p:cNvGrpSpPr>
            <p:nvPr/>
          </p:nvGrpSpPr>
          <p:grpSpPr>
            <a:xfrm>
              <a:off x="8943707" y="62237"/>
              <a:ext cx="2212408" cy="1204208"/>
              <a:chOff x="14936058" y="1687362"/>
              <a:chExt cx="555825" cy="302534"/>
            </a:xfrm>
          </p:grpSpPr>
          <p:sp>
            <p:nvSpPr>
              <p:cNvPr id="252" name="Freeform: Shape 251">
                <a:extLst>
                  <a:ext uri="{FF2B5EF4-FFF2-40B4-BE49-F238E27FC236}">
                    <a16:creationId xmlns:a16="http://schemas.microsoft.com/office/drawing/2014/main" id="{1A01B402-B754-470A-A576-9EE6A48169DD}"/>
                  </a:ext>
                </a:extLst>
              </p:cNvPr>
              <p:cNvSpPr/>
              <p:nvPr/>
            </p:nvSpPr>
            <p:spPr>
              <a:xfrm>
                <a:off x="15028427" y="1687362"/>
                <a:ext cx="463456" cy="302534"/>
              </a:xfrm>
              <a:custGeom>
                <a:avLst/>
                <a:gdLst>
                  <a:gd name="connsiteX0" fmla="*/ 67587 w 463456"/>
                  <a:gd name="connsiteY0" fmla="*/ 135781 h 302533"/>
                  <a:gd name="connsiteX1" fmla="*/ 66622 w 463456"/>
                  <a:gd name="connsiteY1" fmla="*/ 121298 h 302533"/>
                  <a:gd name="connsiteX2" fmla="*/ 135175 w 463456"/>
                  <a:gd name="connsiteY2" fmla="*/ 14767 h 302533"/>
                  <a:gd name="connsiteX3" fmla="*/ 265522 w 463456"/>
                  <a:gd name="connsiteY3" fmla="*/ 40837 h 302533"/>
                  <a:gd name="connsiteX4" fmla="*/ 297384 w 463456"/>
                  <a:gd name="connsiteY4" fmla="*/ 93297 h 302533"/>
                  <a:gd name="connsiteX5" fmla="*/ 297384 w 463456"/>
                  <a:gd name="connsiteY5" fmla="*/ 93297 h 302533"/>
                  <a:gd name="connsiteX6" fmla="*/ 387179 w 463456"/>
                  <a:gd name="connsiteY6" fmla="*/ 133528 h 302533"/>
                  <a:gd name="connsiteX7" fmla="*/ 387179 w 463456"/>
                  <a:gd name="connsiteY7" fmla="*/ 134493 h 302533"/>
                  <a:gd name="connsiteX8" fmla="*/ 461203 w 463456"/>
                  <a:gd name="connsiteY8" fmla="*/ 217529 h 302533"/>
                  <a:gd name="connsiteX9" fmla="*/ 384926 w 463456"/>
                  <a:gd name="connsiteY9" fmla="*/ 300565 h 302533"/>
                  <a:gd name="connsiteX10" fmla="*/ 89151 w 463456"/>
                  <a:gd name="connsiteY10" fmla="*/ 300243 h 302533"/>
                  <a:gd name="connsiteX11" fmla="*/ 5150 w 463456"/>
                  <a:gd name="connsiteY11" fmla="*/ 223644 h 302533"/>
                  <a:gd name="connsiteX12" fmla="*/ 4828 w 463456"/>
                  <a:gd name="connsiteY12" fmla="*/ 216886 h 302533"/>
                  <a:gd name="connsiteX13" fmla="*/ 67587 w 463456"/>
                  <a:gd name="connsiteY13" fmla="*/ 135781 h 302533"/>
                  <a:gd name="connsiteX14" fmla="*/ 67587 w 463456"/>
                  <a:gd name="connsiteY14" fmla="*/ 135781 h 30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456" h="302533">
                    <a:moveTo>
                      <a:pt x="67587" y="135781"/>
                    </a:moveTo>
                    <a:cubicBezTo>
                      <a:pt x="66944" y="130953"/>
                      <a:pt x="66622" y="126126"/>
                      <a:pt x="66622" y="121298"/>
                    </a:cubicBezTo>
                    <a:cubicBezTo>
                      <a:pt x="66622" y="79780"/>
                      <a:pt x="94944" y="31825"/>
                      <a:pt x="135175" y="14767"/>
                    </a:cubicBezTo>
                    <a:cubicBezTo>
                      <a:pt x="186992" y="-7118"/>
                      <a:pt x="234303" y="9618"/>
                      <a:pt x="265522" y="40837"/>
                    </a:cubicBezTo>
                    <a:cubicBezTo>
                      <a:pt x="280005" y="55320"/>
                      <a:pt x="290626" y="73343"/>
                      <a:pt x="297384" y="93297"/>
                    </a:cubicBezTo>
                    <a:lnTo>
                      <a:pt x="297384" y="93297"/>
                    </a:lnTo>
                    <a:cubicBezTo>
                      <a:pt x="323776" y="57573"/>
                      <a:pt x="382673" y="68837"/>
                      <a:pt x="387179" y="133528"/>
                    </a:cubicBezTo>
                    <a:lnTo>
                      <a:pt x="387179" y="134493"/>
                    </a:lnTo>
                    <a:cubicBezTo>
                      <a:pt x="413892" y="138999"/>
                      <a:pt x="461203" y="157988"/>
                      <a:pt x="461203" y="217529"/>
                    </a:cubicBezTo>
                    <a:cubicBezTo>
                      <a:pt x="461203" y="294128"/>
                      <a:pt x="384926" y="300565"/>
                      <a:pt x="384926" y="300565"/>
                    </a:cubicBezTo>
                    <a:lnTo>
                      <a:pt x="89151" y="300243"/>
                    </a:lnTo>
                    <a:cubicBezTo>
                      <a:pt x="45702" y="300243"/>
                      <a:pt x="7724" y="267093"/>
                      <a:pt x="5150" y="223644"/>
                    </a:cubicBezTo>
                    <a:cubicBezTo>
                      <a:pt x="5150" y="221391"/>
                      <a:pt x="4828" y="219139"/>
                      <a:pt x="4828" y="216886"/>
                    </a:cubicBezTo>
                    <a:cubicBezTo>
                      <a:pt x="4828" y="165712"/>
                      <a:pt x="38300" y="143505"/>
                      <a:pt x="67587" y="135781"/>
                    </a:cubicBezTo>
                    <a:lnTo>
                      <a:pt x="67587" y="135781"/>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53" name="Freeform: Shape 252">
                <a:extLst>
                  <a:ext uri="{FF2B5EF4-FFF2-40B4-BE49-F238E27FC236}">
                    <a16:creationId xmlns:a16="http://schemas.microsoft.com/office/drawing/2014/main" id="{C7CABE3F-7AB7-43D2-8229-DD2CD40E5A9D}"/>
                  </a:ext>
                </a:extLst>
              </p:cNvPr>
              <p:cNvSpPr/>
              <p:nvPr/>
            </p:nvSpPr>
            <p:spPr>
              <a:xfrm>
                <a:off x="15077670" y="1897489"/>
                <a:ext cx="157704" cy="9655"/>
              </a:xfrm>
              <a:custGeom>
                <a:avLst/>
                <a:gdLst>
                  <a:gd name="connsiteX0" fmla="*/ 4828 w 157703"/>
                  <a:gd name="connsiteY0" fmla="*/ 4828 h 9655"/>
                  <a:gd name="connsiteX1" fmla="*/ 155451 w 157703"/>
                  <a:gd name="connsiteY1" fmla="*/ 4828 h 9655"/>
                </a:gdLst>
                <a:ahLst/>
                <a:cxnLst>
                  <a:cxn ang="0">
                    <a:pos x="connsiteX0" y="connsiteY0"/>
                  </a:cxn>
                  <a:cxn ang="0">
                    <a:pos x="connsiteX1" y="connsiteY1"/>
                  </a:cxn>
                </a:cxnLst>
                <a:rect l="l" t="t" r="r" b="b"/>
                <a:pathLst>
                  <a:path w="157703" h="9655">
                    <a:moveTo>
                      <a:pt x="4828" y="4828"/>
                    </a:moveTo>
                    <a:lnTo>
                      <a:pt x="155451"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54" name="Freeform: Shape 253">
                <a:extLst>
                  <a:ext uri="{FF2B5EF4-FFF2-40B4-BE49-F238E27FC236}">
                    <a16:creationId xmlns:a16="http://schemas.microsoft.com/office/drawing/2014/main" id="{2EA88FC9-8085-4FF0-972D-6B7ADE56691D}"/>
                  </a:ext>
                </a:extLst>
              </p:cNvPr>
              <p:cNvSpPr/>
              <p:nvPr/>
            </p:nvSpPr>
            <p:spPr>
              <a:xfrm>
                <a:off x="15000427" y="1854040"/>
                <a:ext cx="28966" cy="9655"/>
              </a:xfrm>
              <a:custGeom>
                <a:avLst/>
                <a:gdLst>
                  <a:gd name="connsiteX0" fmla="*/ 4828 w 28966"/>
                  <a:gd name="connsiteY0" fmla="*/ 4828 h 9655"/>
                  <a:gd name="connsiteX1" fmla="*/ 24138 w 28966"/>
                  <a:gd name="connsiteY1" fmla="*/ 4828 h 9655"/>
                </a:gdLst>
                <a:ahLst/>
                <a:cxnLst>
                  <a:cxn ang="0">
                    <a:pos x="connsiteX0" y="connsiteY0"/>
                  </a:cxn>
                  <a:cxn ang="0">
                    <a:pos x="connsiteX1" y="connsiteY1"/>
                  </a:cxn>
                </a:cxnLst>
                <a:rect l="l" t="t" r="r" b="b"/>
                <a:pathLst>
                  <a:path w="28966" h="9655">
                    <a:moveTo>
                      <a:pt x="4828" y="4828"/>
                    </a:moveTo>
                    <a:lnTo>
                      <a:pt x="2413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55" name="Freeform: Shape 254">
                <a:extLst>
                  <a:ext uri="{FF2B5EF4-FFF2-40B4-BE49-F238E27FC236}">
                    <a16:creationId xmlns:a16="http://schemas.microsoft.com/office/drawing/2014/main" id="{0BBAEABA-380D-480D-94BD-062FB9231168}"/>
                  </a:ext>
                </a:extLst>
              </p:cNvPr>
              <p:cNvSpPr/>
              <p:nvPr/>
            </p:nvSpPr>
            <p:spPr>
              <a:xfrm>
                <a:off x="15057071" y="1854040"/>
                <a:ext cx="64369" cy="9655"/>
              </a:xfrm>
              <a:custGeom>
                <a:avLst/>
                <a:gdLst>
                  <a:gd name="connsiteX0" fmla="*/ 4828 w 64368"/>
                  <a:gd name="connsiteY0" fmla="*/ 4828 h 9655"/>
                  <a:gd name="connsiteX1" fmla="*/ 60829 w 64368"/>
                  <a:gd name="connsiteY1" fmla="*/ 4828 h 9655"/>
                </a:gdLst>
                <a:ahLst/>
                <a:cxnLst>
                  <a:cxn ang="0">
                    <a:pos x="connsiteX0" y="connsiteY0"/>
                  </a:cxn>
                  <a:cxn ang="0">
                    <a:pos x="connsiteX1" y="connsiteY1"/>
                  </a:cxn>
                </a:cxnLst>
                <a:rect l="l" t="t" r="r" b="b"/>
                <a:pathLst>
                  <a:path w="64368" h="9655">
                    <a:moveTo>
                      <a:pt x="4828" y="4828"/>
                    </a:moveTo>
                    <a:lnTo>
                      <a:pt x="60829" y="4828"/>
                    </a:lnTo>
                  </a:path>
                </a:pathLst>
              </a:custGeom>
              <a:ln w="19050" cap="flat">
                <a:solidFill>
                  <a:srgbClr val="A166FF"/>
                </a:solidFill>
                <a:custDash>
                  <a:ds d="869873" sp="869873"/>
                </a:custDash>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56" name="Freeform: Shape 255">
                <a:extLst>
                  <a:ext uri="{FF2B5EF4-FFF2-40B4-BE49-F238E27FC236}">
                    <a16:creationId xmlns:a16="http://schemas.microsoft.com/office/drawing/2014/main" id="{6F67BE5A-E0F1-438F-9FD4-666C7552060E}"/>
                  </a:ext>
                </a:extLst>
              </p:cNvPr>
              <p:cNvSpPr/>
              <p:nvPr/>
            </p:nvSpPr>
            <p:spPr>
              <a:xfrm>
                <a:off x="15131739" y="1854040"/>
                <a:ext cx="28966" cy="9655"/>
              </a:xfrm>
              <a:custGeom>
                <a:avLst/>
                <a:gdLst>
                  <a:gd name="connsiteX0" fmla="*/ 4828 w 28966"/>
                  <a:gd name="connsiteY0" fmla="*/ 4828 h 9655"/>
                  <a:gd name="connsiteX1" fmla="*/ 24138 w 28966"/>
                  <a:gd name="connsiteY1" fmla="*/ 4828 h 9655"/>
                </a:gdLst>
                <a:ahLst/>
                <a:cxnLst>
                  <a:cxn ang="0">
                    <a:pos x="connsiteX0" y="connsiteY0"/>
                  </a:cxn>
                  <a:cxn ang="0">
                    <a:pos x="connsiteX1" y="connsiteY1"/>
                  </a:cxn>
                </a:cxnLst>
                <a:rect l="l" t="t" r="r" b="b"/>
                <a:pathLst>
                  <a:path w="28966" h="9655">
                    <a:moveTo>
                      <a:pt x="4828" y="4828"/>
                    </a:moveTo>
                    <a:lnTo>
                      <a:pt x="2413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57" name="Freeform: Shape 256">
                <a:extLst>
                  <a:ext uri="{FF2B5EF4-FFF2-40B4-BE49-F238E27FC236}">
                    <a16:creationId xmlns:a16="http://schemas.microsoft.com/office/drawing/2014/main" id="{5A97D01D-658B-494B-AEB4-EA6629F01454}"/>
                  </a:ext>
                </a:extLst>
              </p:cNvPr>
              <p:cNvSpPr/>
              <p:nvPr/>
            </p:nvSpPr>
            <p:spPr>
              <a:xfrm>
                <a:off x="15261765" y="1897489"/>
                <a:ext cx="64369" cy="9655"/>
              </a:xfrm>
              <a:custGeom>
                <a:avLst/>
                <a:gdLst>
                  <a:gd name="connsiteX0" fmla="*/ 4828 w 64368"/>
                  <a:gd name="connsiteY0" fmla="*/ 4828 h 9655"/>
                  <a:gd name="connsiteX1" fmla="*/ 59863 w 64368"/>
                  <a:gd name="connsiteY1" fmla="*/ 4828 h 9655"/>
                </a:gdLst>
                <a:ahLst/>
                <a:cxnLst>
                  <a:cxn ang="0">
                    <a:pos x="connsiteX0" y="connsiteY0"/>
                  </a:cxn>
                  <a:cxn ang="0">
                    <a:pos x="connsiteX1" y="connsiteY1"/>
                  </a:cxn>
                </a:cxnLst>
                <a:rect l="l" t="t" r="r" b="b"/>
                <a:pathLst>
                  <a:path w="64368" h="9655">
                    <a:moveTo>
                      <a:pt x="4828" y="4828"/>
                    </a:moveTo>
                    <a:lnTo>
                      <a:pt x="59863"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58" name="Freeform: Shape 257">
                <a:extLst>
                  <a:ext uri="{FF2B5EF4-FFF2-40B4-BE49-F238E27FC236}">
                    <a16:creationId xmlns:a16="http://schemas.microsoft.com/office/drawing/2014/main" id="{FF3B914E-4A10-4ED4-90BF-6E563F48765C}"/>
                  </a:ext>
                </a:extLst>
              </p:cNvPr>
              <p:cNvSpPr/>
              <p:nvPr/>
            </p:nvSpPr>
            <p:spPr>
              <a:xfrm>
                <a:off x="15175188" y="1854040"/>
                <a:ext cx="205980" cy="9655"/>
              </a:xfrm>
              <a:custGeom>
                <a:avLst/>
                <a:gdLst>
                  <a:gd name="connsiteX0" fmla="*/ 4828 w 205980"/>
                  <a:gd name="connsiteY0" fmla="*/ 4828 h 9655"/>
                  <a:gd name="connsiteX1" fmla="*/ 201796 w 205980"/>
                  <a:gd name="connsiteY1" fmla="*/ 4828 h 9655"/>
                </a:gdLst>
                <a:ahLst/>
                <a:cxnLst>
                  <a:cxn ang="0">
                    <a:pos x="connsiteX0" y="connsiteY0"/>
                  </a:cxn>
                  <a:cxn ang="0">
                    <a:pos x="connsiteX1" y="connsiteY1"/>
                  </a:cxn>
                </a:cxnLst>
                <a:rect l="l" t="t" r="r" b="b"/>
                <a:pathLst>
                  <a:path w="205980" h="9655">
                    <a:moveTo>
                      <a:pt x="4828" y="4828"/>
                    </a:moveTo>
                    <a:lnTo>
                      <a:pt x="201796" y="4828"/>
                    </a:lnTo>
                  </a:path>
                </a:pathLst>
              </a:custGeom>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59" name="Freeform: Shape 258">
                <a:extLst>
                  <a:ext uri="{FF2B5EF4-FFF2-40B4-BE49-F238E27FC236}">
                    <a16:creationId xmlns:a16="http://schemas.microsoft.com/office/drawing/2014/main" id="{69E9A902-F127-4F49-8377-CA6B6DEEA28D}"/>
                  </a:ext>
                </a:extLst>
              </p:cNvPr>
              <p:cNvSpPr/>
              <p:nvPr/>
            </p:nvSpPr>
            <p:spPr>
              <a:xfrm>
                <a:off x="14936058" y="1941260"/>
                <a:ext cx="25748" cy="9655"/>
              </a:xfrm>
              <a:custGeom>
                <a:avLst/>
                <a:gdLst>
                  <a:gd name="connsiteX0" fmla="*/ 4828 w 25747"/>
                  <a:gd name="connsiteY0" fmla="*/ 4828 h 9655"/>
                  <a:gd name="connsiteX1" fmla="*/ 24138 w 25747"/>
                  <a:gd name="connsiteY1" fmla="*/ 4828 h 9655"/>
                </a:gdLst>
                <a:ahLst/>
                <a:cxnLst>
                  <a:cxn ang="0">
                    <a:pos x="connsiteX0" y="connsiteY0"/>
                  </a:cxn>
                  <a:cxn ang="0">
                    <a:pos x="connsiteX1" y="connsiteY1"/>
                  </a:cxn>
                </a:cxnLst>
                <a:rect l="l" t="t" r="r" b="b"/>
                <a:pathLst>
                  <a:path w="25747" h="9655">
                    <a:moveTo>
                      <a:pt x="4828" y="4828"/>
                    </a:moveTo>
                    <a:lnTo>
                      <a:pt x="2413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60" name="Freeform: Shape 259">
                <a:extLst>
                  <a:ext uri="{FF2B5EF4-FFF2-40B4-BE49-F238E27FC236}">
                    <a16:creationId xmlns:a16="http://schemas.microsoft.com/office/drawing/2014/main" id="{7087404F-554D-454D-8A33-20FD0D5FA912}"/>
                  </a:ext>
                </a:extLst>
              </p:cNvPr>
              <p:cNvSpPr/>
              <p:nvPr/>
            </p:nvSpPr>
            <p:spPr>
              <a:xfrm>
                <a:off x="14989484" y="1941260"/>
                <a:ext cx="128738" cy="9655"/>
              </a:xfrm>
              <a:custGeom>
                <a:avLst/>
                <a:gdLst>
                  <a:gd name="connsiteX0" fmla="*/ 4828 w 128737"/>
                  <a:gd name="connsiteY0" fmla="*/ 4828 h 9655"/>
                  <a:gd name="connsiteX1" fmla="*/ 124232 w 128737"/>
                  <a:gd name="connsiteY1" fmla="*/ 4828 h 9655"/>
                </a:gdLst>
                <a:ahLst/>
                <a:cxnLst>
                  <a:cxn ang="0">
                    <a:pos x="connsiteX0" y="connsiteY0"/>
                  </a:cxn>
                  <a:cxn ang="0">
                    <a:pos x="connsiteX1" y="connsiteY1"/>
                  </a:cxn>
                </a:cxnLst>
                <a:rect l="l" t="t" r="r" b="b"/>
                <a:pathLst>
                  <a:path w="128737" h="9655">
                    <a:moveTo>
                      <a:pt x="4828" y="4828"/>
                    </a:moveTo>
                    <a:lnTo>
                      <a:pt x="124232" y="4828"/>
                    </a:lnTo>
                  </a:path>
                </a:pathLst>
              </a:custGeom>
              <a:ln w="19050" cap="flat">
                <a:solidFill>
                  <a:srgbClr val="A166FF"/>
                </a:solidFill>
                <a:custDash>
                  <a:ds d="795000" sp="795000"/>
                </a:custDash>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61" name="Freeform: Shape 260">
                <a:extLst>
                  <a:ext uri="{FF2B5EF4-FFF2-40B4-BE49-F238E27FC236}">
                    <a16:creationId xmlns:a16="http://schemas.microsoft.com/office/drawing/2014/main" id="{0FE666A8-6C49-49E7-9945-B93A5C2E9826}"/>
                  </a:ext>
                </a:extLst>
              </p:cNvPr>
              <p:cNvSpPr/>
              <p:nvPr/>
            </p:nvSpPr>
            <p:spPr>
              <a:xfrm>
                <a:off x="15125946" y="1941260"/>
                <a:ext cx="28966" cy="9655"/>
              </a:xfrm>
              <a:custGeom>
                <a:avLst/>
                <a:gdLst>
                  <a:gd name="connsiteX0" fmla="*/ 4828 w 28966"/>
                  <a:gd name="connsiteY0" fmla="*/ 4828 h 9655"/>
                  <a:gd name="connsiteX1" fmla="*/ 24138 w 28966"/>
                  <a:gd name="connsiteY1" fmla="*/ 4828 h 9655"/>
                </a:gdLst>
                <a:ahLst/>
                <a:cxnLst>
                  <a:cxn ang="0">
                    <a:pos x="connsiteX0" y="connsiteY0"/>
                  </a:cxn>
                  <a:cxn ang="0">
                    <a:pos x="connsiteX1" y="connsiteY1"/>
                  </a:cxn>
                </a:cxnLst>
                <a:rect l="l" t="t" r="r" b="b"/>
                <a:pathLst>
                  <a:path w="28966" h="9655">
                    <a:moveTo>
                      <a:pt x="4828" y="4828"/>
                    </a:moveTo>
                    <a:lnTo>
                      <a:pt x="24138" y="4828"/>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62" name="Freeform: Shape 261">
                <a:extLst>
                  <a:ext uri="{FF2B5EF4-FFF2-40B4-BE49-F238E27FC236}">
                    <a16:creationId xmlns:a16="http://schemas.microsoft.com/office/drawing/2014/main" id="{2EF4D1CC-9513-4237-AF9A-8BC925290996}"/>
                  </a:ext>
                </a:extLst>
              </p:cNvPr>
              <p:cNvSpPr/>
              <p:nvPr/>
            </p:nvSpPr>
            <p:spPr>
              <a:xfrm>
                <a:off x="15296846" y="1724980"/>
                <a:ext cx="28966" cy="9655"/>
              </a:xfrm>
              <a:custGeom>
                <a:avLst/>
                <a:gdLst>
                  <a:gd name="connsiteX0" fmla="*/ 4828 w 28966"/>
                  <a:gd name="connsiteY0" fmla="*/ 4828 h 9655"/>
                  <a:gd name="connsiteX1" fmla="*/ 24138 w 28966"/>
                  <a:gd name="connsiteY1" fmla="*/ 4828 h 9655"/>
                </a:gdLst>
                <a:ahLst/>
                <a:cxnLst>
                  <a:cxn ang="0">
                    <a:pos x="connsiteX0" y="connsiteY0"/>
                  </a:cxn>
                  <a:cxn ang="0">
                    <a:pos x="connsiteX1" y="connsiteY1"/>
                  </a:cxn>
                </a:cxnLst>
                <a:rect l="l" t="t" r="r" b="b"/>
                <a:pathLst>
                  <a:path w="28966" h="9655">
                    <a:moveTo>
                      <a:pt x="4828" y="4828"/>
                    </a:moveTo>
                    <a:lnTo>
                      <a:pt x="24138" y="4828"/>
                    </a:lnTo>
                  </a:path>
                </a:pathLst>
              </a:custGeom>
              <a:ln w="19050" cap="flat">
                <a:solidFill>
                  <a:srgbClr val="4D27AA"/>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63" name="Freeform: Shape 262">
                <a:extLst>
                  <a:ext uri="{FF2B5EF4-FFF2-40B4-BE49-F238E27FC236}">
                    <a16:creationId xmlns:a16="http://schemas.microsoft.com/office/drawing/2014/main" id="{B09C194D-CF2E-4845-BD6C-E5990FCD78C9}"/>
                  </a:ext>
                </a:extLst>
              </p:cNvPr>
              <p:cNvSpPr/>
              <p:nvPr/>
            </p:nvSpPr>
            <p:spPr>
              <a:xfrm>
                <a:off x="15353490" y="1724980"/>
                <a:ext cx="64369" cy="9655"/>
              </a:xfrm>
              <a:custGeom>
                <a:avLst/>
                <a:gdLst>
                  <a:gd name="connsiteX0" fmla="*/ 4828 w 64368"/>
                  <a:gd name="connsiteY0" fmla="*/ 4828 h 9655"/>
                  <a:gd name="connsiteX1" fmla="*/ 60829 w 64368"/>
                  <a:gd name="connsiteY1" fmla="*/ 4828 h 9655"/>
                </a:gdLst>
                <a:ahLst/>
                <a:cxnLst>
                  <a:cxn ang="0">
                    <a:pos x="connsiteX0" y="connsiteY0"/>
                  </a:cxn>
                  <a:cxn ang="0">
                    <a:pos x="connsiteX1" y="connsiteY1"/>
                  </a:cxn>
                </a:cxnLst>
                <a:rect l="l" t="t" r="r" b="b"/>
                <a:pathLst>
                  <a:path w="64368" h="9655">
                    <a:moveTo>
                      <a:pt x="4828" y="4828"/>
                    </a:moveTo>
                    <a:lnTo>
                      <a:pt x="60829" y="4828"/>
                    </a:lnTo>
                  </a:path>
                </a:pathLst>
              </a:custGeom>
              <a:ln w="19050" cap="flat">
                <a:solidFill>
                  <a:srgbClr val="4D27AA"/>
                </a:solidFill>
                <a:custDash>
                  <a:ds d="869873" sp="869873"/>
                </a:custDash>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264" name="Freeform: Shape 263">
                <a:extLst>
                  <a:ext uri="{FF2B5EF4-FFF2-40B4-BE49-F238E27FC236}">
                    <a16:creationId xmlns:a16="http://schemas.microsoft.com/office/drawing/2014/main" id="{8D850E09-B963-4BEB-8440-8852EA9EB11D}"/>
                  </a:ext>
                </a:extLst>
              </p:cNvPr>
              <p:cNvSpPr/>
              <p:nvPr/>
            </p:nvSpPr>
            <p:spPr>
              <a:xfrm>
                <a:off x="15428158" y="1724980"/>
                <a:ext cx="28966" cy="9655"/>
              </a:xfrm>
              <a:custGeom>
                <a:avLst/>
                <a:gdLst>
                  <a:gd name="connsiteX0" fmla="*/ 4828 w 28966"/>
                  <a:gd name="connsiteY0" fmla="*/ 4828 h 9655"/>
                  <a:gd name="connsiteX1" fmla="*/ 24138 w 28966"/>
                  <a:gd name="connsiteY1" fmla="*/ 4828 h 9655"/>
                </a:gdLst>
                <a:ahLst/>
                <a:cxnLst>
                  <a:cxn ang="0">
                    <a:pos x="connsiteX0" y="connsiteY0"/>
                  </a:cxn>
                  <a:cxn ang="0">
                    <a:pos x="connsiteX1" y="connsiteY1"/>
                  </a:cxn>
                </a:cxnLst>
                <a:rect l="l" t="t" r="r" b="b"/>
                <a:pathLst>
                  <a:path w="28966" h="9655">
                    <a:moveTo>
                      <a:pt x="4828" y="4828"/>
                    </a:moveTo>
                    <a:lnTo>
                      <a:pt x="24138" y="4828"/>
                    </a:lnTo>
                  </a:path>
                </a:pathLst>
              </a:custGeom>
              <a:ln w="19050" cap="flat">
                <a:solidFill>
                  <a:srgbClr val="4D27AA"/>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sp>
          <p:nvSpPr>
            <p:cNvPr id="251" name="Freeform: Shape 250">
              <a:extLst>
                <a:ext uri="{FF2B5EF4-FFF2-40B4-BE49-F238E27FC236}">
                  <a16:creationId xmlns:a16="http://schemas.microsoft.com/office/drawing/2014/main" id="{9802B343-584F-4893-A030-AC4E0A30A872}"/>
                </a:ext>
              </a:extLst>
            </p:cNvPr>
            <p:cNvSpPr>
              <a:spLocks noChangeAspect="1"/>
            </p:cNvSpPr>
            <p:nvPr/>
          </p:nvSpPr>
          <p:spPr bwMode="black">
            <a:xfrm>
              <a:off x="9795717" y="300479"/>
              <a:ext cx="457200" cy="274288"/>
            </a:xfrm>
            <a:custGeom>
              <a:avLst/>
              <a:gdLst>
                <a:gd name="connsiteX0" fmla="*/ 16294 w 1038916"/>
                <a:gd name="connsiteY0" fmla="*/ 412214 h 623280"/>
                <a:gd name="connsiteX1" fmla="*/ 530500 w 1038916"/>
                <a:gd name="connsiteY1" fmla="*/ 548204 h 623280"/>
                <a:gd name="connsiteX2" fmla="*/ 922882 w 1038916"/>
                <a:gd name="connsiteY2" fmla="*/ 467460 h 623280"/>
                <a:gd name="connsiteX3" fmla="*/ 939881 w 1038916"/>
                <a:gd name="connsiteY3" fmla="*/ 494374 h 623280"/>
                <a:gd name="connsiteX4" fmla="*/ 519167 w 1038916"/>
                <a:gd name="connsiteY4" fmla="*/ 623280 h 623280"/>
                <a:gd name="connsiteX5" fmla="*/ 4961 w 1038916"/>
                <a:gd name="connsiteY5" fmla="*/ 427796 h 623280"/>
                <a:gd name="connsiteX6" fmla="*/ 16294 w 1038916"/>
                <a:gd name="connsiteY6" fmla="*/ 412214 h 623280"/>
                <a:gd name="connsiteX7" fmla="*/ 962369 w 1038916"/>
                <a:gd name="connsiteY7" fmla="*/ 389372 h 623280"/>
                <a:gd name="connsiteX8" fmla="*/ 1034790 w 1038916"/>
                <a:gd name="connsiteY8" fmla="*/ 403715 h 623280"/>
                <a:gd name="connsiteX9" fmla="*/ 971045 w 1038916"/>
                <a:gd name="connsiteY9" fmla="*/ 576534 h 623280"/>
                <a:gd name="connsiteX10" fmla="*/ 956880 w 1038916"/>
                <a:gd name="connsiteY10" fmla="*/ 569451 h 623280"/>
                <a:gd name="connsiteX11" fmla="*/ 986627 w 1038916"/>
                <a:gd name="connsiteY11" fmla="*/ 440545 h 623280"/>
                <a:gd name="connsiteX12" fmla="*/ 853471 w 1038916"/>
                <a:gd name="connsiteY12" fmla="*/ 436295 h 623280"/>
                <a:gd name="connsiteX13" fmla="*/ 850638 w 1038916"/>
                <a:gd name="connsiteY13" fmla="*/ 420713 h 623280"/>
                <a:gd name="connsiteX14" fmla="*/ 962369 w 1038916"/>
                <a:gd name="connsiteY14" fmla="*/ 389372 h 623280"/>
                <a:gd name="connsiteX15" fmla="*/ 172113 w 1038916"/>
                <a:gd name="connsiteY15" fmla="*/ 175652 h 623280"/>
                <a:gd name="connsiteX16" fmla="*/ 121118 w 1038916"/>
                <a:gd name="connsiteY16" fmla="*/ 189817 h 623280"/>
                <a:gd name="connsiteX17" fmla="*/ 104119 w 1038916"/>
                <a:gd name="connsiteY17" fmla="*/ 229480 h 623280"/>
                <a:gd name="connsiteX18" fmla="*/ 116868 w 1038916"/>
                <a:gd name="connsiteY18" fmla="*/ 266310 h 623280"/>
                <a:gd name="connsiteX19" fmla="*/ 153698 w 1038916"/>
                <a:gd name="connsiteY19" fmla="*/ 277643 h 623280"/>
                <a:gd name="connsiteX20" fmla="*/ 189112 w 1038916"/>
                <a:gd name="connsiteY20" fmla="*/ 271976 h 623280"/>
                <a:gd name="connsiteX21" fmla="*/ 221692 w 1038916"/>
                <a:gd name="connsiteY21" fmla="*/ 249312 h 623280"/>
                <a:gd name="connsiteX22" fmla="*/ 233025 w 1038916"/>
                <a:gd name="connsiteY22" fmla="*/ 226647 h 623280"/>
                <a:gd name="connsiteX23" fmla="*/ 235858 w 1038916"/>
                <a:gd name="connsiteY23" fmla="*/ 196900 h 623280"/>
                <a:gd name="connsiteX24" fmla="*/ 235858 w 1038916"/>
                <a:gd name="connsiteY24" fmla="*/ 182734 h 623280"/>
                <a:gd name="connsiteX25" fmla="*/ 204694 w 1038916"/>
                <a:gd name="connsiteY25" fmla="*/ 177068 h 623280"/>
                <a:gd name="connsiteX26" fmla="*/ 172113 w 1038916"/>
                <a:gd name="connsiteY26" fmla="*/ 175652 h 623280"/>
                <a:gd name="connsiteX27" fmla="*/ 335016 w 1038916"/>
                <a:gd name="connsiteY27" fmla="*/ 8499 h 623280"/>
                <a:gd name="connsiteX28" fmla="*/ 369013 w 1038916"/>
                <a:gd name="connsiteY28" fmla="*/ 8499 h 623280"/>
                <a:gd name="connsiteX29" fmla="*/ 383178 w 1038916"/>
                <a:gd name="connsiteY29" fmla="*/ 11332 h 623280"/>
                <a:gd name="connsiteX30" fmla="*/ 390261 w 1038916"/>
                <a:gd name="connsiteY30" fmla="*/ 25498 h 623280"/>
                <a:gd name="connsiteX31" fmla="*/ 448339 w 1038916"/>
                <a:gd name="connsiteY31" fmla="*/ 253561 h 623280"/>
                <a:gd name="connsiteX32" fmla="*/ 502169 w 1038916"/>
                <a:gd name="connsiteY32" fmla="*/ 25498 h 623280"/>
                <a:gd name="connsiteX33" fmla="*/ 509251 w 1038916"/>
                <a:gd name="connsiteY33" fmla="*/ 11332 h 623280"/>
                <a:gd name="connsiteX34" fmla="*/ 523417 w 1038916"/>
                <a:gd name="connsiteY34" fmla="*/ 8499 h 623280"/>
                <a:gd name="connsiteX35" fmla="*/ 551748 w 1038916"/>
                <a:gd name="connsiteY35" fmla="*/ 8499 h 623280"/>
                <a:gd name="connsiteX36" fmla="*/ 565914 w 1038916"/>
                <a:gd name="connsiteY36" fmla="*/ 11332 h 623280"/>
                <a:gd name="connsiteX37" fmla="*/ 572996 w 1038916"/>
                <a:gd name="connsiteY37" fmla="*/ 25498 h 623280"/>
                <a:gd name="connsiteX38" fmla="*/ 623992 w 1038916"/>
                <a:gd name="connsiteY38" fmla="*/ 257811 h 623280"/>
                <a:gd name="connsiteX39" fmla="*/ 683487 w 1038916"/>
                <a:gd name="connsiteY39" fmla="*/ 26914 h 623280"/>
                <a:gd name="connsiteX40" fmla="*/ 690569 w 1038916"/>
                <a:gd name="connsiteY40" fmla="*/ 12749 h 623280"/>
                <a:gd name="connsiteX41" fmla="*/ 704735 w 1038916"/>
                <a:gd name="connsiteY41" fmla="*/ 9916 h 623280"/>
                <a:gd name="connsiteX42" fmla="*/ 737315 w 1038916"/>
                <a:gd name="connsiteY42" fmla="*/ 9916 h 623280"/>
                <a:gd name="connsiteX43" fmla="*/ 745815 w 1038916"/>
                <a:gd name="connsiteY43" fmla="*/ 18415 h 623280"/>
                <a:gd name="connsiteX44" fmla="*/ 745815 w 1038916"/>
                <a:gd name="connsiteY44" fmla="*/ 24081 h 623280"/>
                <a:gd name="connsiteX45" fmla="*/ 742982 w 1038916"/>
                <a:gd name="connsiteY45" fmla="*/ 32581 h 623280"/>
                <a:gd name="connsiteX46" fmla="*/ 659405 w 1038916"/>
                <a:gd name="connsiteY46" fmla="*/ 300307 h 623280"/>
                <a:gd name="connsiteX47" fmla="*/ 652323 w 1038916"/>
                <a:gd name="connsiteY47" fmla="*/ 314473 h 623280"/>
                <a:gd name="connsiteX48" fmla="*/ 639574 w 1038916"/>
                <a:gd name="connsiteY48" fmla="*/ 317306 h 623280"/>
                <a:gd name="connsiteX49" fmla="*/ 609826 w 1038916"/>
                <a:gd name="connsiteY49" fmla="*/ 317306 h 623280"/>
                <a:gd name="connsiteX50" fmla="*/ 595661 w 1038916"/>
                <a:gd name="connsiteY50" fmla="*/ 313056 h 623280"/>
                <a:gd name="connsiteX51" fmla="*/ 588578 w 1038916"/>
                <a:gd name="connsiteY51" fmla="*/ 298891 h 623280"/>
                <a:gd name="connsiteX52" fmla="*/ 534750 w 1038916"/>
                <a:gd name="connsiteY52" fmla="*/ 76493 h 623280"/>
                <a:gd name="connsiteX53" fmla="*/ 480920 w 1038916"/>
                <a:gd name="connsiteY53" fmla="*/ 298891 h 623280"/>
                <a:gd name="connsiteX54" fmla="*/ 473837 w 1038916"/>
                <a:gd name="connsiteY54" fmla="*/ 313056 h 623280"/>
                <a:gd name="connsiteX55" fmla="*/ 459672 w 1038916"/>
                <a:gd name="connsiteY55" fmla="*/ 317306 h 623280"/>
                <a:gd name="connsiteX56" fmla="*/ 431341 w 1038916"/>
                <a:gd name="connsiteY56" fmla="*/ 317306 h 623280"/>
                <a:gd name="connsiteX57" fmla="*/ 431341 w 1038916"/>
                <a:gd name="connsiteY57" fmla="*/ 315889 h 623280"/>
                <a:gd name="connsiteX58" fmla="*/ 418592 w 1038916"/>
                <a:gd name="connsiteY58" fmla="*/ 313056 h 623280"/>
                <a:gd name="connsiteX59" fmla="*/ 411509 w 1038916"/>
                <a:gd name="connsiteY59" fmla="*/ 298891 h 623280"/>
                <a:gd name="connsiteX60" fmla="*/ 330766 w 1038916"/>
                <a:gd name="connsiteY60" fmla="*/ 31164 h 623280"/>
                <a:gd name="connsiteX61" fmla="*/ 326517 w 1038916"/>
                <a:gd name="connsiteY61" fmla="*/ 16999 h 623280"/>
                <a:gd name="connsiteX62" fmla="*/ 335016 w 1038916"/>
                <a:gd name="connsiteY62" fmla="*/ 8499 h 623280"/>
                <a:gd name="connsiteX63" fmla="*/ 887469 w 1038916"/>
                <a:gd name="connsiteY63" fmla="*/ 1417 h 623280"/>
                <a:gd name="connsiteX64" fmla="*/ 910134 w 1038916"/>
                <a:gd name="connsiteY64" fmla="*/ 2833 h 623280"/>
                <a:gd name="connsiteX65" fmla="*/ 932798 w 1038916"/>
                <a:gd name="connsiteY65" fmla="*/ 7083 h 623280"/>
                <a:gd name="connsiteX66" fmla="*/ 952630 w 1038916"/>
                <a:gd name="connsiteY66" fmla="*/ 12749 h 623280"/>
                <a:gd name="connsiteX67" fmla="*/ 966795 w 1038916"/>
                <a:gd name="connsiteY67" fmla="*/ 18415 h 623280"/>
                <a:gd name="connsiteX68" fmla="*/ 976711 w 1038916"/>
                <a:gd name="connsiteY68" fmla="*/ 26914 h 623280"/>
                <a:gd name="connsiteX69" fmla="*/ 979544 w 1038916"/>
                <a:gd name="connsiteY69" fmla="*/ 38247 h 623280"/>
                <a:gd name="connsiteX70" fmla="*/ 979544 w 1038916"/>
                <a:gd name="connsiteY70" fmla="*/ 55245 h 623280"/>
                <a:gd name="connsiteX71" fmla="*/ 971045 w 1038916"/>
                <a:gd name="connsiteY71" fmla="*/ 66578 h 623280"/>
                <a:gd name="connsiteX72" fmla="*/ 958296 w 1038916"/>
                <a:gd name="connsiteY72" fmla="*/ 62328 h 623280"/>
                <a:gd name="connsiteX73" fmla="*/ 891719 w 1038916"/>
                <a:gd name="connsiteY73" fmla="*/ 49579 h 623280"/>
                <a:gd name="connsiteX74" fmla="*/ 846389 w 1038916"/>
                <a:gd name="connsiteY74" fmla="*/ 59495 h 623280"/>
                <a:gd name="connsiteX75" fmla="*/ 829391 w 1038916"/>
                <a:gd name="connsiteY75" fmla="*/ 90659 h 623280"/>
                <a:gd name="connsiteX76" fmla="*/ 839307 w 1038916"/>
                <a:gd name="connsiteY76" fmla="*/ 114740 h 623280"/>
                <a:gd name="connsiteX77" fmla="*/ 877553 w 1038916"/>
                <a:gd name="connsiteY77" fmla="*/ 133155 h 623280"/>
                <a:gd name="connsiteX78" fmla="*/ 927132 w 1038916"/>
                <a:gd name="connsiteY78" fmla="*/ 148737 h 623280"/>
                <a:gd name="connsiteX79" fmla="*/ 980961 w 1038916"/>
                <a:gd name="connsiteY79" fmla="*/ 181318 h 623280"/>
                <a:gd name="connsiteX80" fmla="*/ 996543 w 1038916"/>
                <a:gd name="connsiteY80" fmla="*/ 229480 h 623280"/>
                <a:gd name="connsiteX81" fmla="*/ 988044 w 1038916"/>
                <a:gd name="connsiteY81" fmla="*/ 269143 h 623280"/>
                <a:gd name="connsiteX82" fmla="*/ 962546 w 1038916"/>
                <a:gd name="connsiteY82" fmla="*/ 300307 h 623280"/>
                <a:gd name="connsiteX83" fmla="*/ 924299 w 1038916"/>
                <a:gd name="connsiteY83" fmla="*/ 320139 h 623280"/>
                <a:gd name="connsiteX84" fmla="*/ 874720 w 1038916"/>
                <a:gd name="connsiteY84" fmla="*/ 324389 h 623280"/>
                <a:gd name="connsiteX85" fmla="*/ 820891 w 1038916"/>
                <a:gd name="connsiteY85" fmla="*/ 318722 h 623280"/>
                <a:gd name="connsiteX86" fmla="*/ 781228 w 1038916"/>
                <a:gd name="connsiteY86" fmla="*/ 304557 h 623280"/>
                <a:gd name="connsiteX87" fmla="*/ 771312 w 1038916"/>
                <a:gd name="connsiteY87" fmla="*/ 294641 h 623280"/>
                <a:gd name="connsiteX88" fmla="*/ 769896 w 1038916"/>
                <a:gd name="connsiteY88" fmla="*/ 284725 h 623280"/>
                <a:gd name="connsiteX89" fmla="*/ 769896 w 1038916"/>
                <a:gd name="connsiteY89" fmla="*/ 267727 h 623280"/>
                <a:gd name="connsiteX90" fmla="*/ 778395 w 1038916"/>
                <a:gd name="connsiteY90" fmla="*/ 256395 h 623280"/>
                <a:gd name="connsiteX91" fmla="*/ 784061 w 1038916"/>
                <a:gd name="connsiteY91" fmla="*/ 257811 h 623280"/>
                <a:gd name="connsiteX92" fmla="*/ 792561 w 1038916"/>
                <a:gd name="connsiteY92" fmla="*/ 262061 h 623280"/>
                <a:gd name="connsiteX93" fmla="*/ 830807 w 1038916"/>
                <a:gd name="connsiteY93" fmla="*/ 274810 h 623280"/>
                <a:gd name="connsiteX94" fmla="*/ 871887 w 1038916"/>
                <a:gd name="connsiteY94" fmla="*/ 279059 h 623280"/>
                <a:gd name="connsiteX95" fmla="*/ 922883 w 1038916"/>
                <a:gd name="connsiteY95" fmla="*/ 267727 h 623280"/>
                <a:gd name="connsiteX96" fmla="*/ 941298 w 1038916"/>
                <a:gd name="connsiteY96" fmla="*/ 235146 h 623280"/>
                <a:gd name="connsiteX97" fmla="*/ 931382 w 1038916"/>
                <a:gd name="connsiteY97" fmla="*/ 211065 h 623280"/>
                <a:gd name="connsiteX98" fmla="*/ 895968 w 1038916"/>
                <a:gd name="connsiteY98" fmla="*/ 192650 h 623280"/>
                <a:gd name="connsiteX99" fmla="*/ 846389 w 1038916"/>
                <a:gd name="connsiteY99" fmla="*/ 177068 h 623280"/>
                <a:gd name="connsiteX100" fmla="*/ 791144 w 1038916"/>
                <a:gd name="connsiteY100" fmla="*/ 141654 h 623280"/>
                <a:gd name="connsiteX101" fmla="*/ 774145 w 1038916"/>
                <a:gd name="connsiteY101" fmla="*/ 92075 h 623280"/>
                <a:gd name="connsiteX102" fmla="*/ 784061 w 1038916"/>
                <a:gd name="connsiteY102" fmla="*/ 53829 h 623280"/>
                <a:gd name="connsiteX103" fmla="*/ 808143 w 1038916"/>
                <a:gd name="connsiteY103" fmla="*/ 25498 h 623280"/>
                <a:gd name="connsiteX104" fmla="*/ 843556 w 1038916"/>
                <a:gd name="connsiteY104" fmla="*/ 7083 h 623280"/>
                <a:gd name="connsiteX105" fmla="*/ 887469 w 1038916"/>
                <a:gd name="connsiteY105" fmla="*/ 1417 h 623280"/>
                <a:gd name="connsiteX106" fmla="*/ 176363 w 1038916"/>
                <a:gd name="connsiteY106" fmla="*/ 0 h 623280"/>
                <a:gd name="connsiteX107" fmla="*/ 267022 w 1038916"/>
                <a:gd name="connsiteY107" fmla="*/ 28331 h 623280"/>
                <a:gd name="connsiteX108" fmla="*/ 295353 w 1038916"/>
                <a:gd name="connsiteY108" fmla="*/ 113324 h 623280"/>
                <a:gd name="connsiteX109" fmla="*/ 295353 w 1038916"/>
                <a:gd name="connsiteY109" fmla="*/ 225231 h 623280"/>
                <a:gd name="connsiteX110" fmla="*/ 293936 w 1038916"/>
                <a:gd name="connsiteY110" fmla="*/ 225231 h 623280"/>
                <a:gd name="connsiteX111" fmla="*/ 298186 w 1038916"/>
                <a:gd name="connsiteY111" fmla="*/ 256395 h 623280"/>
                <a:gd name="connsiteX112" fmla="*/ 309518 w 1038916"/>
                <a:gd name="connsiteY112" fmla="*/ 280476 h 623280"/>
                <a:gd name="connsiteX113" fmla="*/ 312351 w 1038916"/>
                <a:gd name="connsiteY113" fmla="*/ 288975 h 623280"/>
                <a:gd name="connsiteX114" fmla="*/ 305269 w 1038916"/>
                <a:gd name="connsiteY114" fmla="*/ 298891 h 623280"/>
                <a:gd name="connsiteX115" fmla="*/ 284020 w 1038916"/>
                <a:gd name="connsiteY115" fmla="*/ 313056 h 623280"/>
                <a:gd name="connsiteX116" fmla="*/ 275521 w 1038916"/>
                <a:gd name="connsiteY116" fmla="*/ 315889 h 623280"/>
                <a:gd name="connsiteX117" fmla="*/ 265605 w 1038916"/>
                <a:gd name="connsiteY117" fmla="*/ 311640 h 623280"/>
                <a:gd name="connsiteX118" fmla="*/ 252856 w 1038916"/>
                <a:gd name="connsiteY118" fmla="*/ 296058 h 623280"/>
                <a:gd name="connsiteX119" fmla="*/ 242941 w 1038916"/>
                <a:gd name="connsiteY119" fmla="*/ 276226 h 623280"/>
                <a:gd name="connsiteX120" fmla="*/ 140949 w 1038916"/>
                <a:gd name="connsiteY120" fmla="*/ 324389 h 623280"/>
                <a:gd name="connsiteX121" fmla="*/ 71539 w 1038916"/>
                <a:gd name="connsiteY121" fmla="*/ 300307 h 623280"/>
                <a:gd name="connsiteX122" fmla="*/ 46041 w 1038916"/>
                <a:gd name="connsiteY122" fmla="*/ 233730 h 623280"/>
                <a:gd name="connsiteX123" fmla="*/ 77205 w 1038916"/>
                <a:gd name="connsiteY123" fmla="*/ 162903 h 623280"/>
                <a:gd name="connsiteX124" fmla="*/ 162198 w 1038916"/>
                <a:gd name="connsiteY124" fmla="*/ 135988 h 623280"/>
                <a:gd name="connsiteX125" fmla="*/ 199028 w 1038916"/>
                <a:gd name="connsiteY125" fmla="*/ 138821 h 623280"/>
                <a:gd name="connsiteX126" fmla="*/ 238691 w 1038916"/>
                <a:gd name="connsiteY126" fmla="*/ 145904 h 623280"/>
                <a:gd name="connsiteX127" fmla="*/ 238691 w 1038916"/>
                <a:gd name="connsiteY127" fmla="*/ 120406 h 623280"/>
                <a:gd name="connsiteX128" fmla="*/ 221692 w 1038916"/>
                <a:gd name="connsiteY128" fmla="*/ 65161 h 623280"/>
                <a:gd name="connsiteX129" fmla="*/ 165031 w 1038916"/>
                <a:gd name="connsiteY129" fmla="*/ 49579 h 623280"/>
                <a:gd name="connsiteX130" fmla="*/ 128201 w 1038916"/>
                <a:gd name="connsiteY130" fmla="*/ 53829 h 623280"/>
                <a:gd name="connsiteX131" fmla="*/ 91370 w 1038916"/>
                <a:gd name="connsiteY131" fmla="*/ 65161 h 623280"/>
                <a:gd name="connsiteX132" fmla="*/ 78622 w 1038916"/>
                <a:gd name="connsiteY132" fmla="*/ 69411 h 623280"/>
                <a:gd name="connsiteX133" fmla="*/ 72955 w 1038916"/>
                <a:gd name="connsiteY133" fmla="*/ 70827 h 623280"/>
                <a:gd name="connsiteX134" fmla="*/ 65873 w 1038916"/>
                <a:gd name="connsiteY134" fmla="*/ 59495 h 623280"/>
                <a:gd name="connsiteX135" fmla="*/ 65873 w 1038916"/>
                <a:gd name="connsiteY135" fmla="*/ 42496 h 623280"/>
                <a:gd name="connsiteX136" fmla="*/ 68706 w 1038916"/>
                <a:gd name="connsiteY136" fmla="*/ 29747 h 623280"/>
                <a:gd name="connsiteX137" fmla="*/ 78622 w 1038916"/>
                <a:gd name="connsiteY137" fmla="*/ 22665 h 623280"/>
                <a:gd name="connsiteX138" fmla="*/ 122534 w 1038916"/>
                <a:gd name="connsiteY138" fmla="*/ 7083 h 623280"/>
                <a:gd name="connsiteX139" fmla="*/ 176363 w 1038916"/>
                <a:gd name="connsiteY139" fmla="*/ 0 h 62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038916" h="623280">
                  <a:moveTo>
                    <a:pt x="16294" y="412214"/>
                  </a:moveTo>
                  <a:cubicBezTo>
                    <a:pt x="162198" y="497207"/>
                    <a:pt x="343515" y="548204"/>
                    <a:pt x="530500" y="548204"/>
                  </a:cubicBezTo>
                  <a:cubicBezTo>
                    <a:pt x="656572" y="548204"/>
                    <a:pt x="795393" y="522706"/>
                    <a:pt x="922882" y="467460"/>
                  </a:cubicBezTo>
                  <a:cubicBezTo>
                    <a:pt x="942714" y="460377"/>
                    <a:pt x="958296" y="480208"/>
                    <a:pt x="939881" y="494374"/>
                  </a:cubicBezTo>
                  <a:cubicBezTo>
                    <a:pt x="826557" y="577951"/>
                    <a:pt x="660822" y="623280"/>
                    <a:pt x="519167" y="623280"/>
                  </a:cubicBezTo>
                  <a:cubicBezTo>
                    <a:pt x="320850" y="623280"/>
                    <a:pt x="140949" y="549620"/>
                    <a:pt x="4961" y="427796"/>
                  </a:cubicBezTo>
                  <a:cubicBezTo>
                    <a:pt x="-6371" y="417881"/>
                    <a:pt x="3545" y="405132"/>
                    <a:pt x="16294" y="412214"/>
                  </a:cubicBezTo>
                  <a:close/>
                  <a:moveTo>
                    <a:pt x="962369" y="389372"/>
                  </a:moveTo>
                  <a:cubicBezTo>
                    <a:pt x="998668" y="388841"/>
                    <a:pt x="1028416" y="395924"/>
                    <a:pt x="1034790" y="403715"/>
                  </a:cubicBezTo>
                  <a:cubicBezTo>
                    <a:pt x="1047539" y="419297"/>
                    <a:pt x="1031957" y="525538"/>
                    <a:pt x="971045" y="576534"/>
                  </a:cubicBezTo>
                  <a:cubicBezTo>
                    <a:pt x="961130" y="585033"/>
                    <a:pt x="952630" y="580784"/>
                    <a:pt x="956880" y="569451"/>
                  </a:cubicBezTo>
                  <a:cubicBezTo>
                    <a:pt x="971045" y="535454"/>
                    <a:pt x="1002209" y="458960"/>
                    <a:pt x="986627" y="440545"/>
                  </a:cubicBezTo>
                  <a:cubicBezTo>
                    <a:pt x="972462" y="422130"/>
                    <a:pt x="890301" y="432046"/>
                    <a:pt x="853471" y="436295"/>
                  </a:cubicBezTo>
                  <a:cubicBezTo>
                    <a:pt x="842139" y="437712"/>
                    <a:pt x="840722" y="427796"/>
                    <a:pt x="850638" y="420713"/>
                  </a:cubicBezTo>
                  <a:cubicBezTo>
                    <a:pt x="883218" y="398049"/>
                    <a:pt x="926069" y="389904"/>
                    <a:pt x="962369" y="389372"/>
                  </a:cubicBezTo>
                  <a:close/>
                  <a:moveTo>
                    <a:pt x="172113" y="175652"/>
                  </a:moveTo>
                  <a:cubicBezTo>
                    <a:pt x="149449" y="175652"/>
                    <a:pt x="132450" y="179901"/>
                    <a:pt x="121118" y="189817"/>
                  </a:cubicBezTo>
                  <a:cubicBezTo>
                    <a:pt x="109786" y="199733"/>
                    <a:pt x="104119" y="212482"/>
                    <a:pt x="104119" y="229480"/>
                  </a:cubicBezTo>
                  <a:cubicBezTo>
                    <a:pt x="104119" y="245062"/>
                    <a:pt x="108369" y="257811"/>
                    <a:pt x="116868" y="266310"/>
                  </a:cubicBezTo>
                  <a:cubicBezTo>
                    <a:pt x="125368" y="273393"/>
                    <a:pt x="138116" y="277643"/>
                    <a:pt x="153698" y="277643"/>
                  </a:cubicBezTo>
                  <a:cubicBezTo>
                    <a:pt x="165031" y="277643"/>
                    <a:pt x="176363" y="276226"/>
                    <a:pt x="189112" y="271976"/>
                  </a:cubicBezTo>
                  <a:cubicBezTo>
                    <a:pt x="201861" y="267727"/>
                    <a:pt x="211777" y="260644"/>
                    <a:pt x="221692" y="249312"/>
                  </a:cubicBezTo>
                  <a:cubicBezTo>
                    <a:pt x="227359" y="242229"/>
                    <a:pt x="231608" y="235146"/>
                    <a:pt x="233025" y="226647"/>
                  </a:cubicBezTo>
                  <a:cubicBezTo>
                    <a:pt x="235858" y="218148"/>
                    <a:pt x="235858" y="208232"/>
                    <a:pt x="235858" y="196900"/>
                  </a:cubicBezTo>
                  <a:lnTo>
                    <a:pt x="235858" y="182734"/>
                  </a:lnTo>
                  <a:cubicBezTo>
                    <a:pt x="225942" y="179901"/>
                    <a:pt x="214610" y="178485"/>
                    <a:pt x="204694" y="177068"/>
                  </a:cubicBezTo>
                  <a:cubicBezTo>
                    <a:pt x="193362" y="175652"/>
                    <a:pt x="183446" y="175652"/>
                    <a:pt x="172113" y="175652"/>
                  </a:cubicBezTo>
                  <a:close/>
                  <a:moveTo>
                    <a:pt x="335016" y="8499"/>
                  </a:moveTo>
                  <a:lnTo>
                    <a:pt x="369013" y="8499"/>
                  </a:lnTo>
                  <a:cubicBezTo>
                    <a:pt x="376096" y="8499"/>
                    <a:pt x="380345" y="9916"/>
                    <a:pt x="383178" y="11332"/>
                  </a:cubicBezTo>
                  <a:cubicBezTo>
                    <a:pt x="386012" y="14166"/>
                    <a:pt x="387428" y="18415"/>
                    <a:pt x="390261" y="25498"/>
                  </a:cubicBezTo>
                  <a:lnTo>
                    <a:pt x="448339" y="253561"/>
                  </a:lnTo>
                  <a:lnTo>
                    <a:pt x="502169" y="25498"/>
                  </a:lnTo>
                  <a:cubicBezTo>
                    <a:pt x="503585" y="18415"/>
                    <a:pt x="506419" y="14166"/>
                    <a:pt x="509251" y="11332"/>
                  </a:cubicBezTo>
                  <a:cubicBezTo>
                    <a:pt x="512085" y="8499"/>
                    <a:pt x="516335" y="8499"/>
                    <a:pt x="523417" y="8499"/>
                  </a:cubicBezTo>
                  <a:lnTo>
                    <a:pt x="551748" y="8499"/>
                  </a:lnTo>
                  <a:cubicBezTo>
                    <a:pt x="558831" y="8499"/>
                    <a:pt x="563081" y="9916"/>
                    <a:pt x="565914" y="11332"/>
                  </a:cubicBezTo>
                  <a:cubicBezTo>
                    <a:pt x="568747" y="14166"/>
                    <a:pt x="571580" y="18415"/>
                    <a:pt x="572996" y="25498"/>
                  </a:cubicBezTo>
                  <a:lnTo>
                    <a:pt x="623992" y="257811"/>
                  </a:lnTo>
                  <a:lnTo>
                    <a:pt x="683487" y="26914"/>
                  </a:lnTo>
                  <a:cubicBezTo>
                    <a:pt x="684903" y="19832"/>
                    <a:pt x="687736" y="15582"/>
                    <a:pt x="690569" y="12749"/>
                  </a:cubicBezTo>
                  <a:cubicBezTo>
                    <a:pt x="693403" y="9916"/>
                    <a:pt x="697652" y="9916"/>
                    <a:pt x="704735" y="9916"/>
                  </a:cubicBezTo>
                  <a:lnTo>
                    <a:pt x="737315" y="9916"/>
                  </a:lnTo>
                  <a:cubicBezTo>
                    <a:pt x="742982" y="9916"/>
                    <a:pt x="745815" y="12749"/>
                    <a:pt x="745815" y="18415"/>
                  </a:cubicBezTo>
                  <a:cubicBezTo>
                    <a:pt x="745815" y="19832"/>
                    <a:pt x="745815" y="21248"/>
                    <a:pt x="745815" y="24081"/>
                  </a:cubicBezTo>
                  <a:cubicBezTo>
                    <a:pt x="745815" y="25498"/>
                    <a:pt x="744398" y="28331"/>
                    <a:pt x="742982" y="32581"/>
                  </a:cubicBezTo>
                  <a:lnTo>
                    <a:pt x="659405" y="300307"/>
                  </a:lnTo>
                  <a:cubicBezTo>
                    <a:pt x="657989" y="307390"/>
                    <a:pt x="655156" y="311640"/>
                    <a:pt x="652323" y="314473"/>
                  </a:cubicBezTo>
                  <a:cubicBezTo>
                    <a:pt x="649490" y="317306"/>
                    <a:pt x="645240" y="317306"/>
                    <a:pt x="639574" y="317306"/>
                  </a:cubicBezTo>
                  <a:lnTo>
                    <a:pt x="609826" y="317306"/>
                  </a:lnTo>
                  <a:cubicBezTo>
                    <a:pt x="602744" y="317306"/>
                    <a:pt x="598494" y="315889"/>
                    <a:pt x="595661" y="313056"/>
                  </a:cubicBezTo>
                  <a:cubicBezTo>
                    <a:pt x="592828" y="310223"/>
                    <a:pt x="589995" y="305974"/>
                    <a:pt x="588578" y="298891"/>
                  </a:cubicBezTo>
                  <a:lnTo>
                    <a:pt x="534750" y="76493"/>
                  </a:lnTo>
                  <a:lnTo>
                    <a:pt x="480920" y="298891"/>
                  </a:lnTo>
                  <a:cubicBezTo>
                    <a:pt x="479503" y="305974"/>
                    <a:pt x="476670" y="310223"/>
                    <a:pt x="473837" y="313056"/>
                  </a:cubicBezTo>
                  <a:cubicBezTo>
                    <a:pt x="471004" y="315889"/>
                    <a:pt x="466755" y="317306"/>
                    <a:pt x="459672" y="317306"/>
                  </a:cubicBezTo>
                  <a:lnTo>
                    <a:pt x="431341" y="317306"/>
                  </a:lnTo>
                  <a:lnTo>
                    <a:pt x="431341" y="315889"/>
                  </a:lnTo>
                  <a:cubicBezTo>
                    <a:pt x="425675" y="315889"/>
                    <a:pt x="421425" y="314473"/>
                    <a:pt x="418592" y="313056"/>
                  </a:cubicBezTo>
                  <a:cubicBezTo>
                    <a:pt x="415759" y="310223"/>
                    <a:pt x="412926" y="305974"/>
                    <a:pt x="411509" y="298891"/>
                  </a:cubicBezTo>
                  <a:lnTo>
                    <a:pt x="330766" y="31164"/>
                  </a:lnTo>
                  <a:cubicBezTo>
                    <a:pt x="326517" y="24081"/>
                    <a:pt x="326517" y="19832"/>
                    <a:pt x="326517" y="16999"/>
                  </a:cubicBezTo>
                  <a:cubicBezTo>
                    <a:pt x="326517" y="11332"/>
                    <a:pt x="329350" y="8499"/>
                    <a:pt x="335016" y="8499"/>
                  </a:cubicBezTo>
                  <a:close/>
                  <a:moveTo>
                    <a:pt x="887469" y="1417"/>
                  </a:moveTo>
                  <a:cubicBezTo>
                    <a:pt x="894552" y="1417"/>
                    <a:pt x="903051" y="1417"/>
                    <a:pt x="910134" y="2833"/>
                  </a:cubicBezTo>
                  <a:cubicBezTo>
                    <a:pt x="918633" y="4250"/>
                    <a:pt x="925716" y="5666"/>
                    <a:pt x="932798" y="7083"/>
                  </a:cubicBezTo>
                  <a:cubicBezTo>
                    <a:pt x="939881" y="8499"/>
                    <a:pt x="946964" y="9916"/>
                    <a:pt x="952630" y="12749"/>
                  </a:cubicBezTo>
                  <a:cubicBezTo>
                    <a:pt x="958296" y="14166"/>
                    <a:pt x="963962" y="16999"/>
                    <a:pt x="966795" y="18415"/>
                  </a:cubicBezTo>
                  <a:cubicBezTo>
                    <a:pt x="971045" y="21248"/>
                    <a:pt x="975295" y="24081"/>
                    <a:pt x="976711" y="26914"/>
                  </a:cubicBezTo>
                  <a:cubicBezTo>
                    <a:pt x="978128" y="29747"/>
                    <a:pt x="979544" y="33997"/>
                    <a:pt x="979544" y="38247"/>
                  </a:cubicBezTo>
                  <a:lnTo>
                    <a:pt x="979544" y="55245"/>
                  </a:lnTo>
                  <a:cubicBezTo>
                    <a:pt x="979544" y="62328"/>
                    <a:pt x="976711" y="66578"/>
                    <a:pt x="971045" y="66578"/>
                  </a:cubicBezTo>
                  <a:cubicBezTo>
                    <a:pt x="968212" y="66578"/>
                    <a:pt x="963962" y="65161"/>
                    <a:pt x="958296" y="62328"/>
                  </a:cubicBezTo>
                  <a:cubicBezTo>
                    <a:pt x="938465" y="53829"/>
                    <a:pt x="915800" y="49579"/>
                    <a:pt x="891719" y="49579"/>
                  </a:cubicBezTo>
                  <a:cubicBezTo>
                    <a:pt x="871887" y="49579"/>
                    <a:pt x="856305" y="52412"/>
                    <a:pt x="846389" y="59495"/>
                  </a:cubicBezTo>
                  <a:cubicBezTo>
                    <a:pt x="835057" y="66578"/>
                    <a:pt x="829391" y="76493"/>
                    <a:pt x="829391" y="90659"/>
                  </a:cubicBezTo>
                  <a:cubicBezTo>
                    <a:pt x="829391" y="100575"/>
                    <a:pt x="832224" y="109074"/>
                    <a:pt x="839307" y="114740"/>
                  </a:cubicBezTo>
                  <a:cubicBezTo>
                    <a:pt x="846389" y="121823"/>
                    <a:pt x="859138" y="127489"/>
                    <a:pt x="877553" y="133155"/>
                  </a:cubicBezTo>
                  <a:lnTo>
                    <a:pt x="927132" y="148737"/>
                  </a:lnTo>
                  <a:cubicBezTo>
                    <a:pt x="952630" y="157236"/>
                    <a:pt x="969629" y="168569"/>
                    <a:pt x="980961" y="181318"/>
                  </a:cubicBezTo>
                  <a:cubicBezTo>
                    <a:pt x="992293" y="195483"/>
                    <a:pt x="996543" y="211065"/>
                    <a:pt x="996543" y="229480"/>
                  </a:cubicBezTo>
                  <a:cubicBezTo>
                    <a:pt x="996543" y="245062"/>
                    <a:pt x="993710" y="257811"/>
                    <a:pt x="988044" y="269143"/>
                  </a:cubicBezTo>
                  <a:cubicBezTo>
                    <a:pt x="982377" y="280476"/>
                    <a:pt x="973878" y="291808"/>
                    <a:pt x="962546" y="300307"/>
                  </a:cubicBezTo>
                  <a:cubicBezTo>
                    <a:pt x="951213" y="308807"/>
                    <a:pt x="938465" y="315889"/>
                    <a:pt x="924299" y="320139"/>
                  </a:cubicBezTo>
                  <a:cubicBezTo>
                    <a:pt x="908717" y="322972"/>
                    <a:pt x="891719" y="324389"/>
                    <a:pt x="874720" y="324389"/>
                  </a:cubicBezTo>
                  <a:cubicBezTo>
                    <a:pt x="856305" y="324389"/>
                    <a:pt x="839307" y="322972"/>
                    <a:pt x="820891" y="318722"/>
                  </a:cubicBezTo>
                  <a:cubicBezTo>
                    <a:pt x="803893" y="314473"/>
                    <a:pt x="789727" y="310223"/>
                    <a:pt x="781228" y="304557"/>
                  </a:cubicBezTo>
                  <a:cubicBezTo>
                    <a:pt x="775562" y="301724"/>
                    <a:pt x="772729" y="297474"/>
                    <a:pt x="771312" y="294641"/>
                  </a:cubicBezTo>
                  <a:cubicBezTo>
                    <a:pt x="769896" y="291808"/>
                    <a:pt x="769896" y="287558"/>
                    <a:pt x="769896" y="284725"/>
                  </a:cubicBezTo>
                  <a:lnTo>
                    <a:pt x="769896" y="267727"/>
                  </a:lnTo>
                  <a:cubicBezTo>
                    <a:pt x="769896" y="260644"/>
                    <a:pt x="772729" y="256395"/>
                    <a:pt x="778395" y="256395"/>
                  </a:cubicBezTo>
                  <a:cubicBezTo>
                    <a:pt x="779812" y="256395"/>
                    <a:pt x="782645" y="256395"/>
                    <a:pt x="784061" y="257811"/>
                  </a:cubicBezTo>
                  <a:cubicBezTo>
                    <a:pt x="786894" y="259228"/>
                    <a:pt x="789727" y="259228"/>
                    <a:pt x="792561" y="262061"/>
                  </a:cubicBezTo>
                  <a:cubicBezTo>
                    <a:pt x="803893" y="267727"/>
                    <a:pt x="816642" y="271976"/>
                    <a:pt x="830807" y="274810"/>
                  </a:cubicBezTo>
                  <a:cubicBezTo>
                    <a:pt x="844973" y="277643"/>
                    <a:pt x="857722" y="279059"/>
                    <a:pt x="871887" y="279059"/>
                  </a:cubicBezTo>
                  <a:cubicBezTo>
                    <a:pt x="893135" y="279059"/>
                    <a:pt x="910134" y="274810"/>
                    <a:pt x="922883" y="267727"/>
                  </a:cubicBezTo>
                  <a:cubicBezTo>
                    <a:pt x="934215" y="260644"/>
                    <a:pt x="941298" y="249312"/>
                    <a:pt x="941298" y="235146"/>
                  </a:cubicBezTo>
                  <a:cubicBezTo>
                    <a:pt x="941298" y="225231"/>
                    <a:pt x="938465" y="216731"/>
                    <a:pt x="931382" y="211065"/>
                  </a:cubicBezTo>
                  <a:cubicBezTo>
                    <a:pt x="925716" y="203982"/>
                    <a:pt x="912967" y="198316"/>
                    <a:pt x="895968" y="192650"/>
                  </a:cubicBezTo>
                  <a:lnTo>
                    <a:pt x="846389" y="177068"/>
                  </a:lnTo>
                  <a:cubicBezTo>
                    <a:pt x="820891" y="168569"/>
                    <a:pt x="802476" y="157236"/>
                    <a:pt x="791144" y="141654"/>
                  </a:cubicBezTo>
                  <a:cubicBezTo>
                    <a:pt x="779812" y="126072"/>
                    <a:pt x="774145" y="109074"/>
                    <a:pt x="774145" y="92075"/>
                  </a:cubicBezTo>
                  <a:cubicBezTo>
                    <a:pt x="774145" y="77910"/>
                    <a:pt x="776979" y="65161"/>
                    <a:pt x="784061" y="53829"/>
                  </a:cubicBezTo>
                  <a:cubicBezTo>
                    <a:pt x="789727" y="42496"/>
                    <a:pt x="798227" y="32581"/>
                    <a:pt x="808143" y="25498"/>
                  </a:cubicBezTo>
                  <a:cubicBezTo>
                    <a:pt x="818058" y="16999"/>
                    <a:pt x="830807" y="11332"/>
                    <a:pt x="843556" y="7083"/>
                  </a:cubicBezTo>
                  <a:cubicBezTo>
                    <a:pt x="857722" y="2833"/>
                    <a:pt x="871887" y="1417"/>
                    <a:pt x="887469" y="1417"/>
                  </a:cubicBezTo>
                  <a:close/>
                  <a:moveTo>
                    <a:pt x="176363" y="0"/>
                  </a:moveTo>
                  <a:cubicBezTo>
                    <a:pt x="217443" y="0"/>
                    <a:pt x="247190" y="9916"/>
                    <a:pt x="267022" y="28331"/>
                  </a:cubicBezTo>
                  <a:cubicBezTo>
                    <a:pt x="286854" y="46746"/>
                    <a:pt x="295353" y="75077"/>
                    <a:pt x="295353" y="113324"/>
                  </a:cubicBezTo>
                  <a:lnTo>
                    <a:pt x="295353" y="225231"/>
                  </a:lnTo>
                  <a:lnTo>
                    <a:pt x="293936" y="225231"/>
                  </a:lnTo>
                  <a:cubicBezTo>
                    <a:pt x="293936" y="237979"/>
                    <a:pt x="295353" y="247895"/>
                    <a:pt x="298186" y="256395"/>
                  </a:cubicBezTo>
                  <a:cubicBezTo>
                    <a:pt x="301019" y="263477"/>
                    <a:pt x="303852" y="271976"/>
                    <a:pt x="309518" y="280476"/>
                  </a:cubicBezTo>
                  <a:cubicBezTo>
                    <a:pt x="310935" y="283309"/>
                    <a:pt x="312351" y="286142"/>
                    <a:pt x="312351" y="288975"/>
                  </a:cubicBezTo>
                  <a:cubicBezTo>
                    <a:pt x="312351" y="293225"/>
                    <a:pt x="309518" y="296058"/>
                    <a:pt x="305269" y="298891"/>
                  </a:cubicBezTo>
                  <a:lnTo>
                    <a:pt x="284020" y="313056"/>
                  </a:lnTo>
                  <a:cubicBezTo>
                    <a:pt x="281187" y="314473"/>
                    <a:pt x="278354" y="315889"/>
                    <a:pt x="275521" y="315889"/>
                  </a:cubicBezTo>
                  <a:cubicBezTo>
                    <a:pt x="271272" y="315889"/>
                    <a:pt x="268438" y="314473"/>
                    <a:pt x="265605" y="311640"/>
                  </a:cubicBezTo>
                  <a:cubicBezTo>
                    <a:pt x="261356" y="307390"/>
                    <a:pt x="257106" y="301724"/>
                    <a:pt x="252856" y="296058"/>
                  </a:cubicBezTo>
                  <a:cubicBezTo>
                    <a:pt x="250023" y="290392"/>
                    <a:pt x="245774" y="283309"/>
                    <a:pt x="242941" y="276226"/>
                  </a:cubicBezTo>
                  <a:cubicBezTo>
                    <a:pt x="216026" y="307390"/>
                    <a:pt x="182029" y="324389"/>
                    <a:pt x="140949" y="324389"/>
                  </a:cubicBezTo>
                  <a:cubicBezTo>
                    <a:pt x="112619" y="324389"/>
                    <a:pt x="88537" y="315889"/>
                    <a:pt x="71539" y="300307"/>
                  </a:cubicBezTo>
                  <a:cubicBezTo>
                    <a:pt x="54540" y="283309"/>
                    <a:pt x="46041" y="262061"/>
                    <a:pt x="46041" y="233730"/>
                  </a:cubicBezTo>
                  <a:cubicBezTo>
                    <a:pt x="46041" y="203982"/>
                    <a:pt x="55957" y="181318"/>
                    <a:pt x="77205" y="162903"/>
                  </a:cubicBezTo>
                  <a:cubicBezTo>
                    <a:pt x="98453" y="144488"/>
                    <a:pt x="126784" y="135988"/>
                    <a:pt x="162198" y="135988"/>
                  </a:cubicBezTo>
                  <a:cubicBezTo>
                    <a:pt x="173530" y="135988"/>
                    <a:pt x="186279" y="137405"/>
                    <a:pt x="199028" y="138821"/>
                  </a:cubicBezTo>
                  <a:cubicBezTo>
                    <a:pt x="211777" y="140238"/>
                    <a:pt x="224526" y="143071"/>
                    <a:pt x="238691" y="145904"/>
                  </a:cubicBezTo>
                  <a:lnTo>
                    <a:pt x="238691" y="120406"/>
                  </a:lnTo>
                  <a:cubicBezTo>
                    <a:pt x="238691" y="94909"/>
                    <a:pt x="233025" y="75077"/>
                    <a:pt x="221692" y="65161"/>
                  </a:cubicBezTo>
                  <a:cubicBezTo>
                    <a:pt x="210360" y="53829"/>
                    <a:pt x="191945" y="49579"/>
                    <a:pt x="165031" y="49579"/>
                  </a:cubicBezTo>
                  <a:cubicBezTo>
                    <a:pt x="152282" y="49579"/>
                    <a:pt x="140949" y="50996"/>
                    <a:pt x="128201" y="53829"/>
                  </a:cubicBezTo>
                  <a:cubicBezTo>
                    <a:pt x="115452" y="56662"/>
                    <a:pt x="102703" y="60911"/>
                    <a:pt x="91370" y="65161"/>
                  </a:cubicBezTo>
                  <a:cubicBezTo>
                    <a:pt x="85704" y="67994"/>
                    <a:pt x="81455" y="69411"/>
                    <a:pt x="78622" y="69411"/>
                  </a:cubicBezTo>
                  <a:cubicBezTo>
                    <a:pt x="75788" y="69411"/>
                    <a:pt x="74372" y="70827"/>
                    <a:pt x="72955" y="70827"/>
                  </a:cubicBezTo>
                  <a:cubicBezTo>
                    <a:pt x="68706" y="70827"/>
                    <a:pt x="65873" y="66578"/>
                    <a:pt x="65873" y="59495"/>
                  </a:cubicBezTo>
                  <a:lnTo>
                    <a:pt x="65873" y="42496"/>
                  </a:lnTo>
                  <a:cubicBezTo>
                    <a:pt x="65873" y="36830"/>
                    <a:pt x="67289" y="32581"/>
                    <a:pt x="68706" y="29747"/>
                  </a:cubicBezTo>
                  <a:cubicBezTo>
                    <a:pt x="70122" y="26914"/>
                    <a:pt x="72955" y="25498"/>
                    <a:pt x="78622" y="22665"/>
                  </a:cubicBezTo>
                  <a:cubicBezTo>
                    <a:pt x="91370" y="16999"/>
                    <a:pt x="105536" y="11332"/>
                    <a:pt x="122534" y="7083"/>
                  </a:cubicBezTo>
                  <a:cubicBezTo>
                    <a:pt x="139533" y="2833"/>
                    <a:pt x="157948" y="0"/>
                    <a:pt x="176363" y="0"/>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grpSp>
        <p:nvGrpSpPr>
          <p:cNvPr id="282" name="Group 281">
            <a:extLst>
              <a:ext uri="{FF2B5EF4-FFF2-40B4-BE49-F238E27FC236}">
                <a16:creationId xmlns:a16="http://schemas.microsoft.com/office/drawing/2014/main" id="{6ADEC50B-3570-47F3-8AC3-1120F9B8CFFF}"/>
              </a:ext>
            </a:extLst>
          </p:cNvPr>
          <p:cNvGrpSpPr/>
          <p:nvPr/>
        </p:nvGrpSpPr>
        <p:grpSpPr>
          <a:xfrm>
            <a:off x="1595438" y="1703917"/>
            <a:ext cx="9022293" cy="3242469"/>
            <a:chOff x="1914525" y="2044700"/>
            <a:chExt cx="10826751" cy="3890963"/>
          </a:xfrm>
        </p:grpSpPr>
        <p:sp>
          <p:nvSpPr>
            <p:cNvPr id="28" name="Freeform 5">
              <a:extLst>
                <a:ext uri="{FF2B5EF4-FFF2-40B4-BE49-F238E27FC236}">
                  <a16:creationId xmlns:a16="http://schemas.microsoft.com/office/drawing/2014/main" id="{B0361D40-A0C4-4D9B-AC2E-B62A351F75C6}"/>
                </a:ext>
              </a:extLst>
            </p:cNvPr>
            <p:cNvSpPr>
              <a:spLocks/>
            </p:cNvSpPr>
            <p:nvPr/>
          </p:nvSpPr>
          <p:spPr bwMode="auto">
            <a:xfrm>
              <a:off x="1914525" y="2044700"/>
              <a:ext cx="4481513" cy="1117600"/>
            </a:xfrm>
            <a:custGeom>
              <a:avLst/>
              <a:gdLst>
                <a:gd name="T0" fmla="*/ 736 w 736"/>
                <a:gd name="T1" fmla="*/ 0 h 183"/>
                <a:gd name="T2" fmla="*/ 135 w 736"/>
                <a:gd name="T3" fmla="*/ 0 h 183"/>
                <a:gd name="T4" fmla="*/ 0 w 736"/>
                <a:gd name="T5" fmla="*/ 135 h 183"/>
                <a:gd name="T6" fmla="*/ 0 w 736"/>
                <a:gd name="T7" fmla="*/ 183 h 183"/>
              </a:gdLst>
              <a:ahLst/>
              <a:cxnLst>
                <a:cxn ang="0">
                  <a:pos x="T0" y="T1"/>
                </a:cxn>
                <a:cxn ang="0">
                  <a:pos x="T2" y="T3"/>
                </a:cxn>
                <a:cxn ang="0">
                  <a:pos x="T4" y="T5"/>
                </a:cxn>
                <a:cxn ang="0">
                  <a:pos x="T6" y="T7"/>
                </a:cxn>
              </a:cxnLst>
              <a:rect l="0" t="0" r="r" b="b"/>
              <a:pathLst>
                <a:path w="736" h="183">
                  <a:moveTo>
                    <a:pt x="736" y="0"/>
                  </a:moveTo>
                  <a:cubicBezTo>
                    <a:pt x="736" y="0"/>
                    <a:pt x="135" y="0"/>
                    <a:pt x="135" y="0"/>
                  </a:cubicBezTo>
                  <a:cubicBezTo>
                    <a:pt x="61" y="0"/>
                    <a:pt x="0" y="61"/>
                    <a:pt x="0" y="135"/>
                  </a:cubicBezTo>
                  <a:cubicBezTo>
                    <a:pt x="0" y="135"/>
                    <a:pt x="0" y="183"/>
                    <a:pt x="0" y="183"/>
                  </a:cubicBezTo>
                </a:path>
              </a:pathLst>
            </a:custGeom>
            <a:noFill/>
            <a:ln w="19050" cap="flat">
              <a:solidFill>
                <a:schemeClr val="tx1">
                  <a:lumMod val="50000"/>
                </a:schemeClr>
              </a:solidFill>
              <a:prstDash val="solid"/>
              <a:round/>
              <a:headEnd type="arrow" w="lg" len="sm"/>
              <a:tailEnd type="none"/>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sp>
          <p:nvSpPr>
            <p:cNvPr id="29" name="Freeform 6">
              <a:extLst>
                <a:ext uri="{FF2B5EF4-FFF2-40B4-BE49-F238E27FC236}">
                  <a16:creationId xmlns:a16="http://schemas.microsoft.com/office/drawing/2014/main" id="{102F4D01-901B-47A3-8256-02875B443B05}"/>
                </a:ext>
              </a:extLst>
            </p:cNvPr>
            <p:cNvSpPr>
              <a:spLocks/>
            </p:cNvSpPr>
            <p:nvPr/>
          </p:nvSpPr>
          <p:spPr bwMode="auto">
            <a:xfrm>
              <a:off x="8291293" y="2044700"/>
              <a:ext cx="1058863" cy="1117600"/>
            </a:xfrm>
            <a:custGeom>
              <a:avLst/>
              <a:gdLst>
                <a:gd name="T0" fmla="*/ 0 w 174"/>
                <a:gd name="T1" fmla="*/ 0 h 183"/>
                <a:gd name="T2" fmla="*/ 39 w 174"/>
                <a:gd name="T3" fmla="*/ 0 h 183"/>
                <a:gd name="T4" fmla="*/ 174 w 174"/>
                <a:gd name="T5" fmla="*/ 135 h 183"/>
                <a:gd name="T6" fmla="*/ 174 w 174"/>
                <a:gd name="T7" fmla="*/ 183 h 183"/>
              </a:gdLst>
              <a:ahLst/>
              <a:cxnLst>
                <a:cxn ang="0">
                  <a:pos x="T0" y="T1"/>
                </a:cxn>
                <a:cxn ang="0">
                  <a:pos x="T2" y="T3"/>
                </a:cxn>
                <a:cxn ang="0">
                  <a:pos x="T4" y="T5"/>
                </a:cxn>
                <a:cxn ang="0">
                  <a:pos x="T6" y="T7"/>
                </a:cxn>
              </a:cxnLst>
              <a:rect l="0" t="0" r="r" b="b"/>
              <a:pathLst>
                <a:path w="174" h="183">
                  <a:moveTo>
                    <a:pt x="0" y="0"/>
                  </a:moveTo>
                  <a:cubicBezTo>
                    <a:pt x="0" y="0"/>
                    <a:pt x="39" y="0"/>
                    <a:pt x="39" y="0"/>
                  </a:cubicBezTo>
                  <a:cubicBezTo>
                    <a:pt x="113" y="0"/>
                    <a:pt x="174" y="61"/>
                    <a:pt x="174" y="135"/>
                  </a:cubicBezTo>
                  <a:cubicBezTo>
                    <a:pt x="174" y="135"/>
                    <a:pt x="174" y="183"/>
                    <a:pt x="174" y="183"/>
                  </a:cubicBezTo>
                </a:path>
              </a:pathLst>
            </a:custGeom>
            <a:noFill/>
            <a:ln w="19050" cap="flat">
              <a:solidFill>
                <a:schemeClr val="tx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sp>
          <p:nvSpPr>
            <p:cNvPr id="30" name="Freeform 7">
              <a:extLst>
                <a:ext uri="{FF2B5EF4-FFF2-40B4-BE49-F238E27FC236}">
                  <a16:creationId xmlns:a16="http://schemas.microsoft.com/office/drawing/2014/main" id="{A555955A-D516-4428-9C7C-B99D82F882A4}"/>
                </a:ext>
              </a:extLst>
            </p:cNvPr>
            <p:cNvSpPr>
              <a:spLocks/>
            </p:cNvSpPr>
            <p:nvPr/>
          </p:nvSpPr>
          <p:spPr bwMode="auto">
            <a:xfrm>
              <a:off x="8259763" y="2044700"/>
              <a:ext cx="4481513" cy="1117600"/>
            </a:xfrm>
            <a:custGeom>
              <a:avLst/>
              <a:gdLst>
                <a:gd name="T0" fmla="*/ 0 w 736"/>
                <a:gd name="T1" fmla="*/ 0 h 183"/>
                <a:gd name="T2" fmla="*/ 601 w 736"/>
                <a:gd name="T3" fmla="*/ 0 h 183"/>
                <a:gd name="T4" fmla="*/ 736 w 736"/>
                <a:gd name="T5" fmla="*/ 135 h 183"/>
                <a:gd name="T6" fmla="*/ 736 w 736"/>
                <a:gd name="T7" fmla="*/ 183 h 183"/>
              </a:gdLst>
              <a:ahLst/>
              <a:cxnLst>
                <a:cxn ang="0">
                  <a:pos x="T0" y="T1"/>
                </a:cxn>
                <a:cxn ang="0">
                  <a:pos x="T2" y="T3"/>
                </a:cxn>
                <a:cxn ang="0">
                  <a:pos x="T4" y="T5"/>
                </a:cxn>
                <a:cxn ang="0">
                  <a:pos x="T6" y="T7"/>
                </a:cxn>
              </a:cxnLst>
              <a:rect l="0" t="0" r="r" b="b"/>
              <a:pathLst>
                <a:path w="736" h="183">
                  <a:moveTo>
                    <a:pt x="0" y="0"/>
                  </a:moveTo>
                  <a:cubicBezTo>
                    <a:pt x="0" y="0"/>
                    <a:pt x="601" y="0"/>
                    <a:pt x="601" y="0"/>
                  </a:cubicBezTo>
                  <a:cubicBezTo>
                    <a:pt x="675" y="0"/>
                    <a:pt x="736" y="61"/>
                    <a:pt x="736" y="135"/>
                  </a:cubicBezTo>
                  <a:cubicBezTo>
                    <a:pt x="736" y="135"/>
                    <a:pt x="736" y="183"/>
                    <a:pt x="736" y="183"/>
                  </a:cubicBezTo>
                </a:path>
              </a:pathLst>
            </a:custGeom>
            <a:noFill/>
            <a:ln w="19050" cap="flat">
              <a:solidFill>
                <a:schemeClr val="tx1">
                  <a:lumMod val="50000"/>
                </a:schemeClr>
              </a:solidFill>
              <a:prstDash val="solid"/>
              <a:round/>
              <a:headEnd type="arrow" w="lg" len="sm"/>
              <a:tailEnd type="none"/>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sp>
          <p:nvSpPr>
            <p:cNvPr id="31" name="Freeform 8">
              <a:extLst>
                <a:ext uri="{FF2B5EF4-FFF2-40B4-BE49-F238E27FC236}">
                  <a16:creationId xmlns:a16="http://schemas.microsoft.com/office/drawing/2014/main" id="{9579AB1A-1813-4375-B3A5-87C124328DA8}"/>
                </a:ext>
              </a:extLst>
            </p:cNvPr>
            <p:cNvSpPr>
              <a:spLocks/>
            </p:cNvSpPr>
            <p:nvPr/>
          </p:nvSpPr>
          <p:spPr bwMode="auto">
            <a:xfrm>
              <a:off x="2663825" y="2044700"/>
              <a:ext cx="3732213" cy="3890963"/>
            </a:xfrm>
            <a:custGeom>
              <a:avLst/>
              <a:gdLst>
                <a:gd name="T0" fmla="*/ 0 w 613"/>
                <a:gd name="T1" fmla="*/ 637 h 637"/>
                <a:gd name="T2" fmla="*/ 23 w 613"/>
                <a:gd name="T3" fmla="*/ 637 h 637"/>
                <a:gd name="T4" fmla="*/ 158 w 613"/>
                <a:gd name="T5" fmla="*/ 502 h 637"/>
                <a:gd name="T6" fmla="*/ 158 w 613"/>
                <a:gd name="T7" fmla="*/ 135 h 637"/>
                <a:gd name="T8" fmla="*/ 293 w 613"/>
                <a:gd name="T9" fmla="*/ 0 h 637"/>
                <a:gd name="T10" fmla="*/ 613 w 613"/>
                <a:gd name="T11" fmla="*/ 0 h 637"/>
              </a:gdLst>
              <a:ahLst/>
              <a:cxnLst>
                <a:cxn ang="0">
                  <a:pos x="T0" y="T1"/>
                </a:cxn>
                <a:cxn ang="0">
                  <a:pos x="T2" y="T3"/>
                </a:cxn>
                <a:cxn ang="0">
                  <a:pos x="T4" y="T5"/>
                </a:cxn>
                <a:cxn ang="0">
                  <a:pos x="T6" y="T7"/>
                </a:cxn>
                <a:cxn ang="0">
                  <a:pos x="T8" y="T9"/>
                </a:cxn>
                <a:cxn ang="0">
                  <a:pos x="T10" y="T11"/>
                </a:cxn>
              </a:cxnLst>
              <a:rect l="0" t="0" r="r" b="b"/>
              <a:pathLst>
                <a:path w="613" h="637">
                  <a:moveTo>
                    <a:pt x="0" y="637"/>
                  </a:moveTo>
                  <a:cubicBezTo>
                    <a:pt x="0" y="637"/>
                    <a:pt x="23" y="637"/>
                    <a:pt x="23" y="637"/>
                  </a:cubicBezTo>
                  <a:cubicBezTo>
                    <a:pt x="97" y="637"/>
                    <a:pt x="158" y="576"/>
                    <a:pt x="158" y="502"/>
                  </a:cubicBezTo>
                  <a:cubicBezTo>
                    <a:pt x="158" y="502"/>
                    <a:pt x="158" y="135"/>
                    <a:pt x="158" y="135"/>
                  </a:cubicBezTo>
                  <a:cubicBezTo>
                    <a:pt x="158" y="61"/>
                    <a:pt x="219" y="0"/>
                    <a:pt x="293" y="0"/>
                  </a:cubicBezTo>
                  <a:cubicBezTo>
                    <a:pt x="293" y="0"/>
                    <a:pt x="613" y="0"/>
                    <a:pt x="613" y="0"/>
                  </a:cubicBezTo>
                </a:path>
              </a:pathLst>
            </a:custGeom>
            <a:noFill/>
            <a:ln w="19050" cap="flat">
              <a:solidFill>
                <a:schemeClr val="tx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sp>
          <p:nvSpPr>
            <p:cNvPr id="32" name="Freeform 9">
              <a:extLst>
                <a:ext uri="{FF2B5EF4-FFF2-40B4-BE49-F238E27FC236}">
                  <a16:creationId xmlns:a16="http://schemas.microsoft.com/office/drawing/2014/main" id="{55C3658F-A91B-4F2B-833E-695E0A951F2C}"/>
                </a:ext>
              </a:extLst>
            </p:cNvPr>
            <p:cNvSpPr>
              <a:spLocks/>
            </p:cNvSpPr>
            <p:nvPr/>
          </p:nvSpPr>
          <p:spPr bwMode="auto">
            <a:xfrm>
              <a:off x="8272463" y="2044700"/>
              <a:ext cx="3725863" cy="3890963"/>
            </a:xfrm>
            <a:custGeom>
              <a:avLst/>
              <a:gdLst>
                <a:gd name="T0" fmla="*/ 612 w 612"/>
                <a:gd name="T1" fmla="*/ 637 h 637"/>
                <a:gd name="T2" fmla="*/ 589 w 612"/>
                <a:gd name="T3" fmla="*/ 637 h 637"/>
                <a:gd name="T4" fmla="*/ 454 w 612"/>
                <a:gd name="T5" fmla="*/ 502 h 637"/>
                <a:gd name="T6" fmla="*/ 454 w 612"/>
                <a:gd name="T7" fmla="*/ 135 h 637"/>
                <a:gd name="T8" fmla="*/ 319 w 612"/>
                <a:gd name="T9" fmla="*/ 0 h 637"/>
                <a:gd name="T10" fmla="*/ 0 w 612"/>
                <a:gd name="T11" fmla="*/ 0 h 637"/>
              </a:gdLst>
              <a:ahLst/>
              <a:cxnLst>
                <a:cxn ang="0">
                  <a:pos x="T0" y="T1"/>
                </a:cxn>
                <a:cxn ang="0">
                  <a:pos x="T2" y="T3"/>
                </a:cxn>
                <a:cxn ang="0">
                  <a:pos x="T4" y="T5"/>
                </a:cxn>
                <a:cxn ang="0">
                  <a:pos x="T6" y="T7"/>
                </a:cxn>
                <a:cxn ang="0">
                  <a:pos x="T8" y="T9"/>
                </a:cxn>
                <a:cxn ang="0">
                  <a:pos x="T10" y="T11"/>
                </a:cxn>
              </a:cxnLst>
              <a:rect l="0" t="0" r="r" b="b"/>
              <a:pathLst>
                <a:path w="612" h="637">
                  <a:moveTo>
                    <a:pt x="612" y="637"/>
                  </a:moveTo>
                  <a:cubicBezTo>
                    <a:pt x="612" y="637"/>
                    <a:pt x="589" y="637"/>
                    <a:pt x="589" y="637"/>
                  </a:cubicBezTo>
                  <a:cubicBezTo>
                    <a:pt x="515" y="637"/>
                    <a:pt x="454" y="576"/>
                    <a:pt x="454" y="502"/>
                  </a:cubicBezTo>
                  <a:cubicBezTo>
                    <a:pt x="454" y="502"/>
                    <a:pt x="454" y="135"/>
                    <a:pt x="454" y="135"/>
                  </a:cubicBezTo>
                  <a:cubicBezTo>
                    <a:pt x="454" y="61"/>
                    <a:pt x="394" y="0"/>
                    <a:pt x="319" y="0"/>
                  </a:cubicBezTo>
                  <a:cubicBezTo>
                    <a:pt x="319" y="0"/>
                    <a:pt x="0" y="0"/>
                    <a:pt x="0" y="0"/>
                  </a:cubicBezTo>
                </a:path>
              </a:pathLst>
            </a:custGeom>
            <a:noFill/>
            <a:ln w="19050" cap="flat">
              <a:solidFill>
                <a:schemeClr val="tx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sp>
          <p:nvSpPr>
            <p:cNvPr id="33" name="Freeform 10">
              <a:extLst>
                <a:ext uri="{FF2B5EF4-FFF2-40B4-BE49-F238E27FC236}">
                  <a16:creationId xmlns:a16="http://schemas.microsoft.com/office/drawing/2014/main" id="{34CED9E7-3AE4-4262-9AA7-DF7994A1209F}"/>
                </a:ext>
              </a:extLst>
            </p:cNvPr>
            <p:cNvSpPr>
              <a:spLocks/>
            </p:cNvSpPr>
            <p:nvPr/>
          </p:nvSpPr>
          <p:spPr bwMode="auto">
            <a:xfrm>
              <a:off x="3625850" y="4970463"/>
              <a:ext cx="942975" cy="965200"/>
            </a:xfrm>
            <a:custGeom>
              <a:avLst/>
              <a:gdLst>
                <a:gd name="T0" fmla="*/ 155 w 155"/>
                <a:gd name="T1" fmla="*/ 158 h 158"/>
                <a:gd name="T2" fmla="*/ 135 w 155"/>
                <a:gd name="T3" fmla="*/ 158 h 158"/>
                <a:gd name="T4" fmla="*/ 0 w 155"/>
                <a:gd name="T5" fmla="*/ 23 h 158"/>
                <a:gd name="T6" fmla="*/ 0 w 155"/>
                <a:gd name="T7" fmla="*/ 0 h 158"/>
              </a:gdLst>
              <a:ahLst/>
              <a:cxnLst>
                <a:cxn ang="0">
                  <a:pos x="T0" y="T1"/>
                </a:cxn>
                <a:cxn ang="0">
                  <a:pos x="T2" y="T3"/>
                </a:cxn>
                <a:cxn ang="0">
                  <a:pos x="T4" y="T5"/>
                </a:cxn>
                <a:cxn ang="0">
                  <a:pos x="T6" y="T7"/>
                </a:cxn>
              </a:cxnLst>
              <a:rect l="0" t="0" r="r" b="b"/>
              <a:pathLst>
                <a:path w="155" h="158">
                  <a:moveTo>
                    <a:pt x="155" y="158"/>
                  </a:moveTo>
                  <a:cubicBezTo>
                    <a:pt x="155" y="158"/>
                    <a:pt x="135" y="158"/>
                    <a:pt x="135" y="158"/>
                  </a:cubicBezTo>
                  <a:cubicBezTo>
                    <a:pt x="61" y="158"/>
                    <a:pt x="0" y="97"/>
                    <a:pt x="0" y="23"/>
                  </a:cubicBezTo>
                  <a:cubicBezTo>
                    <a:pt x="0" y="23"/>
                    <a:pt x="0" y="0"/>
                    <a:pt x="0" y="0"/>
                  </a:cubicBezTo>
                </a:path>
              </a:pathLst>
            </a:custGeom>
            <a:noFill/>
            <a:ln w="19050" cap="flat">
              <a:solidFill>
                <a:schemeClr val="tx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sp>
          <p:nvSpPr>
            <p:cNvPr id="34" name="Freeform 11">
              <a:extLst>
                <a:ext uri="{FF2B5EF4-FFF2-40B4-BE49-F238E27FC236}">
                  <a16:creationId xmlns:a16="http://schemas.microsoft.com/office/drawing/2014/main" id="{412F5BA8-DEBF-46DB-A39E-F8010EC7478B}"/>
                </a:ext>
              </a:extLst>
            </p:cNvPr>
            <p:cNvSpPr>
              <a:spLocks/>
            </p:cNvSpPr>
            <p:nvPr/>
          </p:nvSpPr>
          <p:spPr bwMode="auto">
            <a:xfrm>
              <a:off x="10099675" y="4970463"/>
              <a:ext cx="936625" cy="965200"/>
            </a:xfrm>
            <a:custGeom>
              <a:avLst/>
              <a:gdLst>
                <a:gd name="T0" fmla="*/ 0 w 154"/>
                <a:gd name="T1" fmla="*/ 158 h 158"/>
                <a:gd name="T2" fmla="*/ 19 w 154"/>
                <a:gd name="T3" fmla="*/ 158 h 158"/>
                <a:gd name="T4" fmla="*/ 154 w 154"/>
                <a:gd name="T5" fmla="*/ 23 h 158"/>
                <a:gd name="T6" fmla="*/ 154 w 154"/>
                <a:gd name="T7" fmla="*/ 0 h 158"/>
              </a:gdLst>
              <a:ahLst/>
              <a:cxnLst>
                <a:cxn ang="0">
                  <a:pos x="T0" y="T1"/>
                </a:cxn>
                <a:cxn ang="0">
                  <a:pos x="T2" y="T3"/>
                </a:cxn>
                <a:cxn ang="0">
                  <a:pos x="T4" y="T5"/>
                </a:cxn>
                <a:cxn ang="0">
                  <a:pos x="T6" y="T7"/>
                </a:cxn>
              </a:cxnLst>
              <a:rect l="0" t="0" r="r" b="b"/>
              <a:pathLst>
                <a:path w="154" h="158">
                  <a:moveTo>
                    <a:pt x="0" y="158"/>
                  </a:moveTo>
                  <a:cubicBezTo>
                    <a:pt x="0" y="158"/>
                    <a:pt x="19" y="158"/>
                    <a:pt x="19" y="158"/>
                  </a:cubicBezTo>
                  <a:cubicBezTo>
                    <a:pt x="94" y="158"/>
                    <a:pt x="154" y="97"/>
                    <a:pt x="154" y="23"/>
                  </a:cubicBezTo>
                  <a:cubicBezTo>
                    <a:pt x="154" y="23"/>
                    <a:pt x="154" y="0"/>
                    <a:pt x="154" y="0"/>
                  </a:cubicBezTo>
                </a:path>
              </a:pathLst>
            </a:custGeom>
            <a:noFill/>
            <a:ln w="19050" cap="flat">
              <a:solidFill>
                <a:schemeClr val="tx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sp>
          <p:nvSpPr>
            <p:cNvPr id="281" name="Freeform 12">
              <a:extLst>
                <a:ext uri="{FF2B5EF4-FFF2-40B4-BE49-F238E27FC236}">
                  <a16:creationId xmlns:a16="http://schemas.microsoft.com/office/drawing/2014/main" id="{810085C0-B040-4EE3-A63C-16B6EF7B6504}"/>
                </a:ext>
              </a:extLst>
            </p:cNvPr>
            <p:cNvSpPr>
              <a:spLocks/>
            </p:cNvSpPr>
            <p:nvPr/>
          </p:nvSpPr>
          <p:spPr bwMode="auto">
            <a:xfrm>
              <a:off x="5304058" y="2044700"/>
              <a:ext cx="1060450" cy="1117600"/>
            </a:xfrm>
            <a:custGeom>
              <a:avLst/>
              <a:gdLst>
                <a:gd name="T0" fmla="*/ 174 w 174"/>
                <a:gd name="T1" fmla="*/ 0 h 183"/>
                <a:gd name="T2" fmla="*/ 135 w 174"/>
                <a:gd name="T3" fmla="*/ 0 h 183"/>
                <a:gd name="T4" fmla="*/ 0 w 174"/>
                <a:gd name="T5" fmla="*/ 135 h 183"/>
                <a:gd name="T6" fmla="*/ 0 w 174"/>
                <a:gd name="T7" fmla="*/ 183 h 183"/>
              </a:gdLst>
              <a:ahLst/>
              <a:cxnLst>
                <a:cxn ang="0">
                  <a:pos x="T0" y="T1"/>
                </a:cxn>
                <a:cxn ang="0">
                  <a:pos x="T2" y="T3"/>
                </a:cxn>
                <a:cxn ang="0">
                  <a:pos x="T4" y="T5"/>
                </a:cxn>
                <a:cxn ang="0">
                  <a:pos x="T6" y="T7"/>
                </a:cxn>
              </a:cxnLst>
              <a:rect l="0" t="0" r="r" b="b"/>
              <a:pathLst>
                <a:path w="174" h="183">
                  <a:moveTo>
                    <a:pt x="174" y="0"/>
                  </a:moveTo>
                  <a:cubicBezTo>
                    <a:pt x="174" y="0"/>
                    <a:pt x="135" y="0"/>
                    <a:pt x="135" y="0"/>
                  </a:cubicBezTo>
                  <a:cubicBezTo>
                    <a:pt x="61" y="0"/>
                    <a:pt x="0" y="61"/>
                    <a:pt x="0" y="135"/>
                  </a:cubicBezTo>
                  <a:cubicBezTo>
                    <a:pt x="0" y="135"/>
                    <a:pt x="0" y="183"/>
                    <a:pt x="0" y="183"/>
                  </a:cubicBezTo>
                </a:path>
              </a:pathLst>
            </a:custGeom>
            <a:noFill/>
            <a:ln w="19050" cap="flat">
              <a:solidFill>
                <a:schemeClr val="tx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buClrTx/>
                <a:defRPr/>
              </a:pPr>
              <a:endParaRPr lang="en-US" sz="2400" kern="1200" dirty="0">
                <a:solidFill>
                  <a:srgbClr val="FFFFFF"/>
                </a:solidFill>
                <a:latin typeface="Amazon Ember"/>
                <a:ea typeface="+mn-ea"/>
                <a:cs typeface="+mn-cs"/>
              </a:endParaRPr>
            </a:p>
          </p:txBody>
        </p:sp>
      </p:grpSp>
      <p:sp>
        <p:nvSpPr>
          <p:cNvPr id="5" name="TextBox 4">
            <a:extLst>
              <a:ext uri="{FF2B5EF4-FFF2-40B4-BE49-F238E27FC236}">
                <a16:creationId xmlns:a16="http://schemas.microsoft.com/office/drawing/2014/main" id="{862CD426-BAAC-AF4E-B02B-A7FD5EF72AF7}"/>
              </a:ext>
            </a:extLst>
          </p:cNvPr>
          <p:cNvSpPr txBox="1"/>
          <p:nvPr/>
        </p:nvSpPr>
        <p:spPr>
          <a:xfrm>
            <a:off x="1698295" y="4848477"/>
            <a:ext cx="184731" cy="464294"/>
          </a:xfrm>
          <a:prstGeom prst="rect">
            <a:avLst/>
          </a:prstGeom>
          <a:noFill/>
        </p:spPr>
        <p:txBody>
          <a:bodyPr wrap="none" rtlCol="0">
            <a:spAutoFit/>
          </a:bodyPr>
          <a:lstStyle/>
          <a:p>
            <a:pPr defTabSz="609576">
              <a:buClrTx/>
              <a:defRPr/>
            </a:pPr>
            <a:endParaRPr lang="en-US" sz="2417" kern="1200" dirty="0" err="1">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8" name="Group 47">
            <a:extLst>
              <a:ext uri="{FF2B5EF4-FFF2-40B4-BE49-F238E27FC236}">
                <a16:creationId xmlns:a16="http://schemas.microsoft.com/office/drawing/2014/main" id="{43CAA521-31D3-4074-8C75-F52B2F77BF47}"/>
              </a:ext>
            </a:extLst>
          </p:cNvPr>
          <p:cNvGrpSpPr>
            <a:grpSpLocks noChangeAspect="1"/>
          </p:cNvGrpSpPr>
          <p:nvPr/>
        </p:nvGrpSpPr>
        <p:grpSpPr>
          <a:xfrm>
            <a:off x="10209973" y="2736725"/>
            <a:ext cx="816450" cy="838200"/>
            <a:chOff x="15559975" y="2633064"/>
            <a:chExt cx="483729" cy="496616"/>
          </a:xfrm>
        </p:grpSpPr>
        <p:sp>
          <p:nvSpPr>
            <p:cNvPr id="49" name="Freeform: Shape 48">
              <a:extLst>
                <a:ext uri="{FF2B5EF4-FFF2-40B4-BE49-F238E27FC236}">
                  <a16:creationId xmlns:a16="http://schemas.microsoft.com/office/drawing/2014/main" id="{06B98F3C-0664-4E23-8268-EE386AB4E786}"/>
                </a:ext>
              </a:extLst>
            </p:cNvPr>
            <p:cNvSpPr/>
            <p:nvPr/>
          </p:nvSpPr>
          <p:spPr>
            <a:xfrm>
              <a:off x="15564478" y="2920634"/>
              <a:ext cx="80461" cy="138393"/>
            </a:xfrm>
            <a:custGeom>
              <a:avLst/>
              <a:gdLst>
                <a:gd name="connsiteX0" fmla="*/ 1617 w 80461"/>
                <a:gd name="connsiteY0" fmla="*/ 1617 h 138393"/>
                <a:gd name="connsiteX1" fmla="*/ 79825 w 80461"/>
                <a:gd name="connsiteY1" fmla="*/ 139367 h 138393"/>
              </a:gdLst>
              <a:ahLst/>
              <a:cxnLst>
                <a:cxn ang="0">
                  <a:pos x="connsiteX0" y="connsiteY0"/>
                </a:cxn>
                <a:cxn ang="0">
                  <a:pos x="connsiteX1" y="connsiteY1"/>
                </a:cxn>
              </a:cxnLst>
              <a:rect l="l" t="t" r="r" b="b"/>
              <a:pathLst>
                <a:path w="80461" h="138393">
                  <a:moveTo>
                    <a:pt x="1617" y="1617"/>
                  </a:moveTo>
                  <a:cubicBezTo>
                    <a:pt x="9342" y="45066"/>
                    <a:pt x="29296" y="99458"/>
                    <a:pt x="79825" y="139367"/>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0" name="Freeform: Shape 49">
              <a:extLst>
                <a:ext uri="{FF2B5EF4-FFF2-40B4-BE49-F238E27FC236}">
                  <a16:creationId xmlns:a16="http://schemas.microsoft.com/office/drawing/2014/main" id="{E4BE4A33-D8D2-4629-9FEC-B653B5A66E87}"/>
                </a:ext>
              </a:extLst>
            </p:cNvPr>
            <p:cNvSpPr/>
            <p:nvPr/>
          </p:nvSpPr>
          <p:spPr>
            <a:xfrm>
              <a:off x="15559975" y="2660906"/>
              <a:ext cx="131956" cy="231728"/>
            </a:xfrm>
            <a:custGeom>
              <a:avLst/>
              <a:gdLst>
                <a:gd name="connsiteX0" fmla="*/ 132926 w 131956"/>
                <a:gd name="connsiteY0" fmla="*/ 1617 h 231728"/>
                <a:gd name="connsiteX1" fmla="*/ 121340 w 131956"/>
                <a:gd name="connsiteY1" fmla="*/ 8054 h 231728"/>
                <a:gd name="connsiteX2" fmla="*/ 2579 w 131956"/>
                <a:gd name="connsiteY2" fmla="*/ 191506 h 231728"/>
                <a:gd name="connsiteX3" fmla="*/ 2258 w 131956"/>
                <a:gd name="connsiteY3" fmla="*/ 230127 h 231728"/>
              </a:gdLst>
              <a:ahLst/>
              <a:cxnLst>
                <a:cxn ang="0">
                  <a:pos x="connsiteX0" y="connsiteY0"/>
                </a:cxn>
                <a:cxn ang="0">
                  <a:pos x="connsiteX1" y="connsiteY1"/>
                </a:cxn>
                <a:cxn ang="0">
                  <a:pos x="connsiteX2" y="connsiteY2"/>
                </a:cxn>
                <a:cxn ang="0">
                  <a:pos x="connsiteX3" y="connsiteY3"/>
                </a:cxn>
              </a:cxnLst>
              <a:rect l="l" t="t" r="r" b="b"/>
              <a:pathLst>
                <a:path w="131956" h="231728">
                  <a:moveTo>
                    <a:pt x="132926" y="1617"/>
                  </a:moveTo>
                  <a:cubicBezTo>
                    <a:pt x="129064" y="3548"/>
                    <a:pt x="125202" y="5801"/>
                    <a:pt x="121340" y="8054"/>
                  </a:cubicBezTo>
                  <a:cubicBezTo>
                    <a:pt x="70810" y="37342"/>
                    <a:pt x="11591" y="102998"/>
                    <a:pt x="2579" y="191506"/>
                  </a:cubicBezTo>
                  <a:cubicBezTo>
                    <a:pt x="2579" y="191506"/>
                    <a:pt x="648" y="206954"/>
                    <a:pt x="2258" y="230127"/>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1" name="Freeform: Shape 50">
              <a:extLst>
                <a:ext uri="{FF2B5EF4-FFF2-40B4-BE49-F238E27FC236}">
                  <a16:creationId xmlns:a16="http://schemas.microsoft.com/office/drawing/2014/main" id="{F2838B26-2FBE-4EC3-B122-D0AEC5B690A4}"/>
                </a:ext>
              </a:extLst>
            </p:cNvPr>
            <p:cNvSpPr/>
            <p:nvPr/>
          </p:nvSpPr>
          <p:spPr>
            <a:xfrm>
              <a:off x="15719285" y="2633064"/>
              <a:ext cx="280005" cy="106209"/>
            </a:xfrm>
            <a:custGeom>
              <a:avLst/>
              <a:gdLst>
                <a:gd name="connsiteX0" fmla="*/ 281300 w 280004"/>
                <a:gd name="connsiteY0" fmla="*/ 105737 h 106208"/>
                <a:gd name="connsiteX1" fmla="*/ 1617 w 280004"/>
                <a:gd name="connsiteY1" fmla="*/ 16908 h 106208"/>
              </a:gdLst>
              <a:ahLst/>
              <a:cxnLst>
                <a:cxn ang="0">
                  <a:pos x="connsiteX0" y="connsiteY0"/>
                </a:cxn>
                <a:cxn ang="0">
                  <a:pos x="connsiteX1" y="connsiteY1"/>
                </a:cxn>
              </a:cxnLst>
              <a:rect l="l" t="t" r="r" b="b"/>
              <a:pathLst>
                <a:path w="280004" h="106208">
                  <a:moveTo>
                    <a:pt x="281300" y="105737"/>
                  </a:moveTo>
                  <a:cubicBezTo>
                    <a:pt x="240104" y="41368"/>
                    <a:pt x="127137" y="-30404"/>
                    <a:pt x="1617" y="16908"/>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2" name="Freeform: Shape 51">
              <a:extLst>
                <a:ext uri="{FF2B5EF4-FFF2-40B4-BE49-F238E27FC236}">
                  <a16:creationId xmlns:a16="http://schemas.microsoft.com/office/drawing/2014/main" id="{24A59611-1182-48CC-9049-A759C1F7B576}"/>
                </a:ext>
              </a:extLst>
            </p:cNvPr>
            <p:cNvSpPr/>
            <p:nvPr/>
          </p:nvSpPr>
          <p:spPr>
            <a:xfrm>
              <a:off x="15964055" y="2702915"/>
              <a:ext cx="45058" cy="41840"/>
            </a:xfrm>
            <a:custGeom>
              <a:avLst/>
              <a:gdLst>
                <a:gd name="connsiteX0" fmla="*/ 45541 w 45058"/>
                <a:gd name="connsiteY0" fmla="*/ 3379 h 41839"/>
                <a:gd name="connsiteX1" fmla="*/ 39104 w 45058"/>
                <a:gd name="connsiteY1" fmla="*/ 2414 h 41839"/>
                <a:gd name="connsiteX2" fmla="*/ 34598 w 45058"/>
                <a:gd name="connsiteY2" fmla="*/ 33955 h 41839"/>
                <a:gd name="connsiteX3" fmla="*/ 3701 w 45058"/>
                <a:gd name="connsiteY3" fmla="*/ 27196 h 41839"/>
                <a:gd name="connsiteX4" fmla="*/ 2414 w 45058"/>
                <a:gd name="connsiteY4" fmla="*/ 33311 h 41839"/>
                <a:gd name="connsiteX5" fmla="*/ 40070 w 45058"/>
                <a:gd name="connsiteY5" fmla="*/ 41679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58" h="41839">
                  <a:moveTo>
                    <a:pt x="45541" y="3379"/>
                  </a:moveTo>
                  <a:lnTo>
                    <a:pt x="39104" y="2414"/>
                  </a:lnTo>
                  <a:lnTo>
                    <a:pt x="34598" y="33955"/>
                  </a:lnTo>
                  <a:lnTo>
                    <a:pt x="3701" y="27196"/>
                  </a:lnTo>
                  <a:lnTo>
                    <a:pt x="2414" y="33311"/>
                  </a:lnTo>
                  <a:lnTo>
                    <a:pt x="40070" y="41679"/>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3" name="Freeform: Shape 52">
              <a:extLst>
                <a:ext uri="{FF2B5EF4-FFF2-40B4-BE49-F238E27FC236}">
                  <a16:creationId xmlns:a16="http://schemas.microsoft.com/office/drawing/2014/main" id="{2B4180FB-3330-4049-8547-FC4607CD84AE}"/>
                </a:ext>
              </a:extLst>
            </p:cNvPr>
            <p:cNvSpPr/>
            <p:nvPr/>
          </p:nvSpPr>
          <p:spPr>
            <a:xfrm>
              <a:off x="16030830" y="2804448"/>
              <a:ext cx="12874" cy="86898"/>
            </a:xfrm>
            <a:custGeom>
              <a:avLst/>
              <a:gdLst>
                <a:gd name="connsiteX0" fmla="*/ 12238 w 12873"/>
                <a:gd name="connsiteY0" fmla="*/ 86584 h 86898"/>
                <a:gd name="connsiteX1" fmla="*/ 1617 w 12873"/>
                <a:gd name="connsiteY1" fmla="*/ 1617 h 86898"/>
              </a:gdLst>
              <a:ahLst/>
              <a:cxnLst>
                <a:cxn ang="0">
                  <a:pos x="connsiteX0" y="connsiteY0"/>
                </a:cxn>
                <a:cxn ang="0">
                  <a:pos x="connsiteX1" y="connsiteY1"/>
                </a:cxn>
              </a:cxnLst>
              <a:rect l="l" t="t" r="r" b="b"/>
              <a:pathLst>
                <a:path w="12873" h="86898">
                  <a:moveTo>
                    <a:pt x="12238" y="86584"/>
                  </a:moveTo>
                  <a:cubicBezTo>
                    <a:pt x="13847" y="60193"/>
                    <a:pt x="10629" y="31549"/>
                    <a:pt x="1617" y="1617"/>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4" name="Freeform: Shape 53">
              <a:extLst>
                <a:ext uri="{FF2B5EF4-FFF2-40B4-BE49-F238E27FC236}">
                  <a16:creationId xmlns:a16="http://schemas.microsoft.com/office/drawing/2014/main" id="{7C44BE64-C527-40B1-8AB8-EF407FECDFED}"/>
                </a:ext>
              </a:extLst>
            </p:cNvPr>
            <p:cNvSpPr/>
            <p:nvPr/>
          </p:nvSpPr>
          <p:spPr>
            <a:xfrm>
              <a:off x="16023106" y="2909048"/>
              <a:ext cx="19311" cy="61150"/>
            </a:xfrm>
            <a:custGeom>
              <a:avLst/>
              <a:gdLst>
                <a:gd name="connsiteX0" fmla="*/ 1617 w 19310"/>
                <a:gd name="connsiteY0" fmla="*/ 60193 h 61150"/>
                <a:gd name="connsiteX1" fmla="*/ 18353 w 19310"/>
                <a:gd name="connsiteY1" fmla="*/ 1617 h 61150"/>
              </a:gdLst>
              <a:ahLst/>
              <a:cxnLst>
                <a:cxn ang="0">
                  <a:pos x="connsiteX0" y="connsiteY0"/>
                </a:cxn>
                <a:cxn ang="0">
                  <a:pos x="connsiteX1" y="connsiteY1"/>
                </a:cxn>
              </a:cxnLst>
              <a:rect l="l" t="t" r="r" b="b"/>
              <a:pathLst>
                <a:path w="19310" h="61150">
                  <a:moveTo>
                    <a:pt x="1617" y="60193"/>
                  </a:moveTo>
                  <a:cubicBezTo>
                    <a:pt x="9342" y="42170"/>
                    <a:pt x="15135" y="22537"/>
                    <a:pt x="18353" y="1617"/>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5" name="Freeform: Shape 54">
              <a:extLst>
                <a:ext uri="{FF2B5EF4-FFF2-40B4-BE49-F238E27FC236}">
                  <a16:creationId xmlns:a16="http://schemas.microsoft.com/office/drawing/2014/main" id="{02651D7B-9214-45FF-BDCD-4B982CCDBD31}"/>
                </a:ext>
              </a:extLst>
            </p:cNvPr>
            <p:cNvSpPr/>
            <p:nvPr/>
          </p:nvSpPr>
          <p:spPr>
            <a:xfrm>
              <a:off x="15699652" y="2989831"/>
              <a:ext cx="315408" cy="128738"/>
            </a:xfrm>
            <a:custGeom>
              <a:avLst/>
              <a:gdLst>
                <a:gd name="connsiteX0" fmla="*/ 1617 w 315407"/>
                <a:gd name="connsiteY0" fmla="*/ 106539 h 128737"/>
                <a:gd name="connsiteX1" fmla="*/ 224012 w 315407"/>
                <a:gd name="connsiteY1" fmla="*/ 95274 h 128737"/>
                <a:gd name="connsiteX2" fmla="*/ 314450 w 315407"/>
                <a:gd name="connsiteY2" fmla="*/ 1617 h 128737"/>
              </a:gdLst>
              <a:ahLst/>
              <a:cxnLst>
                <a:cxn ang="0">
                  <a:pos x="connsiteX0" y="connsiteY0"/>
                </a:cxn>
                <a:cxn ang="0">
                  <a:pos x="connsiteX1" y="connsiteY1"/>
                </a:cxn>
                <a:cxn ang="0">
                  <a:pos x="connsiteX2" y="connsiteY2"/>
                </a:cxn>
              </a:cxnLst>
              <a:rect l="l" t="t" r="r" b="b"/>
              <a:pathLst>
                <a:path w="315407" h="128737">
                  <a:moveTo>
                    <a:pt x="1617" y="106539"/>
                  </a:moveTo>
                  <a:cubicBezTo>
                    <a:pt x="62768" y="135183"/>
                    <a:pt x="141941" y="142585"/>
                    <a:pt x="224012" y="95274"/>
                  </a:cubicBezTo>
                  <a:cubicBezTo>
                    <a:pt x="255553" y="76929"/>
                    <a:pt x="290312" y="44744"/>
                    <a:pt x="314450" y="1617"/>
                  </a:cubicBez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6" name="Freeform: Shape 55">
              <a:extLst>
                <a:ext uri="{FF2B5EF4-FFF2-40B4-BE49-F238E27FC236}">
                  <a16:creationId xmlns:a16="http://schemas.microsoft.com/office/drawing/2014/main" id="{16E58CFA-E0D8-4C9E-88A9-0FEEF72DEAE8}"/>
                </a:ext>
              </a:extLst>
            </p:cNvPr>
            <p:cNvSpPr/>
            <p:nvPr/>
          </p:nvSpPr>
          <p:spPr>
            <a:xfrm>
              <a:off x="15692419" y="3078185"/>
              <a:ext cx="41840" cy="51495"/>
            </a:xfrm>
            <a:custGeom>
              <a:avLst/>
              <a:gdLst>
                <a:gd name="connsiteX0" fmla="*/ 17541 w 41839"/>
                <a:gd name="connsiteY0" fmla="*/ 50691 h 51495"/>
                <a:gd name="connsiteX1" fmla="*/ 23656 w 41839"/>
                <a:gd name="connsiteY1" fmla="*/ 48116 h 51495"/>
                <a:gd name="connsiteX2" fmla="*/ 11104 w 41839"/>
                <a:gd name="connsiteY2" fmla="*/ 18828 h 51495"/>
                <a:gd name="connsiteX3" fmla="*/ 41035 w 41839"/>
                <a:gd name="connsiteY3" fmla="*/ 8529 h 51495"/>
                <a:gd name="connsiteX4" fmla="*/ 39104 w 41839"/>
                <a:gd name="connsiteY4" fmla="*/ 2414 h 51495"/>
                <a:gd name="connsiteX5" fmla="*/ 2414 w 41839"/>
                <a:gd name="connsiteY5" fmla="*/ 14966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9" h="51495">
                  <a:moveTo>
                    <a:pt x="17541" y="50691"/>
                  </a:moveTo>
                  <a:lnTo>
                    <a:pt x="23656" y="48116"/>
                  </a:lnTo>
                  <a:lnTo>
                    <a:pt x="11104" y="18828"/>
                  </a:lnTo>
                  <a:lnTo>
                    <a:pt x="41035" y="8529"/>
                  </a:lnTo>
                  <a:lnTo>
                    <a:pt x="39104" y="2414"/>
                  </a:lnTo>
                  <a:lnTo>
                    <a:pt x="2414" y="14966"/>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7" name="Freeform: Shape 56">
              <a:extLst>
                <a:ext uri="{FF2B5EF4-FFF2-40B4-BE49-F238E27FC236}">
                  <a16:creationId xmlns:a16="http://schemas.microsoft.com/office/drawing/2014/main" id="{942AF4B6-2B48-46B5-953C-C05CCFA449E0}"/>
                </a:ext>
              </a:extLst>
            </p:cNvPr>
            <p:cNvSpPr/>
            <p:nvPr/>
          </p:nvSpPr>
          <p:spPr>
            <a:xfrm>
              <a:off x="15740213" y="2751674"/>
              <a:ext cx="122301" cy="238165"/>
            </a:xfrm>
            <a:custGeom>
              <a:avLst/>
              <a:gdLst>
                <a:gd name="connsiteX0" fmla="*/ 4828 w 122300"/>
                <a:gd name="connsiteY0" fmla="*/ 177336 h 238164"/>
                <a:gd name="connsiteX1" fmla="*/ 62438 w 122300"/>
                <a:gd name="connsiteY1" fmla="*/ 234947 h 238164"/>
                <a:gd name="connsiteX2" fmla="*/ 120048 w 122300"/>
                <a:gd name="connsiteY2" fmla="*/ 177336 h 238164"/>
                <a:gd name="connsiteX3" fmla="*/ 62438 w 122300"/>
                <a:gd name="connsiteY3" fmla="*/ 120048 h 238164"/>
                <a:gd name="connsiteX4" fmla="*/ 4828 w 122300"/>
                <a:gd name="connsiteY4" fmla="*/ 62438 h 238164"/>
                <a:gd name="connsiteX5" fmla="*/ 62438 w 122300"/>
                <a:gd name="connsiteY5" fmla="*/ 4828 h 238164"/>
                <a:gd name="connsiteX6" fmla="*/ 120048 w 122300"/>
                <a:gd name="connsiteY6" fmla="*/ 62438 h 23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00" h="238164">
                  <a:moveTo>
                    <a:pt x="4828" y="177336"/>
                  </a:moveTo>
                  <a:cubicBezTo>
                    <a:pt x="4828" y="209199"/>
                    <a:pt x="30575" y="234947"/>
                    <a:pt x="62438" y="234947"/>
                  </a:cubicBezTo>
                  <a:cubicBezTo>
                    <a:pt x="94300" y="234947"/>
                    <a:pt x="120048" y="209199"/>
                    <a:pt x="120048" y="177336"/>
                  </a:cubicBezTo>
                  <a:cubicBezTo>
                    <a:pt x="120048" y="145474"/>
                    <a:pt x="93657" y="125198"/>
                    <a:pt x="62438" y="120048"/>
                  </a:cubicBezTo>
                  <a:cubicBezTo>
                    <a:pt x="31219" y="114899"/>
                    <a:pt x="4828" y="94300"/>
                    <a:pt x="4828" y="62438"/>
                  </a:cubicBezTo>
                  <a:cubicBezTo>
                    <a:pt x="4828" y="30575"/>
                    <a:pt x="30575" y="4828"/>
                    <a:pt x="62438" y="4828"/>
                  </a:cubicBezTo>
                  <a:cubicBezTo>
                    <a:pt x="94300" y="4828"/>
                    <a:pt x="120048" y="30575"/>
                    <a:pt x="120048" y="62438"/>
                  </a:cubicBezTo>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sp>
          <p:nvSpPr>
            <p:cNvPr id="58" name="Freeform: Shape 57">
              <a:extLst>
                <a:ext uri="{FF2B5EF4-FFF2-40B4-BE49-F238E27FC236}">
                  <a16:creationId xmlns:a16="http://schemas.microsoft.com/office/drawing/2014/main" id="{54FC1174-7A08-470D-BD2A-ED6DBEA84188}"/>
                </a:ext>
              </a:extLst>
            </p:cNvPr>
            <p:cNvSpPr/>
            <p:nvPr/>
          </p:nvSpPr>
          <p:spPr>
            <a:xfrm>
              <a:off x="15802972" y="2725605"/>
              <a:ext cx="9655" cy="302534"/>
            </a:xfrm>
            <a:custGeom>
              <a:avLst/>
              <a:gdLst>
                <a:gd name="connsiteX0" fmla="*/ 4828 w 9655"/>
                <a:gd name="connsiteY0" fmla="*/ 4828 h 302533"/>
                <a:gd name="connsiteX1" fmla="*/ 4828 w 9655"/>
                <a:gd name="connsiteY1" fmla="*/ 297706 h 302533"/>
              </a:gdLst>
              <a:ahLst/>
              <a:cxnLst>
                <a:cxn ang="0">
                  <a:pos x="connsiteX0" y="connsiteY0"/>
                </a:cxn>
                <a:cxn ang="0">
                  <a:pos x="connsiteX1" y="connsiteY1"/>
                </a:cxn>
              </a:cxnLst>
              <a:rect l="l" t="t" r="r" b="b"/>
              <a:pathLst>
                <a:path w="9655" h="302533">
                  <a:moveTo>
                    <a:pt x="4828" y="4828"/>
                  </a:moveTo>
                  <a:lnTo>
                    <a:pt x="4828" y="297706"/>
                  </a:lnTo>
                </a:path>
              </a:pathLst>
            </a:custGeom>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mazon Ember"/>
                <a:ea typeface="+mn-ea"/>
                <a:cs typeface="+mn-cs"/>
              </a:endParaRPr>
            </a:p>
          </p:txBody>
        </p:sp>
      </p:grpSp>
    </p:spTree>
    <p:extLst>
      <p:ext uri="{BB962C8B-B14F-4D97-AF65-F5344CB8AC3E}">
        <p14:creationId xmlns:p14="http://schemas.microsoft.com/office/powerpoint/2010/main" val="20505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35" presetClass="path" presetSubtype="0" decel="100000" fill="hold" nodeType="withEffect">
                                  <p:stCondLst>
                                    <p:cond delay="200"/>
                                  </p:stCondLst>
                                  <p:childTnLst>
                                    <p:animMotion origin="layout" path="M 1.38778E-17 -3.7037E-6 L 1.38778E-17 0.01505 " pathEditMode="relative" rAng="0" ptsTypes="AA">
                                      <p:cBhvr>
                                        <p:cTn id="9" dur="500" spd="-100000" fill="hold"/>
                                        <p:tgtEl>
                                          <p:spTgt spid="89"/>
                                        </p:tgtEl>
                                        <p:attrNameLst>
                                          <p:attrName>ppt_x</p:attrName>
                                          <p:attrName>ppt_y</p:attrName>
                                        </p:attrNameLst>
                                      </p:cBhvr>
                                      <p:rCtr x="0" y="741"/>
                                    </p:animMotion>
                                  </p:childTnLst>
                                </p:cTn>
                              </p:par>
                              <p:par>
                                <p:cTn id="10" presetID="10" presetClass="entr" presetSubtype="0" fill="hold" grpId="0" nodeType="withEffect">
                                  <p:stCondLst>
                                    <p:cond delay="20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500"/>
                                        <p:tgtEl>
                                          <p:spTgt spid="148"/>
                                        </p:tgtEl>
                                      </p:cBhvr>
                                    </p:animEffect>
                                  </p:childTnLst>
                                </p:cTn>
                              </p:par>
                              <p:par>
                                <p:cTn id="13" presetID="35" presetClass="path" presetSubtype="0" decel="100000" fill="hold" grpId="1" nodeType="withEffect">
                                  <p:stCondLst>
                                    <p:cond delay="200"/>
                                  </p:stCondLst>
                                  <p:childTnLst>
                                    <p:animMotion origin="layout" path="M 2.77556E-17 -1.48148E-6 L 0.00768 -1.48148E-6 " pathEditMode="relative" rAng="0" ptsTypes="AA">
                                      <p:cBhvr>
                                        <p:cTn id="14" dur="500" spd="-100000" fill="hold"/>
                                        <p:tgtEl>
                                          <p:spTgt spid="148"/>
                                        </p:tgtEl>
                                        <p:attrNameLst>
                                          <p:attrName>ppt_x</p:attrName>
                                          <p:attrName>ppt_y</p:attrName>
                                        </p:attrNameLst>
                                      </p:cBhvr>
                                      <p:rCtr x="378" y="0"/>
                                    </p:animMotion>
                                  </p:childTnLst>
                                </p:cTn>
                              </p:par>
                            </p:childTnLst>
                          </p:cTn>
                        </p:par>
                        <p:par>
                          <p:cTn id="15" fill="hold">
                            <p:stCondLst>
                              <p:cond delay="700"/>
                            </p:stCondLst>
                            <p:childTnLst>
                              <p:par>
                                <p:cTn id="16" presetID="10" presetClass="entr" presetSubtype="0" fill="hold" nodeType="afterEffect">
                                  <p:stCondLst>
                                    <p:cond delay="200"/>
                                  </p:stCondLst>
                                  <p:childTnLst>
                                    <p:set>
                                      <p:cBhvr>
                                        <p:cTn id="17" dur="1" fill="hold">
                                          <p:stCondLst>
                                            <p:cond delay="0"/>
                                          </p:stCondLst>
                                        </p:cTn>
                                        <p:tgtEl>
                                          <p:spTgt spid="141"/>
                                        </p:tgtEl>
                                        <p:attrNameLst>
                                          <p:attrName>style.visibility</p:attrName>
                                        </p:attrNameLst>
                                      </p:cBhvr>
                                      <p:to>
                                        <p:strVal val="visible"/>
                                      </p:to>
                                    </p:set>
                                    <p:animEffect transition="in" filter="fade">
                                      <p:cBhvr>
                                        <p:cTn id="18" dur="500"/>
                                        <p:tgtEl>
                                          <p:spTgt spid="141"/>
                                        </p:tgtEl>
                                      </p:cBhvr>
                                    </p:animEffect>
                                  </p:childTnLst>
                                </p:cTn>
                              </p:par>
                              <p:par>
                                <p:cTn id="19" presetID="35" presetClass="path" presetSubtype="0" decel="100000" fill="hold" nodeType="withEffect">
                                  <p:stCondLst>
                                    <p:cond delay="200"/>
                                  </p:stCondLst>
                                  <p:childTnLst>
                                    <p:animMotion origin="layout" path="M 1.38778E-17 -3.7037E-6 L 1.38778E-17 0.01505 " pathEditMode="relative" rAng="0" ptsTypes="AA">
                                      <p:cBhvr>
                                        <p:cTn id="20" dur="500" spd="-100000" fill="hold"/>
                                        <p:tgtEl>
                                          <p:spTgt spid="141"/>
                                        </p:tgtEl>
                                        <p:attrNameLst>
                                          <p:attrName>ppt_x</p:attrName>
                                          <p:attrName>ppt_y</p:attrName>
                                        </p:attrNameLst>
                                      </p:cBhvr>
                                      <p:rCtr x="0" y="741"/>
                                    </p:animMotion>
                                  </p:childTnLst>
                                </p:cTn>
                              </p:par>
                              <p:par>
                                <p:cTn id="21" presetID="10" presetClass="entr" presetSubtype="0" fill="hold" grpId="0" nodeType="withEffect">
                                  <p:stCondLst>
                                    <p:cond delay="200"/>
                                  </p:stCondLst>
                                  <p:childTnLst>
                                    <p:set>
                                      <p:cBhvr>
                                        <p:cTn id="22" dur="1" fill="hold">
                                          <p:stCondLst>
                                            <p:cond delay="0"/>
                                          </p:stCondLst>
                                        </p:cTn>
                                        <p:tgtEl>
                                          <p:spTgt spid="150"/>
                                        </p:tgtEl>
                                        <p:attrNameLst>
                                          <p:attrName>style.visibility</p:attrName>
                                        </p:attrNameLst>
                                      </p:cBhvr>
                                      <p:to>
                                        <p:strVal val="visible"/>
                                      </p:to>
                                    </p:set>
                                    <p:animEffect transition="in" filter="fade">
                                      <p:cBhvr>
                                        <p:cTn id="23" dur="500"/>
                                        <p:tgtEl>
                                          <p:spTgt spid="150"/>
                                        </p:tgtEl>
                                      </p:cBhvr>
                                    </p:animEffect>
                                  </p:childTnLst>
                                </p:cTn>
                              </p:par>
                              <p:par>
                                <p:cTn id="24" presetID="35" presetClass="path" presetSubtype="0" decel="100000" fill="hold" grpId="1" nodeType="withEffect">
                                  <p:stCondLst>
                                    <p:cond delay="200"/>
                                  </p:stCondLst>
                                  <p:childTnLst>
                                    <p:animMotion origin="layout" path="M 2.77556E-17 -1.48148E-6 L 0.00768 -1.48148E-6 " pathEditMode="relative" rAng="0" ptsTypes="AA">
                                      <p:cBhvr>
                                        <p:cTn id="25" dur="500" spd="-100000" fill="hold"/>
                                        <p:tgtEl>
                                          <p:spTgt spid="150"/>
                                        </p:tgtEl>
                                        <p:attrNameLst>
                                          <p:attrName>ppt_x</p:attrName>
                                          <p:attrName>ppt_y</p:attrName>
                                        </p:attrNameLst>
                                      </p:cBhvr>
                                      <p:rCtr x="378" y="0"/>
                                    </p:animMotion>
                                  </p:childTnLst>
                                </p:cTn>
                              </p:par>
                            </p:childTnLst>
                          </p:cTn>
                        </p:par>
                        <p:par>
                          <p:cTn id="26" fill="hold">
                            <p:stCondLst>
                              <p:cond delay="1400"/>
                            </p:stCondLst>
                            <p:childTnLst>
                              <p:par>
                                <p:cTn id="27" presetID="10" presetClass="entr" presetSubtype="0" fill="hold" nodeType="afterEffect">
                                  <p:stCondLst>
                                    <p:cond delay="20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35" presetClass="path" presetSubtype="0" decel="100000" fill="hold" nodeType="withEffect">
                                  <p:stCondLst>
                                    <p:cond delay="200"/>
                                  </p:stCondLst>
                                  <p:childTnLst>
                                    <p:animMotion origin="layout" path="M 1.38778E-17 -3.7037E-6 L 1.38778E-17 0.01505 " pathEditMode="relative" rAng="0" ptsTypes="AA">
                                      <p:cBhvr>
                                        <p:cTn id="31" dur="500" spd="-100000" fill="hold"/>
                                        <p:tgtEl>
                                          <p:spTgt spid="36"/>
                                        </p:tgtEl>
                                        <p:attrNameLst>
                                          <p:attrName>ppt_x</p:attrName>
                                          <p:attrName>ppt_y</p:attrName>
                                        </p:attrNameLst>
                                      </p:cBhvr>
                                      <p:rCtr x="0" y="741"/>
                                    </p:animMotion>
                                  </p:childTnLst>
                                </p:cTn>
                              </p:par>
                              <p:par>
                                <p:cTn id="32" presetID="10" presetClass="entr" presetSubtype="0" fill="hold" grpId="0" nodeType="withEffect">
                                  <p:stCondLst>
                                    <p:cond delay="200"/>
                                  </p:stCondLst>
                                  <p:childTnLst>
                                    <p:set>
                                      <p:cBhvr>
                                        <p:cTn id="33" dur="1" fill="hold">
                                          <p:stCondLst>
                                            <p:cond delay="0"/>
                                          </p:stCondLst>
                                        </p:cTn>
                                        <p:tgtEl>
                                          <p:spTgt spid="153"/>
                                        </p:tgtEl>
                                        <p:attrNameLst>
                                          <p:attrName>style.visibility</p:attrName>
                                        </p:attrNameLst>
                                      </p:cBhvr>
                                      <p:to>
                                        <p:strVal val="visible"/>
                                      </p:to>
                                    </p:set>
                                    <p:animEffect transition="in" filter="fade">
                                      <p:cBhvr>
                                        <p:cTn id="34" dur="500"/>
                                        <p:tgtEl>
                                          <p:spTgt spid="153"/>
                                        </p:tgtEl>
                                      </p:cBhvr>
                                    </p:animEffect>
                                  </p:childTnLst>
                                </p:cTn>
                              </p:par>
                              <p:par>
                                <p:cTn id="35" presetID="35" presetClass="path" presetSubtype="0" decel="100000" fill="hold" grpId="1" nodeType="withEffect">
                                  <p:stCondLst>
                                    <p:cond delay="200"/>
                                  </p:stCondLst>
                                  <p:childTnLst>
                                    <p:animMotion origin="layout" path="M 2.77556E-17 -1.48148E-6 L 0.00768 -1.48148E-6 " pathEditMode="relative" rAng="0" ptsTypes="AA">
                                      <p:cBhvr>
                                        <p:cTn id="36" dur="500" spd="-100000" fill="hold"/>
                                        <p:tgtEl>
                                          <p:spTgt spid="153"/>
                                        </p:tgtEl>
                                        <p:attrNameLst>
                                          <p:attrName>ppt_x</p:attrName>
                                          <p:attrName>ppt_y</p:attrName>
                                        </p:attrNameLst>
                                      </p:cBhvr>
                                      <p:rCtr x="378" y="0"/>
                                    </p:animMotion>
                                  </p:childTnLst>
                                </p:cTn>
                              </p:par>
                            </p:childTnLst>
                          </p:cTn>
                        </p:par>
                        <p:par>
                          <p:cTn id="37" fill="hold">
                            <p:stCondLst>
                              <p:cond delay="2100"/>
                            </p:stCondLst>
                            <p:childTnLst>
                              <p:par>
                                <p:cTn id="38" presetID="10" presetClass="entr" presetSubtype="0" fill="hold" nodeType="afterEffect">
                                  <p:stCondLst>
                                    <p:cond delay="20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35" presetClass="path" presetSubtype="0" decel="100000" fill="hold" nodeType="withEffect">
                                  <p:stCondLst>
                                    <p:cond delay="200"/>
                                  </p:stCondLst>
                                  <p:childTnLst>
                                    <p:animMotion origin="layout" path="M 1.38778E-17 -3.7037E-6 L 1.38778E-17 0.01505 " pathEditMode="relative" rAng="0" ptsTypes="AA">
                                      <p:cBhvr>
                                        <p:cTn id="42" dur="500" spd="-100000" fill="hold"/>
                                        <p:tgtEl>
                                          <p:spTgt spid="48"/>
                                        </p:tgtEl>
                                        <p:attrNameLst>
                                          <p:attrName>ppt_x</p:attrName>
                                          <p:attrName>ppt_y</p:attrName>
                                        </p:attrNameLst>
                                      </p:cBhvr>
                                      <p:rCtr x="0" y="741"/>
                                    </p:animMotion>
                                  </p:childTnLst>
                                </p:cTn>
                              </p:par>
                              <p:par>
                                <p:cTn id="43" presetID="10" presetClass="entr" presetSubtype="0" fill="hold" grpId="0" nodeType="withEffect">
                                  <p:stCondLst>
                                    <p:cond delay="200"/>
                                  </p:stCondLst>
                                  <p:childTnLst>
                                    <p:set>
                                      <p:cBhvr>
                                        <p:cTn id="44" dur="1" fill="hold">
                                          <p:stCondLst>
                                            <p:cond delay="0"/>
                                          </p:stCondLst>
                                        </p:cTn>
                                        <p:tgtEl>
                                          <p:spTgt spid="154"/>
                                        </p:tgtEl>
                                        <p:attrNameLst>
                                          <p:attrName>style.visibility</p:attrName>
                                        </p:attrNameLst>
                                      </p:cBhvr>
                                      <p:to>
                                        <p:strVal val="visible"/>
                                      </p:to>
                                    </p:set>
                                    <p:animEffect transition="in" filter="fade">
                                      <p:cBhvr>
                                        <p:cTn id="45" dur="500"/>
                                        <p:tgtEl>
                                          <p:spTgt spid="154"/>
                                        </p:tgtEl>
                                      </p:cBhvr>
                                    </p:animEffect>
                                  </p:childTnLst>
                                </p:cTn>
                              </p:par>
                              <p:par>
                                <p:cTn id="46" presetID="35" presetClass="path" presetSubtype="0" decel="100000" fill="hold" grpId="1" nodeType="withEffect">
                                  <p:stCondLst>
                                    <p:cond delay="200"/>
                                  </p:stCondLst>
                                  <p:childTnLst>
                                    <p:animMotion origin="layout" path="M 2.77556E-17 -1.48148E-6 L 0.00768 -1.48148E-6 " pathEditMode="relative" rAng="0" ptsTypes="AA">
                                      <p:cBhvr>
                                        <p:cTn id="47" dur="500" spd="-100000" fill="hold"/>
                                        <p:tgtEl>
                                          <p:spTgt spid="154"/>
                                        </p:tgtEl>
                                        <p:attrNameLst>
                                          <p:attrName>ppt_x</p:attrName>
                                          <p:attrName>ppt_y</p:attrName>
                                        </p:attrNameLst>
                                      </p:cBhvr>
                                      <p:rCtr x="378" y="0"/>
                                    </p:animMotion>
                                  </p:childTnLst>
                                </p:cTn>
                              </p:par>
                            </p:childTnLst>
                          </p:cTn>
                        </p:par>
                        <p:par>
                          <p:cTn id="48" fill="hold">
                            <p:stCondLst>
                              <p:cond delay="2800"/>
                            </p:stCondLst>
                            <p:childTnLst>
                              <p:par>
                                <p:cTn id="49" presetID="10" presetClass="entr" presetSubtype="0" fill="hold" nodeType="afterEffect">
                                  <p:stCondLst>
                                    <p:cond delay="20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35" presetClass="path" presetSubtype="0" decel="100000" fill="hold" nodeType="withEffect">
                                  <p:stCondLst>
                                    <p:cond delay="200"/>
                                  </p:stCondLst>
                                  <p:childTnLst>
                                    <p:animMotion origin="layout" path="M 1.38778E-17 -3.7037E-6 L 1.38778E-17 0.01505 " pathEditMode="relative" rAng="0" ptsTypes="AA">
                                      <p:cBhvr>
                                        <p:cTn id="53" dur="500" spd="-100000" fill="hold"/>
                                        <p:tgtEl>
                                          <p:spTgt spid="6"/>
                                        </p:tgtEl>
                                        <p:attrNameLst>
                                          <p:attrName>ppt_x</p:attrName>
                                          <p:attrName>ppt_y</p:attrName>
                                        </p:attrNameLst>
                                      </p:cBhvr>
                                      <p:rCtr x="0" y="741"/>
                                    </p:animMotion>
                                  </p:childTnLst>
                                </p:cTn>
                              </p:par>
                              <p:par>
                                <p:cTn id="54" presetID="10" presetClass="entr" presetSubtype="0" fill="hold" grpId="0" nodeType="withEffect">
                                  <p:stCondLst>
                                    <p:cond delay="20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par>
                                <p:cTn id="57" presetID="35" presetClass="path" presetSubtype="0" decel="100000" fill="hold" grpId="1" nodeType="withEffect">
                                  <p:stCondLst>
                                    <p:cond delay="200"/>
                                  </p:stCondLst>
                                  <p:childTnLst>
                                    <p:animMotion origin="layout" path="M 2.77556E-17 -1.48148E-6 L 0.00768 -1.48148E-6 " pathEditMode="relative" rAng="0" ptsTypes="AA">
                                      <p:cBhvr>
                                        <p:cTn id="58" dur="500" spd="-100000" fill="hold"/>
                                        <p:tgtEl>
                                          <p:spTgt spid="3"/>
                                        </p:tgtEl>
                                        <p:attrNameLst>
                                          <p:attrName>ppt_x</p:attrName>
                                          <p:attrName>ppt_y</p:attrName>
                                        </p:attrNameLst>
                                      </p:cBhvr>
                                      <p:rCtr x="378" y="0"/>
                                    </p:animMotion>
                                  </p:childTnLst>
                                </p:cTn>
                              </p:par>
                            </p:childTnLst>
                          </p:cTn>
                        </p:par>
                        <p:par>
                          <p:cTn id="59" fill="hold">
                            <p:stCondLst>
                              <p:cond delay="3500"/>
                            </p:stCondLst>
                            <p:childTnLst>
                              <p:par>
                                <p:cTn id="60" presetID="10" presetClass="entr" presetSubtype="0" fill="hold" nodeType="afterEffect">
                                  <p:stCondLst>
                                    <p:cond delay="200"/>
                                  </p:stCondLst>
                                  <p:childTnLst>
                                    <p:set>
                                      <p:cBhvr>
                                        <p:cTn id="61" dur="1" fill="hold">
                                          <p:stCondLst>
                                            <p:cond delay="0"/>
                                          </p:stCondLst>
                                        </p:cTn>
                                        <p:tgtEl>
                                          <p:spTgt spid="121"/>
                                        </p:tgtEl>
                                        <p:attrNameLst>
                                          <p:attrName>style.visibility</p:attrName>
                                        </p:attrNameLst>
                                      </p:cBhvr>
                                      <p:to>
                                        <p:strVal val="visible"/>
                                      </p:to>
                                    </p:set>
                                    <p:animEffect transition="in" filter="fade">
                                      <p:cBhvr>
                                        <p:cTn id="62" dur="500"/>
                                        <p:tgtEl>
                                          <p:spTgt spid="121"/>
                                        </p:tgtEl>
                                      </p:cBhvr>
                                    </p:animEffect>
                                  </p:childTnLst>
                                </p:cTn>
                              </p:par>
                              <p:par>
                                <p:cTn id="63" presetID="35" presetClass="path" presetSubtype="0" decel="100000" fill="hold" nodeType="withEffect">
                                  <p:stCondLst>
                                    <p:cond delay="200"/>
                                  </p:stCondLst>
                                  <p:childTnLst>
                                    <p:animMotion origin="layout" path="M 1.38778E-17 -3.7037E-6 L 1.38778E-17 0.01505 " pathEditMode="relative" rAng="0" ptsTypes="AA">
                                      <p:cBhvr>
                                        <p:cTn id="64" dur="500" spd="-100000" fill="hold"/>
                                        <p:tgtEl>
                                          <p:spTgt spid="121"/>
                                        </p:tgtEl>
                                        <p:attrNameLst>
                                          <p:attrName>ppt_x</p:attrName>
                                          <p:attrName>ppt_y</p:attrName>
                                        </p:attrNameLst>
                                      </p:cBhvr>
                                      <p:rCtr x="0" y="741"/>
                                    </p:animMotion>
                                  </p:childTnLst>
                                </p:cTn>
                              </p:par>
                              <p:par>
                                <p:cTn id="65" presetID="10" presetClass="entr" presetSubtype="0" fill="hold" grpId="0" nodeType="withEffect">
                                  <p:stCondLst>
                                    <p:cond delay="200"/>
                                  </p:stCondLst>
                                  <p:childTnLst>
                                    <p:set>
                                      <p:cBhvr>
                                        <p:cTn id="66" dur="1" fill="hold">
                                          <p:stCondLst>
                                            <p:cond delay="0"/>
                                          </p:stCondLst>
                                        </p:cTn>
                                        <p:tgtEl>
                                          <p:spTgt spid="151"/>
                                        </p:tgtEl>
                                        <p:attrNameLst>
                                          <p:attrName>style.visibility</p:attrName>
                                        </p:attrNameLst>
                                      </p:cBhvr>
                                      <p:to>
                                        <p:strVal val="visible"/>
                                      </p:to>
                                    </p:set>
                                    <p:animEffect transition="in" filter="fade">
                                      <p:cBhvr>
                                        <p:cTn id="67" dur="500"/>
                                        <p:tgtEl>
                                          <p:spTgt spid="151"/>
                                        </p:tgtEl>
                                      </p:cBhvr>
                                    </p:animEffect>
                                  </p:childTnLst>
                                </p:cTn>
                              </p:par>
                              <p:par>
                                <p:cTn id="68" presetID="35" presetClass="path" presetSubtype="0" decel="100000" fill="hold" grpId="1" nodeType="withEffect">
                                  <p:stCondLst>
                                    <p:cond delay="200"/>
                                  </p:stCondLst>
                                  <p:childTnLst>
                                    <p:animMotion origin="layout" path="M 2.77556E-17 -1.48148E-6 L 0.00768 -1.48148E-6 " pathEditMode="relative" rAng="0" ptsTypes="AA">
                                      <p:cBhvr>
                                        <p:cTn id="69" dur="500" spd="-100000" fill="hold"/>
                                        <p:tgtEl>
                                          <p:spTgt spid="151"/>
                                        </p:tgtEl>
                                        <p:attrNameLst>
                                          <p:attrName>ppt_x</p:attrName>
                                          <p:attrName>ppt_y</p:attrName>
                                        </p:attrNameLst>
                                      </p:cBhvr>
                                      <p:rCtr x="378" y="0"/>
                                    </p:animMotion>
                                  </p:childTnLst>
                                </p:cTn>
                              </p:par>
                            </p:childTnLst>
                          </p:cTn>
                        </p:par>
                        <p:par>
                          <p:cTn id="70" fill="hold">
                            <p:stCondLst>
                              <p:cond delay="4200"/>
                            </p:stCondLst>
                            <p:childTnLst>
                              <p:par>
                                <p:cTn id="71" presetID="10" presetClass="entr" presetSubtype="0" fill="hold" nodeType="afterEffect">
                                  <p:stCondLst>
                                    <p:cond delay="20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par>
                                <p:cTn id="74" presetID="35" presetClass="path" presetSubtype="0" decel="100000" fill="hold" nodeType="withEffect">
                                  <p:stCondLst>
                                    <p:cond delay="200"/>
                                  </p:stCondLst>
                                  <p:childTnLst>
                                    <p:animMotion origin="layout" path="M 1.38778E-17 -3.7037E-6 L 1.38778E-17 0.01505 " pathEditMode="relative" rAng="0" ptsTypes="AA">
                                      <p:cBhvr>
                                        <p:cTn id="75" dur="500" spd="-100000" fill="hold"/>
                                        <p:tgtEl>
                                          <p:spTgt spid="8"/>
                                        </p:tgtEl>
                                        <p:attrNameLst>
                                          <p:attrName>ppt_x</p:attrName>
                                          <p:attrName>ppt_y</p:attrName>
                                        </p:attrNameLst>
                                      </p:cBhvr>
                                      <p:rCtr x="0" y="741"/>
                                    </p:animMotion>
                                  </p:childTnLst>
                                </p:cTn>
                              </p:par>
                              <p:par>
                                <p:cTn id="76" presetID="10" presetClass="entr" presetSubtype="0" fill="hold" grpId="0" nodeType="withEffect">
                                  <p:stCondLst>
                                    <p:cond delay="200"/>
                                  </p:stCondLst>
                                  <p:childTnLst>
                                    <p:set>
                                      <p:cBhvr>
                                        <p:cTn id="77" dur="1" fill="hold">
                                          <p:stCondLst>
                                            <p:cond delay="0"/>
                                          </p:stCondLst>
                                        </p:cTn>
                                        <p:tgtEl>
                                          <p:spTgt spid="4"/>
                                        </p:tgtEl>
                                        <p:attrNameLst>
                                          <p:attrName>style.visibility</p:attrName>
                                        </p:attrNameLst>
                                      </p:cBhvr>
                                      <p:to>
                                        <p:strVal val="visible"/>
                                      </p:to>
                                    </p:set>
                                    <p:animEffect transition="in" filter="fade">
                                      <p:cBhvr>
                                        <p:cTn id="78" dur="500"/>
                                        <p:tgtEl>
                                          <p:spTgt spid="4"/>
                                        </p:tgtEl>
                                      </p:cBhvr>
                                    </p:animEffect>
                                  </p:childTnLst>
                                </p:cTn>
                              </p:par>
                              <p:par>
                                <p:cTn id="79" presetID="35" presetClass="path" presetSubtype="0" decel="100000" fill="hold" grpId="1" nodeType="withEffect">
                                  <p:stCondLst>
                                    <p:cond delay="200"/>
                                  </p:stCondLst>
                                  <p:childTnLst>
                                    <p:animMotion origin="layout" path="M 2.77556E-17 -1.48148E-6 L 0.00768 -1.48148E-6 " pathEditMode="relative" rAng="0" ptsTypes="AA">
                                      <p:cBhvr>
                                        <p:cTn id="80" dur="500" spd="-100000" fill="hold"/>
                                        <p:tgtEl>
                                          <p:spTgt spid="4"/>
                                        </p:tgtEl>
                                        <p:attrNameLst>
                                          <p:attrName>ppt_x</p:attrName>
                                          <p:attrName>ppt_y</p:attrName>
                                        </p:attrNameLst>
                                      </p:cBhvr>
                                      <p:rCtr x="378" y="0"/>
                                    </p:animMotion>
                                  </p:childTnLst>
                                </p:cTn>
                              </p:par>
                            </p:childTnLst>
                          </p:cTn>
                        </p:par>
                        <p:par>
                          <p:cTn id="81" fill="hold">
                            <p:stCondLst>
                              <p:cond delay="4900"/>
                            </p:stCondLst>
                            <p:childTnLst>
                              <p:par>
                                <p:cTn id="82" presetID="10" presetClass="entr" presetSubtype="0" fill="hold" nodeType="afterEffect">
                                  <p:stCondLst>
                                    <p:cond delay="200"/>
                                  </p:stCondLst>
                                  <p:childTnLst>
                                    <p:set>
                                      <p:cBhvr>
                                        <p:cTn id="83" dur="1" fill="hold">
                                          <p:stCondLst>
                                            <p:cond delay="0"/>
                                          </p:stCondLst>
                                        </p:cTn>
                                        <p:tgtEl>
                                          <p:spTgt spid="60"/>
                                        </p:tgtEl>
                                        <p:attrNameLst>
                                          <p:attrName>style.visibility</p:attrName>
                                        </p:attrNameLst>
                                      </p:cBhvr>
                                      <p:to>
                                        <p:strVal val="visible"/>
                                      </p:to>
                                    </p:set>
                                    <p:animEffect transition="in" filter="fade">
                                      <p:cBhvr>
                                        <p:cTn id="84" dur="500"/>
                                        <p:tgtEl>
                                          <p:spTgt spid="60"/>
                                        </p:tgtEl>
                                      </p:cBhvr>
                                    </p:animEffect>
                                  </p:childTnLst>
                                </p:cTn>
                              </p:par>
                              <p:par>
                                <p:cTn id="85" presetID="35" presetClass="path" presetSubtype="0" decel="100000" fill="hold" nodeType="withEffect">
                                  <p:stCondLst>
                                    <p:cond delay="200"/>
                                  </p:stCondLst>
                                  <p:childTnLst>
                                    <p:animMotion origin="layout" path="M 1.38778E-17 -3.7037E-6 L 1.38778E-17 0.01505 " pathEditMode="relative" rAng="0" ptsTypes="AA">
                                      <p:cBhvr>
                                        <p:cTn id="86" dur="500" spd="-100000" fill="hold"/>
                                        <p:tgtEl>
                                          <p:spTgt spid="60"/>
                                        </p:tgtEl>
                                        <p:attrNameLst>
                                          <p:attrName>ppt_x</p:attrName>
                                          <p:attrName>ppt_y</p:attrName>
                                        </p:attrNameLst>
                                      </p:cBhvr>
                                      <p:rCtr x="0" y="741"/>
                                    </p:animMotion>
                                  </p:childTnLst>
                                </p:cTn>
                              </p:par>
                              <p:par>
                                <p:cTn id="87" presetID="10" presetClass="entr" presetSubtype="0" fill="hold" grpId="0" nodeType="withEffect">
                                  <p:stCondLst>
                                    <p:cond delay="200"/>
                                  </p:stCondLst>
                                  <p:childTnLst>
                                    <p:set>
                                      <p:cBhvr>
                                        <p:cTn id="88" dur="1" fill="hold">
                                          <p:stCondLst>
                                            <p:cond delay="0"/>
                                          </p:stCondLst>
                                        </p:cTn>
                                        <p:tgtEl>
                                          <p:spTgt spid="157"/>
                                        </p:tgtEl>
                                        <p:attrNameLst>
                                          <p:attrName>style.visibility</p:attrName>
                                        </p:attrNameLst>
                                      </p:cBhvr>
                                      <p:to>
                                        <p:strVal val="visible"/>
                                      </p:to>
                                    </p:set>
                                    <p:animEffect transition="in" filter="fade">
                                      <p:cBhvr>
                                        <p:cTn id="89" dur="500"/>
                                        <p:tgtEl>
                                          <p:spTgt spid="157"/>
                                        </p:tgtEl>
                                      </p:cBhvr>
                                    </p:animEffect>
                                  </p:childTnLst>
                                </p:cTn>
                              </p:par>
                              <p:par>
                                <p:cTn id="90" presetID="35" presetClass="path" presetSubtype="0" decel="100000" fill="hold" grpId="1" nodeType="withEffect">
                                  <p:stCondLst>
                                    <p:cond delay="200"/>
                                  </p:stCondLst>
                                  <p:childTnLst>
                                    <p:animMotion origin="layout" path="M 2.77556E-17 -1.48148E-6 L 0.00768 -1.48148E-6 " pathEditMode="relative" rAng="0" ptsTypes="AA">
                                      <p:cBhvr>
                                        <p:cTn id="91" dur="500" spd="-100000" fill="hold"/>
                                        <p:tgtEl>
                                          <p:spTgt spid="157"/>
                                        </p:tgtEl>
                                        <p:attrNameLst>
                                          <p:attrName>ppt_x</p:attrName>
                                          <p:attrName>ppt_y</p:attrName>
                                        </p:attrNameLst>
                                      </p:cBhvr>
                                      <p:rCtr x="378" y="0"/>
                                    </p:animMotion>
                                  </p:childTnLst>
                                </p:cTn>
                              </p:par>
                            </p:childTnLst>
                          </p:cTn>
                        </p:par>
                        <p:par>
                          <p:cTn id="92" fill="hold">
                            <p:stCondLst>
                              <p:cond delay="5600"/>
                            </p:stCondLst>
                            <p:childTnLst>
                              <p:par>
                                <p:cTn id="93" presetID="10" presetClass="entr" presetSubtype="0" fill="hold" nodeType="afterEffect">
                                  <p:stCondLst>
                                    <p:cond delay="200"/>
                                  </p:stCondLst>
                                  <p:childTnLst>
                                    <p:set>
                                      <p:cBhvr>
                                        <p:cTn id="94" dur="1" fill="hold">
                                          <p:stCondLst>
                                            <p:cond delay="0"/>
                                          </p:stCondLst>
                                        </p:cTn>
                                        <p:tgtEl>
                                          <p:spTgt spid="282"/>
                                        </p:tgtEl>
                                        <p:attrNameLst>
                                          <p:attrName>style.visibility</p:attrName>
                                        </p:attrNameLst>
                                      </p:cBhvr>
                                      <p:to>
                                        <p:strVal val="visible"/>
                                      </p:to>
                                    </p:set>
                                    <p:animEffect transition="in" filter="fade">
                                      <p:cBhvr>
                                        <p:cTn id="95"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8" grpId="1"/>
      <p:bldP spid="150" grpId="0"/>
      <p:bldP spid="150" grpId="1"/>
      <p:bldP spid="151" grpId="0"/>
      <p:bldP spid="151" grpId="1"/>
      <p:bldP spid="153" grpId="0"/>
      <p:bldP spid="153" grpId="1"/>
      <p:bldP spid="154" grpId="0"/>
      <p:bldP spid="154" grpId="1"/>
      <p:bldP spid="157" grpId="0"/>
      <p:bldP spid="157" grpId="1"/>
      <p:bldP spid="3" grpId="0"/>
      <p:bldP spid="3" grpId="1"/>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228">
            <a:extLst>
              <a:ext uri="{FF2B5EF4-FFF2-40B4-BE49-F238E27FC236}">
                <a16:creationId xmlns:a16="http://schemas.microsoft.com/office/drawing/2014/main" id="{F9539042-2843-9D43-8FFE-6C27ECE64163}"/>
              </a:ext>
            </a:extLst>
          </p:cNvPr>
          <p:cNvSpPr/>
          <p:nvPr/>
        </p:nvSpPr>
        <p:spPr>
          <a:xfrm>
            <a:off x="3238500" y="1739561"/>
            <a:ext cx="5056188" cy="3620018"/>
          </a:xfrm>
          <a:prstGeom prst="rect">
            <a:avLst/>
          </a:prstGeom>
          <a:solidFill>
            <a:srgbClr val="131A2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buClrTx/>
              <a:defRPr/>
            </a:pPr>
            <a:endParaRPr lang="en-US" sz="2400" kern="1200" dirty="0">
              <a:solidFill>
                <a:srgbClr val="FFFFFF"/>
              </a:solidFill>
              <a:latin typeface="Arial" panose="020B0604020202020204" pitchFamily="34" charset="0"/>
              <a:cs typeface="Arial" panose="020B0604020202020204" pitchFamily="34" charset="0"/>
            </a:endParaRPr>
          </a:p>
        </p:txBody>
      </p:sp>
      <p:sp>
        <p:nvSpPr>
          <p:cNvPr id="265" name="Rectangle 264">
            <a:extLst>
              <a:ext uri="{FF2B5EF4-FFF2-40B4-BE49-F238E27FC236}">
                <a16:creationId xmlns:a16="http://schemas.microsoft.com/office/drawing/2014/main" id="{DBBF8FA0-E6E0-934A-8840-2BD0031E6B51}"/>
              </a:ext>
            </a:extLst>
          </p:cNvPr>
          <p:cNvSpPr/>
          <p:nvPr/>
        </p:nvSpPr>
        <p:spPr>
          <a:xfrm>
            <a:off x="8404214" y="1716900"/>
            <a:ext cx="3088245" cy="3637642"/>
          </a:xfrm>
          <a:prstGeom prst="rect">
            <a:avLst/>
          </a:prstGeom>
          <a:solidFill>
            <a:srgbClr val="131A2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buClrTx/>
              <a:defRPr/>
            </a:pPr>
            <a:endParaRPr lang="en-US" sz="2400" kern="1200" dirty="0">
              <a:solidFill>
                <a:srgbClr val="FFFFFF"/>
              </a:solidFill>
              <a:latin typeface="Arial" panose="020B0604020202020204" pitchFamily="34" charset="0"/>
              <a:cs typeface="Arial" panose="020B0604020202020204" pitchFamily="34" charset="0"/>
            </a:endParaRPr>
          </a:p>
        </p:txBody>
      </p:sp>
      <p:sp>
        <p:nvSpPr>
          <p:cNvPr id="266" name="Rectangle 265">
            <a:extLst>
              <a:ext uri="{FF2B5EF4-FFF2-40B4-BE49-F238E27FC236}">
                <a16:creationId xmlns:a16="http://schemas.microsoft.com/office/drawing/2014/main" id="{57C75A96-F22D-A149-9529-D42D4FCECE90}"/>
              </a:ext>
            </a:extLst>
          </p:cNvPr>
          <p:cNvSpPr/>
          <p:nvPr/>
        </p:nvSpPr>
        <p:spPr>
          <a:xfrm>
            <a:off x="479643" y="1711103"/>
            <a:ext cx="2663608" cy="3648477"/>
          </a:xfrm>
          <a:prstGeom prst="rect">
            <a:avLst/>
          </a:prstGeom>
          <a:solidFill>
            <a:srgbClr val="131A2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buClrTx/>
              <a:defRPr/>
            </a:pPr>
            <a:endParaRPr lang="en-US" sz="2400" kern="1200" dirty="0">
              <a:solidFill>
                <a:srgbClr val="FFFFFF"/>
              </a:solidFill>
              <a:latin typeface="Arial" panose="020B0604020202020204" pitchFamily="34" charset="0"/>
              <a:cs typeface="Arial" panose="020B0604020202020204" pitchFamily="34" charset="0"/>
            </a:endParaRPr>
          </a:p>
        </p:txBody>
      </p:sp>
      <p:sp>
        <p:nvSpPr>
          <p:cNvPr id="267" name="Title 1">
            <a:extLst>
              <a:ext uri="{FF2B5EF4-FFF2-40B4-BE49-F238E27FC236}">
                <a16:creationId xmlns:a16="http://schemas.microsoft.com/office/drawing/2014/main" id="{AA008620-C793-264E-AF1F-68EA9B601602}"/>
              </a:ext>
            </a:extLst>
          </p:cNvPr>
          <p:cNvSpPr txBox="1">
            <a:spLocks/>
          </p:cNvSpPr>
          <p:nvPr/>
        </p:nvSpPr>
        <p:spPr>
          <a:xfrm>
            <a:off x="586717" y="153248"/>
            <a:ext cx="11132842" cy="753435"/>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tx1">
                    <a:lumMod val="95000"/>
                  </a:schemeClr>
                </a:solidFill>
                <a:latin typeface="Arial" panose="020B0604020202020204" pitchFamily="34" charset="0"/>
                <a:cs typeface="Arial" panose="020B0604020202020204" pitchFamily="34" charset="0"/>
              </a:rPr>
              <a:t>Customer Migration Journey</a:t>
            </a:r>
          </a:p>
        </p:txBody>
      </p:sp>
      <p:grpSp>
        <p:nvGrpSpPr>
          <p:cNvPr id="268" name="Group 267">
            <a:extLst>
              <a:ext uri="{FF2B5EF4-FFF2-40B4-BE49-F238E27FC236}">
                <a16:creationId xmlns:a16="http://schemas.microsoft.com/office/drawing/2014/main" id="{AAD3CC81-E14F-9C4E-8AF6-1511599B6AF5}"/>
              </a:ext>
            </a:extLst>
          </p:cNvPr>
          <p:cNvGrpSpPr/>
          <p:nvPr/>
        </p:nvGrpSpPr>
        <p:grpSpPr>
          <a:xfrm rot="16200000">
            <a:off x="5588489" y="3004981"/>
            <a:ext cx="352717" cy="5059679"/>
            <a:chOff x="4469627" y="5613868"/>
            <a:chExt cx="423260" cy="1632764"/>
          </a:xfrm>
          <a:solidFill>
            <a:schemeClr val="accent1"/>
          </a:solidFill>
        </p:grpSpPr>
        <p:cxnSp>
          <p:nvCxnSpPr>
            <p:cNvPr id="269" name="Straight Connector 268">
              <a:extLst>
                <a:ext uri="{FF2B5EF4-FFF2-40B4-BE49-F238E27FC236}">
                  <a16:creationId xmlns:a16="http://schemas.microsoft.com/office/drawing/2014/main" id="{4933626C-DAA3-3940-954E-5C3E163054CA}"/>
                </a:ext>
              </a:extLst>
            </p:cNvPr>
            <p:cNvCxnSpPr/>
            <p:nvPr/>
          </p:nvCxnSpPr>
          <p:spPr>
            <a:xfrm>
              <a:off x="4892887" y="5613868"/>
              <a:ext cx="0" cy="1632764"/>
            </a:xfrm>
            <a:prstGeom prst="line">
              <a:avLst/>
            </a:prstGeom>
            <a:grpFill/>
            <a:ln w="19050">
              <a:solidFill>
                <a:srgbClr val="FDC5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3F300BFA-402C-FC46-9225-24D6554572A3}"/>
                </a:ext>
              </a:extLst>
            </p:cNvPr>
            <p:cNvCxnSpPr/>
            <p:nvPr/>
          </p:nvCxnSpPr>
          <p:spPr>
            <a:xfrm flipH="1">
              <a:off x="4469627" y="6441229"/>
              <a:ext cx="423260" cy="0"/>
            </a:xfrm>
            <a:prstGeom prst="straightConnector1">
              <a:avLst/>
            </a:prstGeom>
            <a:grpFill/>
            <a:ln w="19050">
              <a:solidFill>
                <a:srgbClr val="FDC500"/>
              </a:solidFill>
              <a:headEnd type="none"/>
              <a:tailEnd type="arrow" w="lg" len="med"/>
            </a:ln>
          </p:spPr>
          <p:style>
            <a:lnRef idx="1">
              <a:schemeClr val="accent1"/>
            </a:lnRef>
            <a:fillRef idx="0">
              <a:schemeClr val="accent1"/>
            </a:fillRef>
            <a:effectRef idx="0">
              <a:schemeClr val="accent1"/>
            </a:effectRef>
            <a:fontRef idx="minor">
              <a:schemeClr val="tx1"/>
            </a:fontRef>
          </p:style>
        </p:cxnSp>
      </p:grpSp>
      <p:sp>
        <p:nvSpPr>
          <p:cNvPr id="271" name="TextBox 270">
            <a:extLst>
              <a:ext uri="{FF2B5EF4-FFF2-40B4-BE49-F238E27FC236}">
                <a16:creationId xmlns:a16="http://schemas.microsoft.com/office/drawing/2014/main" id="{3B719F87-9BE3-084F-887F-CC1AD557D27B}"/>
              </a:ext>
            </a:extLst>
          </p:cNvPr>
          <p:cNvSpPr txBox="1"/>
          <p:nvPr/>
        </p:nvSpPr>
        <p:spPr>
          <a:xfrm>
            <a:off x="3998183" y="5809358"/>
            <a:ext cx="3570208" cy="323230"/>
          </a:xfrm>
          <a:prstGeom prst="rect">
            <a:avLst/>
          </a:prstGeom>
          <a:noFill/>
        </p:spPr>
        <p:txBody>
          <a:bodyPr wrap="none" rtlCol="0">
            <a:spAutoFit/>
          </a:bodyPr>
          <a:lstStyle/>
          <a:p>
            <a:pPr algn="ctr" defTabSz="609576">
              <a:lnSpc>
                <a:spcPct val="90000"/>
              </a:lnSpc>
              <a:spcAft>
                <a:spcPts val="1500"/>
              </a:spcAft>
              <a:buClrTx/>
              <a:defRPr/>
            </a:pPr>
            <a:r>
              <a:rPr lang="en-US" sz="1667" b="1" kern="1200" dirty="0">
                <a:solidFill>
                  <a:schemeClr val="accent1"/>
                </a:solidFill>
                <a:latin typeface="Arial" panose="020B0604020202020204" pitchFamily="34" charset="0"/>
                <a:ea typeface="+mn-ea"/>
                <a:cs typeface="Arial" panose="020B0604020202020204" pitchFamily="34" charset="0"/>
              </a:rPr>
              <a:t>Mobilization through experiences</a:t>
            </a:r>
          </a:p>
        </p:txBody>
      </p:sp>
      <p:grpSp>
        <p:nvGrpSpPr>
          <p:cNvPr id="272" name="Group 271">
            <a:extLst>
              <a:ext uri="{FF2B5EF4-FFF2-40B4-BE49-F238E27FC236}">
                <a16:creationId xmlns:a16="http://schemas.microsoft.com/office/drawing/2014/main" id="{F63BA2C7-F9CF-9A44-BEA9-3B3D892832E5}"/>
              </a:ext>
            </a:extLst>
          </p:cNvPr>
          <p:cNvGrpSpPr/>
          <p:nvPr/>
        </p:nvGrpSpPr>
        <p:grpSpPr>
          <a:xfrm rot="16200000">
            <a:off x="9769379" y="3996942"/>
            <a:ext cx="352717" cy="3075755"/>
            <a:chOff x="4469627" y="5613868"/>
            <a:chExt cx="423260" cy="1654721"/>
          </a:xfrm>
        </p:grpSpPr>
        <p:cxnSp>
          <p:nvCxnSpPr>
            <p:cNvPr id="273" name="Straight Connector 272">
              <a:extLst>
                <a:ext uri="{FF2B5EF4-FFF2-40B4-BE49-F238E27FC236}">
                  <a16:creationId xmlns:a16="http://schemas.microsoft.com/office/drawing/2014/main" id="{3DF53574-7BCB-AE4F-9AEE-8BE386FB856D}"/>
                </a:ext>
              </a:extLst>
            </p:cNvPr>
            <p:cNvCxnSpPr/>
            <p:nvPr/>
          </p:nvCxnSpPr>
          <p:spPr>
            <a:xfrm>
              <a:off x="4892887" y="5613868"/>
              <a:ext cx="0" cy="1654721"/>
            </a:xfrm>
            <a:prstGeom prst="line">
              <a:avLst/>
            </a:prstGeom>
            <a:ln w="19050">
              <a:solidFill>
                <a:srgbClr val="A16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386E48F0-9815-154A-B90A-A93CC425FD62}"/>
                </a:ext>
              </a:extLst>
            </p:cNvPr>
            <p:cNvCxnSpPr/>
            <p:nvPr/>
          </p:nvCxnSpPr>
          <p:spPr>
            <a:xfrm flipH="1">
              <a:off x="4469627" y="6441229"/>
              <a:ext cx="423260" cy="0"/>
            </a:xfrm>
            <a:prstGeom prst="straightConnector1">
              <a:avLst/>
            </a:prstGeom>
            <a:ln w="19050">
              <a:solidFill>
                <a:srgbClr val="A166FF"/>
              </a:solidFill>
              <a:headEnd type="none"/>
              <a:tailEnd type="arrow" w="lg" len="med"/>
            </a:ln>
          </p:spPr>
          <p:style>
            <a:lnRef idx="1">
              <a:schemeClr val="accent1"/>
            </a:lnRef>
            <a:fillRef idx="0">
              <a:schemeClr val="accent1"/>
            </a:fillRef>
            <a:effectRef idx="0">
              <a:schemeClr val="accent1"/>
            </a:effectRef>
            <a:fontRef idx="minor">
              <a:schemeClr val="tx1"/>
            </a:fontRef>
          </p:style>
        </p:cxnSp>
      </p:grpSp>
      <p:sp>
        <p:nvSpPr>
          <p:cNvPr id="275" name="TextBox 274">
            <a:extLst>
              <a:ext uri="{FF2B5EF4-FFF2-40B4-BE49-F238E27FC236}">
                <a16:creationId xmlns:a16="http://schemas.microsoft.com/office/drawing/2014/main" id="{CFD3EB8A-4E45-064A-874C-525808951D9D}"/>
              </a:ext>
            </a:extLst>
          </p:cNvPr>
          <p:cNvSpPr txBox="1"/>
          <p:nvPr/>
        </p:nvSpPr>
        <p:spPr>
          <a:xfrm>
            <a:off x="8380440" y="5809358"/>
            <a:ext cx="3135795" cy="323230"/>
          </a:xfrm>
          <a:prstGeom prst="rect">
            <a:avLst/>
          </a:prstGeom>
          <a:noFill/>
        </p:spPr>
        <p:txBody>
          <a:bodyPr wrap="none" rtlCol="0">
            <a:spAutoFit/>
          </a:bodyPr>
          <a:lstStyle/>
          <a:p>
            <a:pPr algn="ctr" defTabSz="609576">
              <a:lnSpc>
                <a:spcPct val="90000"/>
              </a:lnSpc>
              <a:spcAft>
                <a:spcPts val="1500"/>
              </a:spcAft>
              <a:buClrTx/>
              <a:defRPr/>
            </a:pPr>
            <a:r>
              <a:rPr lang="en-US" sz="1667" b="1" kern="1200" dirty="0">
                <a:solidFill>
                  <a:srgbClr val="A166FF"/>
                </a:solidFill>
                <a:latin typeface="Arial" panose="020B0604020202020204" pitchFamily="34" charset="0"/>
                <a:ea typeface="+mn-ea"/>
                <a:cs typeface="Arial" panose="020B0604020202020204" pitchFamily="34" charset="0"/>
              </a:rPr>
              <a:t>Accelerate migration at scale</a:t>
            </a:r>
          </a:p>
        </p:txBody>
      </p:sp>
      <p:sp>
        <p:nvSpPr>
          <p:cNvPr id="276" name="TextBox 275">
            <a:extLst>
              <a:ext uri="{FF2B5EF4-FFF2-40B4-BE49-F238E27FC236}">
                <a16:creationId xmlns:a16="http://schemas.microsoft.com/office/drawing/2014/main" id="{C36BC155-6C40-7F4B-AB01-308AF3BAFE74}"/>
              </a:ext>
            </a:extLst>
          </p:cNvPr>
          <p:cNvSpPr txBox="1"/>
          <p:nvPr/>
        </p:nvSpPr>
        <p:spPr>
          <a:xfrm>
            <a:off x="605744" y="1809294"/>
            <a:ext cx="2424923" cy="492443"/>
          </a:xfrm>
          <a:prstGeom prst="rect">
            <a:avLst/>
          </a:prstGeom>
          <a:noFill/>
        </p:spPr>
        <p:txBody>
          <a:bodyPr wrap="square" rtlCol="0">
            <a:spAutoFit/>
          </a:bodyPr>
          <a:lstStyle/>
          <a:p>
            <a:pPr algn="ctr" defTabSz="914363">
              <a:buClrTx/>
              <a:defRPr/>
            </a:pPr>
            <a:r>
              <a:rPr lang="en-US" sz="1300" b="1" kern="1200" dirty="0">
                <a:solidFill>
                  <a:srgbClr val="FFFFFF"/>
                </a:solidFill>
                <a:latin typeface="Arial" panose="020B0604020202020204" pitchFamily="34" charset="0"/>
                <a:ea typeface="Amazon Ember" panose="02000000000000000000" pitchFamily="2" charset="0"/>
                <a:cs typeface="Arial" panose="020B0604020202020204" pitchFamily="34" charset="0"/>
              </a:rPr>
              <a:t>Migration Readiness Assessment (MRA)</a:t>
            </a:r>
          </a:p>
        </p:txBody>
      </p:sp>
      <p:grpSp>
        <p:nvGrpSpPr>
          <p:cNvPr id="277" name="Group 276">
            <a:extLst>
              <a:ext uri="{FF2B5EF4-FFF2-40B4-BE49-F238E27FC236}">
                <a16:creationId xmlns:a16="http://schemas.microsoft.com/office/drawing/2014/main" id="{E800C585-CC68-5241-A4F1-0F386D715E80}"/>
              </a:ext>
            </a:extLst>
          </p:cNvPr>
          <p:cNvGrpSpPr/>
          <p:nvPr/>
        </p:nvGrpSpPr>
        <p:grpSpPr>
          <a:xfrm>
            <a:off x="474982" y="2936342"/>
            <a:ext cx="2686447" cy="1123421"/>
            <a:chOff x="372798" y="4104227"/>
            <a:chExt cx="3223736" cy="1348104"/>
          </a:xfrm>
        </p:grpSpPr>
        <p:sp>
          <p:nvSpPr>
            <p:cNvPr id="278" name="TextBox 277">
              <a:extLst>
                <a:ext uri="{FF2B5EF4-FFF2-40B4-BE49-F238E27FC236}">
                  <a16:creationId xmlns:a16="http://schemas.microsoft.com/office/drawing/2014/main" id="{1D600C5E-0853-A746-8F1E-36D68D938DBD}"/>
                </a:ext>
              </a:extLst>
            </p:cNvPr>
            <p:cNvSpPr txBox="1"/>
            <p:nvPr/>
          </p:nvSpPr>
          <p:spPr>
            <a:xfrm>
              <a:off x="372798" y="4104227"/>
              <a:ext cx="3223736" cy="350865"/>
            </a:xfrm>
            <a:prstGeom prst="rect">
              <a:avLst/>
            </a:prstGeom>
            <a:noFill/>
          </p:spPr>
          <p:txBody>
            <a:bodyPr wrap="square" rtlCol="0">
              <a:spAutoFit/>
            </a:bodyPr>
            <a:lstStyle/>
            <a:p>
              <a:pPr algn="ctr" defTabSz="914363">
                <a:buClrTx/>
                <a:defRPr/>
              </a:pPr>
              <a:r>
                <a:rPr lang="en-US" sz="1300" b="1" kern="1200" dirty="0">
                  <a:solidFill>
                    <a:srgbClr val="FFFFFF"/>
                  </a:solidFill>
                  <a:latin typeface="Arial" panose="020B0604020202020204" pitchFamily="34" charset="0"/>
                  <a:ea typeface="Amazon Ember" panose="02000000000000000000" pitchFamily="2" charset="0"/>
                  <a:cs typeface="Arial" panose="020B0604020202020204" pitchFamily="34" charset="0"/>
                </a:rPr>
                <a:t>Business case</a:t>
              </a:r>
            </a:p>
          </p:txBody>
        </p:sp>
        <p:sp>
          <p:nvSpPr>
            <p:cNvPr id="279" name="TextBox 278">
              <a:extLst>
                <a:ext uri="{FF2B5EF4-FFF2-40B4-BE49-F238E27FC236}">
                  <a16:creationId xmlns:a16="http://schemas.microsoft.com/office/drawing/2014/main" id="{F20B65CF-D229-524E-B5A1-975003779E1A}"/>
                </a:ext>
              </a:extLst>
            </p:cNvPr>
            <p:cNvSpPr txBox="1"/>
            <p:nvPr/>
          </p:nvSpPr>
          <p:spPr>
            <a:xfrm>
              <a:off x="506879" y="5138399"/>
              <a:ext cx="1600517" cy="313932"/>
            </a:xfrm>
            <a:prstGeom prst="rect">
              <a:avLst/>
            </a:prstGeom>
            <a:noFill/>
          </p:spPr>
          <p:txBody>
            <a:bodyPr wrap="square" rtlCol="0">
              <a:spAutoFit/>
            </a:bodyPr>
            <a:lstStyle/>
            <a:p>
              <a:pPr algn="ctr" defTabSz="914363">
                <a:buClrTx/>
                <a:defRPr/>
              </a:pPr>
              <a:r>
                <a:rPr lang="en-US" sz="1100" kern="1200" dirty="0">
                  <a:solidFill>
                    <a:srgbClr val="FFFFFF"/>
                  </a:solidFill>
                  <a:latin typeface="Arial" panose="020B0604020202020204" pitchFamily="34" charset="0"/>
                  <a:ea typeface="Amazon Ember" panose="02000000000000000000" pitchFamily="2" charset="0"/>
                  <a:cs typeface="Arial" panose="020B0604020202020204" pitchFamily="34" charset="0"/>
                </a:rPr>
                <a:t>Rapid discovery</a:t>
              </a:r>
            </a:p>
          </p:txBody>
        </p:sp>
        <p:sp>
          <p:nvSpPr>
            <p:cNvPr id="280" name="TextBox 279">
              <a:extLst>
                <a:ext uri="{FF2B5EF4-FFF2-40B4-BE49-F238E27FC236}">
                  <a16:creationId xmlns:a16="http://schemas.microsoft.com/office/drawing/2014/main" id="{ABB6258A-52F0-6A49-8A16-E55AAD053386}"/>
                </a:ext>
              </a:extLst>
            </p:cNvPr>
            <p:cNvSpPr txBox="1"/>
            <p:nvPr/>
          </p:nvSpPr>
          <p:spPr>
            <a:xfrm>
              <a:off x="1954099" y="5138398"/>
              <a:ext cx="1600517" cy="313932"/>
            </a:xfrm>
            <a:prstGeom prst="rect">
              <a:avLst/>
            </a:prstGeom>
            <a:noFill/>
          </p:spPr>
          <p:txBody>
            <a:bodyPr wrap="square" rtlCol="0">
              <a:spAutoFit/>
            </a:bodyPr>
            <a:lstStyle/>
            <a:p>
              <a:pPr algn="ctr" defTabSz="914363">
                <a:buClrTx/>
                <a:defRPr/>
              </a:pPr>
              <a:r>
                <a:rPr lang="en-US" sz="1100" kern="1200" dirty="0">
                  <a:solidFill>
                    <a:srgbClr val="FFFFFF"/>
                  </a:solidFill>
                  <a:latin typeface="Arial" panose="020B0604020202020204" pitchFamily="34" charset="0"/>
                  <a:ea typeface="Amazon Ember" panose="02000000000000000000" pitchFamily="2" charset="0"/>
                  <a:cs typeface="Arial" panose="020B0604020202020204" pitchFamily="34" charset="0"/>
                </a:rPr>
                <a:t>TCO report</a:t>
              </a:r>
            </a:p>
          </p:txBody>
        </p:sp>
        <p:grpSp>
          <p:nvGrpSpPr>
            <p:cNvPr id="283" name="Group 282">
              <a:extLst>
                <a:ext uri="{FF2B5EF4-FFF2-40B4-BE49-F238E27FC236}">
                  <a16:creationId xmlns:a16="http://schemas.microsoft.com/office/drawing/2014/main" id="{D06C656F-18F6-254A-869B-DD0EDA40957A}"/>
                </a:ext>
              </a:extLst>
            </p:cNvPr>
            <p:cNvGrpSpPr/>
            <p:nvPr/>
          </p:nvGrpSpPr>
          <p:grpSpPr>
            <a:xfrm>
              <a:off x="969991" y="4477076"/>
              <a:ext cx="626958" cy="627894"/>
              <a:chOff x="969991" y="4477076"/>
              <a:chExt cx="626958" cy="627894"/>
            </a:xfrm>
          </p:grpSpPr>
          <p:grpSp>
            <p:nvGrpSpPr>
              <p:cNvPr id="291" name="Group 290">
                <a:extLst>
                  <a:ext uri="{FF2B5EF4-FFF2-40B4-BE49-F238E27FC236}">
                    <a16:creationId xmlns:a16="http://schemas.microsoft.com/office/drawing/2014/main" id="{6569C926-A09B-E649-9F64-8768608E9C1C}"/>
                  </a:ext>
                </a:extLst>
              </p:cNvPr>
              <p:cNvGrpSpPr/>
              <p:nvPr/>
            </p:nvGrpSpPr>
            <p:grpSpPr>
              <a:xfrm>
                <a:off x="1090654" y="4505116"/>
                <a:ext cx="427556" cy="524336"/>
                <a:chOff x="1017229" y="3959452"/>
                <a:chExt cx="356297" cy="436947"/>
              </a:xfrm>
            </p:grpSpPr>
            <p:sp>
              <p:nvSpPr>
                <p:cNvPr id="293" name="Oval 292">
                  <a:extLst>
                    <a:ext uri="{FF2B5EF4-FFF2-40B4-BE49-F238E27FC236}">
                      <a16:creationId xmlns:a16="http://schemas.microsoft.com/office/drawing/2014/main" id="{655CD925-46EE-3D44-902E-3B9CD2058B30}"/>
                    </a:ext>
                  </a:extLst>
                </p:cNvPr>
                <p:cNvSpPr/>
                <p:nvPr/>
              </p:nvSpPr>
              <p:spPr>
                <a:xfrm>
                  <a:off x="1304925" y="4327798"/>
                  <a:ext cx="68601" cy="68601"/>
                </a:xfrm>
                <a:prstGeom prst="ellipse">
                  <a:avLst/>
                </a:prstGeom>
                <a:solidFill>
                  <a:srgbClr val="FD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buClrTx/>
                    <a:defRPr/>
                  </a:pPr>
                  <a:endParaRPr lang="en-US" sz="1800" kern="1200" dirty="0">
                    <a:solidFill>
                      <a:srgbClr val="FFFFFF"/>
                    </a:solidFill>
                    <a:latin typeface="Arial" panose="020B0604020202020204" pitchFamily="34" charset="0"/>
                    <a:cs typeface="Arial" panose="020B0604020202020204" pitchFamily="34" charset="0"/>
                  </a:endParaRPr>
                </a:p>
              </p:txBody>
            </p:sp>
            <p:sp>
              <p:nvSpPr>
                <p:cNvPr id="294" name="Oval 293">
                  <a:extLst>
                    <a:ext uri="{FF2B5EF4-FFF2-40B4-BE49-F238E27FC236}">
                      <a16:creationId xmlns:a16="http://schemas.microsoft.com/office/drawing/2014/main" id="{68FAD9E4-766F-AA49-9B44-20F28A4BE73A}"/>
                    </a:ext>
                  </a:extLst>
                </p:cNvPr>
                <p:cNvSpPr/>
                <p:nvPr/>
              </p:nvSpPr>
              <p:spPr>
                <a:xfrm>
                  <a:off x="1017229" y="3959452"/>
                  <a:ext cx="282934" cy="282934"/>
                </a:xfrm>
                <a:prstGeom prst="ellipse">
                  <a:avLst/>
                </a:prstGeom>
                <a:noFill/>
                <a:ln w="28575">
                  <a:solidFill>
                    <a:srgbClr val="FDC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buClrTx/>
                    <a:defRPr/>
                  </a:pPr>
                  <a:endParaRPr lang="en-US" sz="1800" kern="1200" dirty="0">
                    <a:solidFill>
                      <a:srgbClr val="FFFFFF"/>
                    </a:solidFill>
                    <a:latin typeface="Arial" panose="020B0604020202020204" pitchFamily="34" charset="0"/>
                    <a:cs typeface="Arial" panose="020B0604020202020204" pitchFamily="34" charset="0"/>
                  </a:endParaRPr>
                </a:p>
              </p:txBody>
            </p:sp>
          </p:grpSp>
          <p:pic>
            <p:nvPicPr>
              <p:cNvPr id="292" name="Picture 291">
                <a:extLst>
                  <a:ext uri="{FF2B5EF4-FFF2-40B4-BE49-F238E27FC236}">
                    <a16:creationId xmlns:a16="http://schemas.microsoft.com/office/drawing/2014/main" id="{37180F07-49AD-954F-AD83-10D28AF66FFD}"/>
                  </a:ext>
                </a:extLst>
              </p:cNvPr>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969991" y="4477076"/>
                <a:ext cx="626958" cy="627894"/>
              </a:xfrm>
              <a:prstGeom prst="rect">
                <a:avLst/>
              </a:prstGeom>
            </p:spPr>
          </p:pic>
        </p:grpSp>
        <p:grpSp>
          <p:nvGrpSpPr>
            <p:cNvPr id="284" name="Group 283">
              <a:extLst>
                <a:ext uri="{FF2B5EF4-FFF2-40B4-BE49-F238E27FC236}">
                  <a16:creationId xmlns:a16="http://schemas.microsoft.com/office/drawing/2014/main" id="{A0528FF4-47B0-8042-B604-69BF76296E94}"/>
                </a:ext>
              </a:extLst>
            </p:cNvPr>
            <p:cNvGrpSpPr/>
            <p:nvPr/>
          </p:nvGrpSpPr>
          <p:grpSpPr>
            <a:xfrm>
              <a:off x="2532024" y="4443770"/>
              <a:ext cx="472800" cy="615314"/>
              <a:chOff x="2532024" y="4443770"/>
              <a:chExt cx="472800" cy="615314"/>
            </a:xfrm>
          </p:grpSpPr>
          <p:grpSp>
            <p:nvGrpSpPr>
              <p:cNvPr id="285" name="Group 284">
                <a:extLst>
                  <a:ext uri="{FF2B5EF4-FFF2-40B4-BE49-F238E27FC236}">
                    <a16:creationId xmlns:a16="http://schemas.microsoft.com/office/drawing/2014/main" id="{27538F5B-F7C0-EA4A-B8FD-EB317767B1E2}"/>
                  </a:ext>
                </a:extLst>
              </p:cNvPr>
              <p:cNvGrpSpPr/>
              <p:nvPr/>
            </p:nvGrpSpPr>
            <p:grpSpPr>
              <a:xfrm>
                <a:off x="2612543" y="4624552"/>
                <a:ext cx="311468" cy="253766"/>
                <a:chOff x="2452111" y="4058446"/>
                <a:chExt cx="259557" cy="211471"/>
              </a:xfrm>
            </p:grpSpPr>
            <p:cxnSp>
              <p:nvCxnSpPr>
                <p:cNvPr id="287" name="Straight Connector 286">
                  <a:extLst>
                    <a:ext uri="{FF2B5EF4-FFF2-40B4-BE49-F238E27FC236}">
                      <a16:creationId xmlns:a16="http://schemas.microsoft.com/office/drawing/2014/main" id="{F7F8EF99-9F38-044F-AC26-1E75454E3FC1}"/>
                    </a:ext>
                  </a:extLst>
                </p:cNvPr>
                <p:cNvCxnSpPr/>
                <p:nvPr/>
              </p:nvCxnSpPr>
              <p:spPr>
                <a:xfrm>
                  <a:off x="2452111" y="4167188"/>
                  <a:ext cx="0" cy="102729"/>
                </a:xfrm>
                <a:prstGeom prst="line">
                  <a:avLst/>
                </a:prstGeom>
                <a:ln w="57150">
                  <a:solidFill>
                    <a:srgbClr val="FDC5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1550E68F-9E7E-C244-8379-FA8FA3347EEE}"/>
                    </a:ext>
                  </a:extLst>
                </p:cNvPr>
                <p:cNvCxnSpPr/>
                <p:nvPr/>
              </p:nvCxnSpPr>
              <p:spPr>
                <a:xfrm>
                  <a:off x="2537837" y="4133031"/>
                  <a:ext cx="0" cy="136886"/>
                </a:xfrm>
                <a:prstGeom prst="line">
                  <a:avLst/>
                </a:prstGeom>
                <a:ln w="57150">
                  <a:solidFill>
                    <a:srgbClr val="FDC5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9B9C0E72-8C28-C14B-903E-58693CD94DD6}"/>
                    </a:ext>
                  </a:extLst>
                </p:cNvPr>
                <p:cNvCxnSpPr/>
                <p:nvPr/>
              </p:nvCxnSpPr>
              <p:spPr>
                <a:xfrm>
                  <a:off x="2625943" y="4091395"/>
                  <a:ext cx="0" cy="178522"/>
                </a:xfrm>
                <a:prstGeom prst="line">
                  <a:avLst/>
                </a:prstGeom>
                <a:ln w="57150">
                  <a:solidFill>
                    <a:srgbClr val="FDC5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B357605-B509-7143-B0F1-5C12363A1EAF}"/>
                    </a:ext>
                  </a:extLst>
                </p:cNvPr>
                <p:cNvCxnSpPr/>
                <p:nvPr/>
              </p:nvCxnSpPr>
              <p:spPr>
                <a:xfrm>
                  <a:off x="2711668" y="4058446"/>
                  <a:ext cx="0" cy="211471"/>
                </a:xfrm>
                <a:prstGeom prst="line">
                  <a:avLst/>
                </a:prstGeom>
                <a:ln w="57150">
                  <a:solidFill>
                    <a:srgbClr val="FDC500"/>
                  </a:solidFill>
                </a:ln>
              </p:spPr>
              <p:style>
                <a:lnRef idx="1">
                  <a:schemeClr val="accent1"/>
                </a:lnRef>
                <a:fillRef idx="0">
                  <a:schemeClr val="accent1"/>
                </a:fillRef>
                <a:effectRef idx="0">
                  <a:schemeClr val="accent1"/>
                </a:effectRef>
                <a:fontRef idx="minor">
                  <a:schemeClr val="tx1"/>
                </a:fontRef>
              </p:style>
            </p:cxnSp>
          </p:grpSp>
          <p:pic>
            <p:nvPicPr>
              <p:cNvPr id="286" name="Picture 285">
                <a:extLst>
                  <a:ext uri="{FF2B5EF4-FFF2-40B4-BE49-F238E27FC236}">
                    <a16:creationId xmlns:a16="http://schemas.microsoft.com/office/drawing/2014/main" id="{5A5D16AA-1D81-A848-A693-7D9BE20716F6}"/>
                  </a:ext>
                </a:extLst>
              </p:cNvPr>
              <p:cNvPicPr>
                <a:picLocks noChangeAspect="1"/>
              </p:cNvPicPr>
              <p:nvPr/>
            </p:nvPicPr>
            <p:blipFill>
              <a:blip r:embed="rId4">
                <a:lum bright="70000" contrast="-70000"/>
                <a:extLst>
                  <a:ext uri="{28A0092B-C50C-407E-A947-70E740481C1C}">
                    <a14:useLocalDpi xmlns:a14="http://schemas.microsoft.com/office/drawing/2010/main"/>
                  </a:ext>
                </a:extLst>
              </a:blip>
              <a:stretch>
                <a:fillRect/>
              </a:stretch>
            </p:blipFill>
            <p:spPr>
              <a:xfrm>
                <a:off x="2532024" y="4443770"/>
                <a:ext cx="472800" cy="615314"/>
              </a:xfrm>
              <a:prstGeom prst="rect">
                <a:avLst/>
              </a:prstGeom>
            </p:spPr>
          </p:pic>
        </p:grpSp>
      </p:grpSp>
      <p:grpSp>
        <p:nvGrpSpPr>
          <p:cNvPr id="295" name="Group 294">
            <a:extLst>
              <a:ext uri="{FF2B5EF4-FFF2-40B4-BE49-F238E27FC236}">
                <a16:creationId xmlns:a16="http://schemas.microsoft.com/office/drawing/2014/main" id="{A5F440C6-2AD8-7643-B662-2E784E68E30B}"/>
              </a:ext>
            </a:extLst>
          </p:cNvPr>
          <p:cNvGrpSpPr/>
          <p:nvPr/>
        </p:nvGrpSpPr>
        <p:grpSpPr>
          <a:xfrm>
            <a:off x="388272" y="4093665"/>
            <a:ext cx="2859867" cy="1194792"/>
            <a:chOff x="306894" y="5508207"/>
            <a:chExt cx="3431840" cy="1433751"/>
          </a:xfrm>
        </p:grpSpPr>
        <p:sp>
          <p:nvSpPr>
            <p:cNvPr id="296" name="TextBox 295">
              <a:extLst>
                <a:ext uri="{FF2B5EF4-FFF2-40B4-BE49-F238E27FC236}">
                  <a16:creationId xmlns:a16="http://schemas.microsoft.com/office/drawing/2014/main" id="{C307DA20-75BA-2D46-87E4-3727AB8DAB82}"/>
                </a:ext>
              </a:extLst>
            </p:cNvPr>
            <p:cNvSpPr txBox="1"/>
            <p:nvPr/>
          </p:nvSpPr>
          <p:spPr>
            <a:xfrm>
              <a:off x="306894" y="5508207"/>
              <a:ext cx="3431840" cy="350866"/>
            </a:xfrm>
            <a:prstGeom prst="rect">
              <a:avLst/>
            </a:prstGeom>
            <a:noFill/>
          </p:spPr>
          <p:txBody>
            <a:bodyPr wrap="square" rtlCol="0">
              <a:spAutoFit/>
            </a:bodyPr>
            <a:lstStyle/>
            <a:p>
              <a:pPr algn="ctr" defTabSz="914363">
                <a:buClrTx/>
                <a:defRPr/>
              </a:pPr>
              <a:r>
                <a:rPr lang="en-US" sz="1300" b="1" kern="1200" dirty="0">
                  <a:solidFill>
                    <a:srgbClr val="FFFFFF"/>
                  </a:solidFill>
                  <a:latin typeface="Arial" panose="020B0604020202020204" pitchFamily="34" charset="0"/>
                  <a:ea typeface="Amazon Ember" panose="02000000000000000000" pitchFamily="2" charset="0"/>
                  <a:cs typeface="Arial" panose="020B0604020202020204" pitchFamily="34" charset="0"/>
                </a:rPr>
                <a:t>Accelerators</a:t>
              </a:r>
            </a:p>
          </p:txBody>
        </p:sp>
        <p:sp>
          <p:nvSpPr>
            <p:cNvPr id="297" name="TextBox 296">
              <a:extLst>
                <a:ext uri="{FF2B5EF4-FFF2-40B4-BE49-F238E27FC236}">
                  <a16:creationId xmlns:a16="http://schemas.microsoft.com/office/drawing/2014/main" id="{DE2AA975-221A-754D-9A9F-B08FA838B47A}"/>
                </a:ext>
              </a:extLst>
            </p:cNvPr>
            <p:cNvSpPr txBox="1"/>
            <p:nvPr/>
          </p:nvSpPr>
          <p:spPr>
            <a:xfrm>
              <a:off x="479159" y="6424894"/>
              <a:ext cx="1600517" cy="517064"/>
            </a:xfrm>
            <a:prstGeom prst="rect">
              <a:avLst/>
            </a:prstGeom>
            <a:noFill/>
          </p:spPr>
          <p:txBody>
            <a:bodyPr wrap="square" rtlCol="0">
              <a:spAutoFit/>
            </a:bodyPr>
            <a:lstStyle/>
            <a:p>
              <a:pPr algn="ctr" defTabSz="914363">
                <a:buClrTx/>
                <a:defRPr/>
              </a:pPr>
              <a:r>
                <a:rPr lang="en-US" sz="1100" kern="1200" dirty="0">
                  <a:solidFill>
                    <a:srgbClr val="FFFFFF"/>
                  </a:solidFill>
                  <a:latin typeface="Arial" panose="020B0604020202020204" pitchFamily="34" charset="0"/>
                  <a:ea typeface="Amazon Ember" panose="02000000000000000000" pitchFamily="2" charset="0"/>
                  <a:cs typeface="Arial" panose="020B0604020202020204" pitchFamily="34" charset="0"/>
                </a:rPr>
                <a:t>Briefings &amp; workshops</a:t>
              </a:r>
            </a:p>
          </p:txBody>
        </p:sp>
        <p:sp>
          <p:nvSpPr>
            <p:cNvPr id="298" name="TextBox 297">
              <a:extLst>
                <a:ext uri="{FF2B5EF4-FFF2-40B4-BE49-F238E27FC236}">
                  <a16:creationId xmlns:a16="http://schemas.microsoft.com/office/drawing/2014/main" id="{A861E071-1911-744B-98E8-BE733245B638}"/>
                </a:ext>
              </a:extLst>
            </p:cNvPr>
            <p:cNvSpPr txBox="1"/>
            <p:nvPr/>
          </p:nvSpPr>
          <p:spPr>
            <a:xfrm>
              <a:off x="1970948" y="6424895"/>
              <a:ext cx="1600517" cy="313932"/>
            </a:xfrm>
            <a:prstGeom prst="rect">
              <a:avLst/>
            </a:prstGeom>
            <a:noFill/>
          </p:spPr>
          <p:txBody>
            <a:bodyPr wrap="square" rtlCol="0">
              <a:spAutoFit/>
            </a:bodyPr>
            <a:lstStyle/>
            <a:p>
              <a:pPr algn="ctr" defTabSz="914363">
                <a:buClrTx/>
                <a:defRPr/>
              </a:pPr>
              <a:r>
                <a:rPr lang="en-US" sz="1100" kern="1200" dirty="0">
                  <a:solidFill>
                    <a:srgbClr val="FFFFFF"/>
                  </a:solidFill>
                  <a:latin typeface="Arial" panose="020B0604020202020204" pitchFamily="34" charset="0"/>
                  <a:ea typeface="Amazon Ember" panose="02000000000000000000" pitchFamily="2" charset="0"/>
                  <a:cs typeface="Arial" panose="020B0604020202020204" pitchFamily="34" charset="0"/>
                </a:rPr>
                <a:t>Immersion day</a:t>
              </a:r>
            </a:p>
          </p:txBody>
        </p:sp>
        <p:grpSp>
          <p:nvGrpSpPr>
            <p:cNvPr id="299" name="Group 298">
              <a:extLst>
                <a:ext uri="{FF2B5EF4-FFF2-40B4-BE49-F238E27FC236}">
                  <a16:creationId xmlns:a16="http://schemas.microsoft.com/office/drawing/2014/main" id="{808E6299-0444-E045-8E63-83EC3AFEA2D3}"/>
                </a:ext>
              </a:extLst>
            </p:cNvPr>
            <p:cNvGrpSpPr/>
            <p:nvPr/>
          </p:nvGrpSpPr>
          <p:grpSpPr>
            <a:xfrm>
              <a:off x="973348" y="5839168"/>
              <a:ext cx="2098932" cy="662034"/>
              <a:chOff x="1012730" y="5839168"/>
              <a:chExt cx="2098932" cy="662034"/>
            </a:xfrm>
          </p:grpSpPr>
          <p:grpSp>
            <p:nvGrpSpPr>
              <p:cNvPr id="300" name="Graphic 412">
                <a:extLst>
                  <a:ext uri="{FF2B5EF4-FFF2-40B4-BE49-F238E27FC236}">
                    <a16:creationId xmlns:a16="http://schemas.microsoft.com/office/drawing/2014/main" id="{9AB8D6ED-A698-6D46-97A4-9B198D947AC5}"/>
                  </a:ext>
                </a:extLst>
              </p:cNvPr>
              <p:cNvGrpSpPr/>
              <p:nvPr/>
            </p:nvGrpSpPr>
            <p:grpSpPr>
              <a:xfrm>
                <a:off x="1012730" y="5839168"/>
                <a:ext cx="643689" cy="643689"/>
                <a:chOff x="4244008" y="5593287"/>
                <a:chExt cx="643689" cy="643689"/>
              </a:xfrm>
            </p:grpSpPr>
            <p:sp>
              <p:nvSpPr>
                <p:cNvPr id="314" name="Freeform: Shape 554">
                  <a:extLst>
                    <a:ext uri="{FF2B5EF4-FFF2-40B4-BE49-F238E27FC236}">
                      <a16:creationId xmlns:a16="http://schemas.microsoft.com/office/drawing/2014/main" id="{D34FC7D8-4D77-964C-B555-2FCD8A3DF4F7}"/>
                    </a:ext>
                  </a:extLst>
                </p:cNvPr>
                <p:cNvSpPr/>
                <p:nvPr/>
              </p:nvSpPr>
              <p:spPr>
                <a:xfrm>
                  <a:off x="4380792" y="5645104"/>
                  <a:ext cx="138393" cy="138393"/>
                </a:xfrm>
                <a:custGeom>
                  <a:avLst/>
                  <a:gdLst>
                    <a:gd name="connsiteX0" fmla="*/ 4828 w 138393"/>
                    <a:gd name="connsiteY0" fmla="*/ 70484 h 138393"/>
                    <a:gd name="connsiteX1" fmla="*/ 70484 w 138393"/>
                    <a:gd name="connsiteY1" fmla="*/ 4828 h 138393"/>
                    <a:gd name="connsiteX2" fmla="*/ 136140 w 138393"/>
                    <a:gd name="connsiteY2" fmla="*/ 70484 h 138393"/>
                    <a:gd name="connsiteX3" fmla="*/ 70484 w 138393"/>
                    <a:gd name="connsiteY3" fmla="*/ 136140 h 138393"/>
                    <a:gd name="connsiteX4" fmla="*/ 4828 w 138393"/>
                    <a:gd name="connsiteY4" fmla="*/ 70484 h 13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3" h="138393">
                      <a:moveTo>
                        <a:pt x="4828" y="70484"/>
                      </a:moveTo>
                      <a:cubicBezTo>
                        <a:pt x="4828" y="34116"/>
                        <a:pt x="34437" y="4828"/>
                        <a:pt x="70484" y="4828"/>
                      </a:cubicBezTo>
                      <a:cubicBezTo>
                        <a:pt x="106852" y="4828"/>
                        <a:pt x="136140" y="34437"/>
                        <a:pt x="136140" y="70484"/>
                      </a:cubicBezTo>
                      <a:cubicBezTo>
                        <a:pt x="136140" y="106852"/>
                        <a:pt x="106531" y="136140"/>
                        <a:pt x="70484" y="136140"/>
                      </a:cubicBezTo>
                      <a:cubicBezTo>
                        <a:pt x="34116" y="136462"/>
                        <a:pt x="4828" y="106852"/>
                        <a:pt x="4828" y="70484"/>
                      </a:cubicBez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5" name="Freeform: Shape 555">
                  <a:extLst>
                    <a:ext uri="{FF2B5EF4-FFF2-40B4-BE49-F238E27FC236}">
                      <a16:creationId xmlns:a16="http://schemas.microsoft.com/office/drawing/2014/main" id="{72C789D6-C876-494D-BC25-826392F00890}"/>
                    </a:ext>
                  </a:extLst>
                </p:cNvPr>
                <p:cNvSpPr/>
                <p:nvPr/>
              </p:nvSpPr>
              <p:spPr>
                <a:xfrm>
                  <a:off x="4330906" y="5780279"/>
                  <a:ext cx="199544" cy="128738"/>
                </a:xfrm>
                <a:custGeom>
                  <a:avLst/>
                  <a:gdLst>
                    <a:gd name="connsiteX0" fmla="*/ 195360 w 199543"/>
                    <a:gd name="connsiteY0" fmla="*/ 33472 h 128737"/>
                    <a:gd name="connsiteX1" fmla="*/ 179589 w 199543"/>
                    <a:gd name="connsiteY1" fmla="*/ 21885 h 128737"/>
                    <a:gd name="connsiteX2" fmla="*/ 120370 w 199543"/>
                    <a:gd name="connsiteY2" fmla="*/ 4828 h 128737"/>
                    <a:gd name="connsiteX3" fmla="*/ 4828 w 199543"/>
                    <a:gd name="connsiteY3" fmla="*/ 124876 h 128737"/>
                    <a:gd name="connsiteX4" fmla="*/ 68553 w 199543"/>
                    <a:gd name="connsiteY4" fmla="*/ 124876 h 128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543" h="128737">
                      <a:moveTo>
                        <a:pt x="195360" y="33472"/>
                      </a:moveTo>
                      <a:cubicBezTo>
                        <a:pt x="190532" y="29288"/>
                        <a:pt x="185382" y="25104"/>
                        <a:pt x="179589" y="21885"/>
                      </a:cubicBezTo>
                      <a:cubicBezTo>
                        <a:pt x="162210" y="11265"/>
                        <a:pt x="141933" y="4828"/>
                        <a:pt x="120370" y="4828"/>
                      </a:cubicBezTo>
                      <a:cubicBezTo>
                        <a:pt x="56645" y="4828"/>
                        <a:pt x="4828" y="58576"/>
                        <a:pt x="4828" y="124876"/>
                      </a:cubicBezTo>
                      <a:lnTo>
                        <a:pt x="68553" y="124876"/>
                      </a:ln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6" name="Freeform: Shape 556">
                  <a:extLst>
                    <a:ext uri="{FF2B5EF4-FFF2-40B4-BE49-F238E27FC236}">
                      <a16:creationId xmlns:a16="http://schemas.microsoft.com/office/drawing/2014/main" id="{A473EBAF-3BB5-9146-A702-621C2FC0BEB2}"/>
                    </a:ext>
                  </a:extLst>
                </p:cNvPr>
                <p:cNvSpPr/>
                <p:nvPr/>
              </p:nvSpPr>
              <p:spPr>
                <a:xfrm>
                  <a:off x="4557806" y="5918994"/>
                  <a:ext cx="241383" cy="28966"/>
                </a:xfrm>
                <a:custGeom>
                  <a:avLst/>
                  <a:gdLst>
                    <a:gd name="connsiteX0" fmla="*/ 4828 w 241383"/>
                    <a:gd name="connsiteY0" fmla="*/ 24138 h 28966"/>
                    <a:gd name="connsiteX1" fmla="*/ 224004 w 241383"/>
                    <a:gd name="connsiteY1" fmla="*/ 24138 h 28966"/>
                    <a:gd name="connsiteX2" fmla="*/ 236556 w 241383"/>
                    <a:gd name="connsiteY2" fmla="*/ 19633 h 28966"/>
                    <a:gd name="connsiteX3" fmla="*/ 238165 w 241383"/>
                    <a:gd name="connsiteY3" fmla="*/ 18345 h 28966"/>
                    <a:gd name="connsiteX4" fmla="*/ 238165 w 241383"/>
                    <a:gd name="connsiteY4" fmla="*/ 4828 h 28966"/>
                    <a:gd name="connsiteX5" fmla="*/ 168003 w 241383"/>
                    <a:gd name="connsiteY5" fmla="*/ 4828 h 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83" h="28966">
                      <a:moveTo>
                        <a:pt x="4828" y="24138"/>
                      </a:moveTo>
                      <a:lnTo>
                        <a:pt x="224004" y="24138"/>
                      </a:lnTo>
                      <a:cubicBezTo>
                        <a:pt x="228510" y="24138"/>
                        <a:pt x="233015" y="22529"/>
                        <a:pt x="236556" y="19633"/>
                      </a:cubicBezTo>
                      <a:lnTo>
                        <a:pt x="238165" y="18345"/>
                      </a:lnTo>
                      <a:lnTo>
                        <a:pt x="238165" y="4828"/>
                      </a:lnTo>
                      <a:lnTo>
                        <a:pt x="168003" y="4828"/>
                      </a:ln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7" name="Freeform: Shape 557">
                  <a:extLst>
                    <a:ext uri="{FF2B5EF4-FFF2-40B4-BE49-F238E27FC236}">
                      <a16:creationId xmlns:a16="http://schemas.microsoft.com/office/drawing/2014/main" id="{FC59BFD9-12F9-374E-981D-BDB262D0CC4F}"/>
                    </a:ext>
                  </a:extLst>
                </p:cNvPr>
                <p:cNvSpPr/>
                <p:nvPr/>
              </p:nvSpPr>
              <p:spPr>
                <a:xfrm>
                  <a:off x="4568105" y="5776738"/>
                  <a:ext cx="180233" cy="125519"/>
                </a:xfrm>
                <a:custGeom>
                  <a:avLst/>
                  <a:gdLst>
                    <a:gd name="connsiteX0" fmla="*/ 177014 w 180232"/>
                    <a:gd name="connsiteY0" fmla="*/ 117795 h 125519"/>
                    <a:gd name="connsiteX1" fmla="*/ 172187 w 180232"/>
                    <a:gd name="connsiteY1" fmla="*/ 122623 h 125519"/>
                    <a:gd name="connsiteX2" fmla="*/ 9655 w 180232"/>
                    <a:gd name="connsiteY2" fmla="*/ 122623 h 125519"/>
                    <a:gd name="connsiteX3" fmla="*/ 4828 w 180232"/>
                    <a:gd name="connsiteY3" fmla="*/ 117795 h 125519"/>
                    <a:gd name="connsiteX4" fmla="*/ 4828 w 180232"/>
                    <a:gd name="connsiteY4" fmla="*/ 9655 h 125519"/>
                    <a:gd name="connsiteX5" fmla="*/ 9655 w 180232"/>
                    <a:gd name="connsiteY5" fmla="*/ 4828 h 125519"/>
                    <a:gd name="connsiteX6" fmla="*/ 171543 w 180232"/>
                    <a:gd name="connsiteY6" fmla="*/ 4828 h 125519"/>
                    <a:gd name="connsiteX7" fmla="*/ 176371 w 180232"/>
                    <a:gd name="connsiteY7" fmla="*/ 9655 h 125519"/>
                    <a:gd name="connsiteX8" fmla="*/ 177014 w 180232"/>
                    <a:gd name="connsiteY8" fmla="*/ 117795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32" h="125519">
                      <a:moveTo>
                        <a:pt x="177014" y="117795"/>
                      </a:moveTo>
                      <a:cubicBezTo>
                        <a:pt x="177014" y="120370"/>
                        <a:pt x="174762" y="122623"/>
                        <a:pt x="172187" y="122623"/>
                      </a:cubicBezTo>
                      <a:lnTo>
                        <a:pt x="9655" y="122623"/>
                      </a:lnTo>
                      <a:cubicBezTo>
                        <a:pt x="7081" y="122623"/>
                        <a:pt x="4828" y="120370"/>
                        <a:pt x="4828" y="117795"/>
                      </a:cubicBezTo>
                      <a:lnTo>
                        <a:pt x="4828" y="9655"/>
                      </a:lnTo>
                      <a:cubicBezTo>
                        <a:pt x="4828" y="7081"/>
                        <a:pt x="7081" y="4828"/>
                        <a:pt x="9655" y="4828"/>
                      </a:cubicBezTo>
                      <a:lnTo>
                        <a:pt x="171543" y="4828"/>
                      </a:lnTo>
                      <a:cubicBezTo>
                        <a:pt x="174118" y="4828"/>
                        <a:pt x="176371" y="7081"/>
                        <a:pt x="176371" y="9655"/>
                      </a:cubicBezTo>
                      <a:lnTo>
                        <a:pt x="177014" y="117795"/>
                      </a:lnTo>
                      <a:close/>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8" name="Freeform: Shape 558">
                  <a:extLst>
                    <a:ext uri="{FF2B5EF4-FFF2-40B4-BE49-F238E27FC236}">
                      <a16:creationId xmlns:a16="http://schemas.microsoft.com/office/drawing/2014/main" id="{BCD97A9A-7CA4-0E45-85A0-6654BC3922AA}"/>
                    </a:ext>
                  </a:extLst>
                </p:cNvPr>
                <p:cNvSpPr/>
                <p:nvPr/>
              </p:nvSpPr>
              <p:spPr>
                <a:xfrm>
                  <a:off x="4540749" y="5752600"/>
                  <a:ext cx="234946" cy="173796"/>
                </a:xfrm>
                <a:custGeom>
                  <a:avLst/>
                  <a:gdLst>
                    <a:gd name="connsiteX0" fmla="*/ 4828 w 234946"/>
                    <a:gd name="connsiteY0" fmla="*/ 130025 h 173796"/>
                    <a:gd name="connsiteX1" fmla="*/ 4828 w 234946"/>
                    <a:gd name="connsiteY1" fmla="*/ 10299 h 173796"/>
                    <a:gd name="connsiteX2" fmla="*/ 10299 w 234946"/>
                    <a:gd name="connsiteY2" fmla="*/ 4828 h 173796"/>
                    <a:gd name="connsiteX3" fmla="*/ 226900 w 234946"/>
                    <a:gd name="connsiteY3" fmla="*/ 4828 h 173796"/>
                    <a:gd name="connsiteX4" fmla="*/ 232372 w 234946"/>
                    <a:gd name="connsiteY4" fmla="*/ 10299 h 173796"/>
                    <a:gd name="connsiteX5" fmla="*/ 232372 w 234946"/>
                    <a:gd name="connsiteY5" fmla="*/ 165750 h 173796"/>
                    <a:gd name="connsiteX6" fmla="*/ 226900 w 234946"/>
                    <a:gd name="connsiteY6" fmla="*/ 171221 h 173796"/>
                    <a:gd name="connsiteX7" fmla="*/ 26391 w 234946"/>
                    <a:gd name="connsiteY7" fmla="*/ 171221 h 17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46" h="173796">
                      <a:moveTo>
                        <a:pt x="4828" y="130025"/>
                      </a:moveTo>
                      <a:lnTo>
                        <a:pt x="4828" y="10299"/>
                      </a:lnTo>
                      <a:cubicBezTo>
                        <a:pt x="4828" y="7402"/>
                        <a:pt x="7402" y="4828"/>
                        <a:pt x="10299" y="4828"/>
                      </a:cubicBezTo>
                      <a:lnTo>
                        <a:pt x="226900" y="4828"/>
                      </a:lnTo>
                      <a:cubicBezTo>
                        <a:pt x="229797" y="4828"/>
                        <a:pt x="232372" y="7402"/>
                        <a:pt x="232372" y="10299"/>
                      </a:cubicBezTo>
                      <a:lnTo>
                        <a:pt x="232372" y="165750"/>
                      </a:lnTo>
                      <a:cubicBezTo>
                        <a:pt x="232372" y="168647"/>
                        <a:pt x="229797" y="171221"/>
                        <a:pt x="226900" y="171221"/>
                      </a:cubicBezTo>
                      <a:lnTo>
                        <a:pt x="26391" y="171221"/>
                      </a:ln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9" name="Freeform: Shape 559">
                  <a:extLst>
                    <a:ext uri="{FF2B5EF4-FFF2-40B4-BE49-F238E27FC236}">
                      <a16:creationId xmlns:a16="http://schemas.microsoft.com/office/drawing/2014/main" id="{F7FFCE0F-5B64-FE42-B376-79FC2400E6A8}"/>
                    </a:ext>
                  </a:extLst>
                </p:cNvPr>
                <p:cNvSpPr/>
                <p:nvPr/>
              </p:nvSpPr>
              <p:spPr>
                <a:xfrm>
                  <a:off x="4409436" y="5872326"/>
                  <a:ext cx="138393" cy="138393"/>
                </a:xfrm>
                <a:custGeom>
                  <a:avLst/>
                  <a:gdLst>
                    <a:gd name="connsiteX0" fmla="*/ 4828 w 138393"/>
                    <a:gd name="connsiteY0" fmla="*/ 70484 h 138393"/>
                    <a:gd name="connsiteX1" fmla="*/ 70484 w 138393"/>
                    <a:gd name="connsiteY1" fmla="*/ 4828 h 138393"/>
                    <a:gd name="connsiteX2" fmla="*/ 136140 w 138393"/>
                    <a:gd name="connsiteY2" fmla="*/ 70484 h 138393"/>
                    <a:gd name="connsiteX3" fmla="*/ 70484 w 138393"/>
                    <a:gd name="connsiteY3" fmla="*/ 136140 h 138393"/>
                    <a:gd name="connsiteX4" fmla="*/ 4828 w 138393"/>
                    <a:gd name="connsiteY4" fmla="*/ 70484 h 138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93" h="138393">
                      <a:moveTo>
                        <a:pt x="4828" y="70484"/>
                      </a:moveTo>
                      <a:cubicBezTo>
                        <a:pt x="4828" y="34116"/>
                        <a:pt x="34437" y="4828"/>
                        <a:pt x="70484" y="4828"/>
                      </a:cubicBezTo>
                      <a:cubicBezTo>
                        <a:pt x="106852" y="4828"/>
                        <a:pt x="136140" y="34437"/>
                        <a:pt x="136140" y="70484"/>
                      </a:cubicBezTo>
                      <a:cubicBezTo>
                        <a:pt x="136140" y="106852"/>
                        <a:pt x="106531" y="136140"/>
                        <a:pt x="70484" y="136140"/>
                      </a:cubicBezTo>
                      <a:cubicBezTo>
                        <a:pt x="34437" y="136462"/>
                        <a:pt x="4828" y="106852"/>
                        <a:pt x="4828" y="70484"/>
                      </a:cubicBez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20" name="Freeform: Shape 560">
                  <a:extLst>
                    <a:ext uri="{FF2B5EF4-FFF2-40B4-BE49-F238E27FC236}">
                      <a16:creationId xmlns:a16="http://schemas.microsoft.com/office/drawing/2014/main" id="{4B587507-8CB0-0C4E-A68B-F33BE7AE9564}"/>
                    </a:ext>
                  </a:extLst>
                </p:cNvPr>
                <p:cNvSpPr/>
                <p:nvPr/>
              </p:nvSpPr>
              <p:spPr>
                <a:xfrm>
                  <a:off x="4359550" y="6007823"/>
                  <a:ext cx="205980" cy="128738"/>
                </a:xfrm>
                <a:custGeom>
                  <a:avLst/>
                  <a:gdLst>
                    <a:gd name="connsiteX0" fmla="*/ 163175 w 205980"/>
                    <a:gd name="connsiteY0" fmla="*/ 13196 h 128737"/>
                    <a:gd name="connsiteX1" fmla="*/ 120370 w 205980"/>
                    <a:gd name="connsiteY1" fmla="*/ 4828 h 128737"/>
                    <a:gd name="connsiteX2" fmla="*/ 4828 w 205980"/>
                    <a:gd name="connsiteY2" fmla="*/ 124876 h 128737"/>
                    <a:gd name="connsiteX3" fmla="*/ 202762 w 205980"/>
                    <a:gd name="connsiteY3" fmla="*/ 124876 h 128737"/>
                  </a:gdLst>
                  <a:ahLst/>
                  <a:cxnLst>
                    <a:cxn ang="0">
                      <a:pos x="connsiteX0" y="connsiteY0"/>
                    </a:cxn>
                    <a:cxn ang="0">
                      <a:pos x="connsiteX1" y="connsiteY1"/>
                    </a:cxn>
                    <a:cxn ang="0">
                      <a:pos x="connsiteX2" y="connsiteY2"/>
                    </a:cxn>
                    <a:cxn ang="0">
                      <a:pos x="connsiteX3" y="connsiteY3"/>
                    </a:cxn>
                  </a:cxnLst>
                  <a:rect l="l" t="t" r="r" b="b"/>
                  <a:pathLst>
                    <a:path w="205980" h="128737">
                      <a:moveTo>
                        <a:pt x="163175" y="13196"/>
                      </a:moveTo>
                      <a:cubicBezTo>
                        <a:pt x="149980" y="7724"/>
                        <a:pt x="135497" y="4828"/>
                        <a:pt x="120370" y="4828"/>
                      </a:cubicBezTo>
                      <a:cubicBezTo>
                        <a:pt x="56645" y="4828"/>
                        <a:pt x="4828" y="58576"/>
                        <a:pt x="4828" y="124876"/>
                      </a:cubicBezTo>
                      <a:lnTo>
                        <a:pt x="202762" y="124876"/>
                      </a:ln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21" name="Freeform: Shape 561">
                  <a:extLst>
                    <a:ext uri="{FF2B5EF4-FFF2-40B4-BE49-F238E27FC236}">
                      <a16:creationId xmlns:a16="http://schemas.microsoft.com/office/drawing/2014/main" id="{44C4A5C6-BFCB-064C-8D72-6FCF040D7137}"/>
                    </a:ext>
                  </a:extLst>
                </p:cNvPr>
                <p:cNvSpPr/>
                <p:nvPr/>
              </p:nvSpPr>
              <p:spPr>
                <a:xfrm>
                  <a:off x="4539783" y="5983684"/>
                  <a:ext cx="102990" cy="102990"/>
                </a:xfrm>
                <a:custGeom>
                  <a:avLst/>
                  <a:gdLst>
                    <a:gd name="connsiteX0" fmla="*/ 99450 w 102990"/>
                    <a:gd name="connsiteY0" fmla="*/ 52139 h 102990"/>
                    <a:gd name="connsiteX1" fmla="*/ 52139 w 102990"/>
                    <a:gd name="connsiteY1" fmla="*/ 99450 h 102990"/>
                    <a:gd name="connsiteX2" fmla="*/ 4828 w 102990"/>
                    <a:gd name="connsiteY2" fmla="*/ 52139 h 102990"/>
                    <a:gd name="connsiteX3" fmla="*/ 52139 w 102990"/>
                    <a:gd name="connsiteY3" fmla="*/ 4828 h 102990"/>
                    <a:gd name="connsiteX4" fmla="*/ 99450 w 102990"/>
                    <a:gd name="connsiteY4" fmla="*/ 52139 h 102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90" h="102990">
                      <a:moveTo>
                        <a:pt x="99450" y="52139"/>
                      </a:moveTo>
                      <a:cubicBezTo>
                        <a:pt x="99450" y="78268"/>
                        <a:pt x="78268" y="99450"/>
                        <a:pt x="52139" y="99450"/>
                      </a:cubicBezTo>
                      <a:cubicBezTo>
                        <a:pt x="26010" y="99450"/>
                        <a:pt x="4828" y="78268"/>
                        <a:pt x="4828" y="52139"/>
                      </a:cubicBezTo>
                      <a:cubicBezTo>
                        <a:pt x="4828" y="26010"/>
                        <a:pt x="26010" y="4828"/>
                        <a:pt x="52139" y="4828"/>
                      </a:cubicBezTo>
                      <a:cubicBezTo>
                        <a:pt x="78268" y="4828"/>
                        <a:pt x="99450" y="26010"/>
                        <a:pt x="99450" y="52139"/>
                      </a:cubicBezTo>
                      <a:close/>
                    </a:path>
                  </a:pathLst>
                </a:custGeom>
                <a:noFill/>
                <a:ln w="19050" cap="flat">
                  <a:solidFill>
                    <a:schemeClr val="accent1">
                      <a:lumMod val="20000"/>
                      <a:lumOff val="80000"/>
                    </a:schemeClr>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22" name="Freeform: Shape 562">
                  <a:extLst>
                    <a:ext uri="{FF2B5EF4-FFF2-40B4-BE49-F238E27FC236}">
                      <a16:creationId xmlns:a16="http://schemas.microsoft.com/office/drawing/2014/main" id="{3196D837-E396-514A-814C-ED09D8934FC9}"/>
                    </a:ext>
                  </a:extLst>
                </p:cNvPr>
                <p:cNvSpPr/>
                <p:nvPr/>
              </p:nvSpPr>
              <p:spPr>
                <a:xfrm>
                  <a:off x="4635693" y="6029708"/>
                  <a:ext cx="57932" cy="9655"/>
                </a:xfrm>
                <a:custGeom>
                  <a:avLst/>
                  <a:gdLst>
                    <a:gd name="connsiteX0" fmla="*/ 4828 w 57932"/>
                    <a:gd name="connsiteY0" fmla="*/ 4828 h 9655"/>
                    <a:gd name="connsiteX1" fmla="*/ 56001 w 57932"/>
                    <a:gd name="connsiteY1" fmla="*/ 4828 h 9655"/>
                  </a:gdLst>
                  <a:ahLst/>
                  <a:cxnLst>
                    <a:cxn ang="0">
                      <a:pos x="connsiteX0" y="connsiteY0"/>
                    </a:cxn>
                    <a:cxn ang="0">
                      <a:pos x="connsiteX1" y="connsiteY1"/>
                    </a:cxn>
                  </a:cxnLst>
                  <a:rect l="l" t="t" r="r" b="b"/>
                  <a:pathLst>
                    <a:path w="57932" h="9655">
                      <a:moveTo>
                        <a:pt x="4828" y="4828"/>
                      </a:moveTo>
                      <a:lnTo>
                        <a:pt x="56001" y="4828"/>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23" name="Freeform: Shape 563">
                  <a:extLst>
                    <a:ext uri="{FF2B5EF4-FFF2-40B4-BE49-F238E27FC236}">
                      <a16:creationId xmlns:a16="http://schemas.microsoft.com/office/drawing/2014/main" id="{6C2210D2-C7E4-CA42-A20F-9EECE76F636E}"/>
                    </a:ext>
                  </a:extLst>
                </p:cNvPr>
                <p:cNvSpPr/>
                <p:nvPr/>
              </p:nvSpPr>
              <p:spPr>
                <a:xfrm>
                  <a:off x="4587094" y="6077985"/>
                  <a:ext cx="9655" cy="57932"/>
                </a:xfrm>
                <a:custGeom>
                  <a:avLst/>
                  <a:gdLst>
                    <a:gd name="connsiteX0" fmla="*/ 4828 w 9655"/>
                    <a:gd name="connsiteY0" fmla="*/ 4828 h 57932"/>
                    <a:gd name="connsiteX1" fmla="*/ 4828 w 9655"/>
                    <a:gd name="connsiteY1" fmla="*/ 56001 h 57932"/>
                  </a:gdLst>
                  <a:ahLst/>
                  <a:cxnLst>
                    <a:cxn ang="0">
                      <a:pos x="connsiteX0" y="connsiteY0"/>
                    </a:cxn>
                    <a:cxn ang="0">
                      <a:pos x="connsiteX1" y="connsiteY1"/>
                    </a:cxn>
                  </a:cxnLst>
                  <a:rect l="l" t="t" r="r" b="b"/>
                  <a:pathLst>
                    <a:path w="9655" h="57932">
                      <a:moveTo>
                        <a:pt x="4828" y="4828"/>
                      </a:moveTo>
                      <a:lnTo>
                        <a:pt x="4828" y="56001"/>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24" name="Freeform: Shape 564">
                  <a:extLst>
                    <a:ext uri="{FF2B5EF4-FFF2-40B4-BE49-F238E27FC236}">
                      <a16:creationId xmlns:a16="http://schemas.microsoft.com/office/drawing/2014/main" id="{283B952A-2E4F-B04D-AAFE-7662BB53D2AE}"/>
                    </a:ext>
                  </a:extLst>
                </p:cNvPr>
                <p:cNvSpPr/>
                <p:nvPr/>
              </p:nvSpPr>
              <p:spPr>
                <a:xfrm>
                  <a:off x="4564887" y="6127227"/>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accent1">
                      <a:lumMod val="20000"/>
                      <a:lumOff val="80000"/>
                    </a:schemeClr>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25" name="Freeform: Shape 565">
                  <a:extLst>
                    <a:ext uri="{FF2B5EF4-FFF2-40B4-BE49-F238E27FC236}">
                      <a16:creationId xmlns:a16="http://schemas.microsoft.com/office/drawing/2014/main" id="{802A8F38-CC77-7048-BBE1-0FE7ECD82AAC}"/>
                    </a:ext>
                  </a:extLst>
                </p:cNvPr>
                <p:cNvSpPr/>
                <p:nvPr/>
              </p:nvSpPr>
              <p:spPr>
                <a:xfrm>
                  <a:off x="4683326" y="6004604"/>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accent1">
                      <a:lumMod val="20000"/>
                      <a:lumOff val="80000"/>
                    </a:schemeClr>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26" name="Freeform: Shape 566">
                  <a:extLst>
                    <a:ext uri="{FF2B5EF4-FFF2-40B4-BE49-F238E27FC236}">
                      <a16:creationId xmlns:a16="http://schemas.microsoft.com/office/drawing/2014/main" id="{01F4280B-5D1B-AF4F-9CA6-3221750BE3BD}"/>
                    </a:ext>
                  </a:extLst>
                </p:cNvPr>
                <p:cNvSpPr/>
                <p:nvPr/>
              </p:nvSpPr>
              <p:spPr>
                <a:xfrm>
                  <a:off x="4622819" y="6059962"/>
                  <a:ext cx="45058" cy="45058"/>
                </a:xfrm>
                <a:custGeom>
                  <a:avLst/>
                  <a:gdLst>
                    <a:gd name="connsiteX0" fmla="*/ 4828 w 45058"/>
                    <a:gd name="connsiteY0" fmla="*/ 4828 h 45058"/>
                    <a:gd name="connsiteX1" fmla="*/ 41196 w 45058"/>
                    <a:gd name="connsiteY1" fmla="*/ 41196 h 45058"/>
                  </a:gdLst>
                  <a:ahLst/>
                  <a:cxnLst>
                    <a:cxn ang="0">
                      <a:pos x="connsiteX0" y="connsiteY0"/>
                    </a:cxn>
                    <a:cxn ang="0">
                      <a:pos x="connsiteX1" y="connsiteY1"/>
                    </a:cxn>
                  </a:cxnLst>
                  <a:rect l="l" t="t" r="r" b="b"/>
                  <a:pathLst>
                    <a:path w="45058" h="45058">
                      <a:moveTo>
                        <a:pt x="4828" y="4828"/>
                      </a:moveTo>
                      <a:lnTo>
                        <a:pt x="41196" y="41196"/>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27" name="Freeform: Shape 567">
                  <a:extLst>
                    <a:ext uri="{FF2B5EF4-FFF2-40B4-BE49-F238E27FC236}">
                      <a16:creationId xmlns:a16="http://schemas.microsoft.com/office/drawing/2014/main" id="{D830F523-0D7A-9047-ABE7-7CE578D78056}"/>
                    </a:ext>
                  </a:extLst>
                </p:cNvPr>
                <p:cNvSpPr/>
                <p:nvPr/>
              </p:nvSpPr>
              <p:spPr>
                <a:xfrm>
                  <a:off x="4649854" y="6086031"/>
                  <a:ext cx="57932" cy="57932"/>
                </a:xfrm>
                <a:custGeom>
                  <a:avLst/>
                  <a:gdLst>
                    <a:gd name="connsiteX0" fmla="*/ 53104 w 57932"/>
                    <a:gd name="connsiteY0" fmla="*/ 28966 h 57932"/>
                    <a:gd name="connsiteX1" fmla="*/ 28966 w 57932"/>
                    <a:gd name="connsiteY1" fmla="*/ 53104 h 57932"/>
                    <a:gd name="connsiteX2" fmla="*/ 4828 w 57932"/>
                    <a:gd name="connsiteY2" fmla="*/ 28966 h 57932"/>
                    <a:gd name="connsiteX3" fmla="*/ 28966 w 57932"/>
                    <a:gd name="connsiteY3" fmla="*/ 4828 h 57932"/>
                    <a:gd name="connsiteX4" fmla="*/ 53104 w 57932"/>
                    <a:gd name="connsiteY4" fmla="*/ 28966 h 5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32" h="57932">
                      <a:moveTo>
                        <a:pt x="53104" y="28966"/>
                      </a:moveTo>
                      <a:cubicBezTo>
                        <a:pt x="53104" y="42297"/>
                        <a:pt x="42297" y="53104"/>
                        <a:pt x="28966" y="53104"/>
                      </a:cubicBezTo>
                      <a:cubicBezTo>
                        <a:pt x="15635" y="53104"/>
                        <a:pt x="4828" y="42297"/>
                        <a:pt x="4828" y="28966"/>
                      </a:cubicBezTo>
                      <a:cubicBezTo>
                        <a:pt x="4828" y="15635"/>
                        <a:pt x="15635" y="4828"/>
                        <a:pt x="28966" y="4828"/>
                      </a:cubicBezTo>
                      <a:cubicBezTo>
                        <a:pt x="42297" y="4828"/>
                        <a:pt x="53104" y="15635"/>
                        <a:pt x="53104" y="28966"/>
                      </a:cubicBezTo>
                      <a:close/>
                    </a:path>
                  </a:pathLst>
                </a:custGeom>
                <a:noFill/>
                <a:ln w="19050" cap="flat">
                  <a:solidFill>
                    <a:schemeClr val="accent1">
                      <a:lumMod val="20000"/>
                      <a:lumOff val="80000"/>
                    </a:schemeClr>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nvGrpSpPr>
              <p:cNvPr id="301" name="Graphic 240">
                <a:extLst>
                  <a:ext uri="{FF2B5EF4-FFF2-40B4-BE49-F238E27FC236}">
                    <a16:creationId xmlns:a16="http://schemas.microsoft.com/office/drawing/2014/main" id="{B8AB758C-C7B1-BD48-9F3F-606D65DF82C5}"/>
                  </a:ext>
                </a:extLst>
              </p:cNvPr>
              <p:cNvGrpSpPr/>
              <p:nvPr/>
            </p:nvGrpSpPr>
            <p:grpSpPr>
              <a:xfrm>
                <a:off x="2467973" y="5857513"/>
                <a:ext cx="643689" cy="643689"/>
                <a:chOff x="6079338" y="322847"/>
                <a:chExt cx="643689" cy="643689"/>
              </a:xfrm>
            </p:grpSpPr>
            <p:sp>
              <p:nvSpPr>
                <p:cNvPr id="302" name="Freeform: Shape 592">
                  <a:extLst>
                    <a:ext uri="{FF2B5EF4-FFF2-40B4-BE49-F238E27FC236}">
                      <a16:creationId xmlns:a16="http://schemas.microsoft.com/office/drawing/2014/main" id="{32B56070-4E10-BD4F-9A24-F98F856047AA}"/>
                    </a:ext>
                  </a:extLst>
                </p:cNvPr>
                <p:cNvSpPr/>
                <p:nvPr/>
              </p:nvSpPr>
              <p:spPr>
                <a:xfrm>
                  <a:off x="6272445" y="480229"/>
                  <a:ext cx="270349" cy="308971"/>
                </a:xfrm>
                <a:custGeom>
                  <a:avLst/>
                  <a:gdLst>
                    <a:gd name="connsiteX0" fmla="*/ 265522 w 270349"/>
                    <a:gd name="connsiteY0" fmla="*/ 135175 h 308970"/>
                    <a:gd name="connsiteX1" fmla="*/ 135175 w 270349"/>
                    <a:gd name="connsiteY1" fmla="*/ 4828 h 308970"/>
                    <a:gd name="connsiteX2" fmla="*/ 4828 w 270349"/>
                    <a:gd name="connsiteY2" fmla="*/ 135175 h 308970"/>
                    <a:gd name="connsiteX3" fmla="*/ 78852 w 270349"/>
                    <a:gd name="connsiteY3" fmla="*/ 252648 h 308970"/>
                    <a:gd name="connsiteX4" fmla="*/ 78852 w 270349"/>
                    <a:gd name="connsiteY4" fmla="*/ 305109 h 308970"/>
                    <a:gd name="connsiteX5" fmla="*/ 191497 w 270349"/>
                    <a:gd name="connsiteY5" fmla="*/ 305109 h 308970"/>
                    <a:gd name="connsiteX6" fmla="*/ 191497 w 270349"/>
                    <a:gd name="connsiteY6" fmla="*/ 252648 h 308970"/>
                    <a:gd name="connsiteX7" fmla="*/ 265522 w 270349"/>
                    <a:gd name="connsiteY7" fmla="*/ 135175 h 30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349" h="308970">
                      <a:moveTo>
                        <a:pt x="265522" y="135175"/>
                      </a:moveTo>
                      <a:cubicBezTo>
                        <a:pt x="265522" y="63082"/>
                        <a:pt x="207268" y="4828"/>
                        <a:pt x="135175" y="4828"/>
                      </a:cubicBezTo>
                      <a:cubicBezTo>
                        <a:pt x="63082" y="4828"/>
                        <a:pt x="4828" y="63082"/>
                        <a:pt x="4828" y="135175"/>
                      </a:cubicBezTo>
                      <a:cubicBezTo>
                        <a:pt x="4828" y="186992"/>
                        <a:pt x="35081" y="231728"/>
                        <a:pt x="78852" y="252648"/>
                      </a:cubicBezTo>
                      <a:lnTo>
                        <a:pt x="78852" y="305109"/>
                      </a:lnTo>
                      <a:lnTo>
                        <a:pt x="191497" y="305109"/>
                      </a:lnTo>
                      <a:lnTo>
                        <a:pt x="191497" y="252648"/>
                      </a:lnTo>
                      <a:cubicBezTo>
                        <a:pt x="235268" y="231728"/>
                        <a:pt x="265522" y="186992"/>
                        <a:pt x="265522" y="135175"/>
                      </a:cubicBezTo>
                      <a:close/>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03" name="Freeform: Shape 593">
                  <a:extLst>
                    <a:ext uri="{FF2B5EF4-FFF2-40B4-BE49-F238E27FC236}">
                      <a16:creationId xmlns:a16="http://schemas.microsoft.com/office/drawing/2014/main" id="{0E3C798B-5157-4C42-839F-B8BEF45272F9}"/>
                    </a:ext>
                  </a:extLst>
                </p:cNvPr>
                <p:cNvSpPr/>
                <p:nvPr/>
              </p:nvSpPr>
              <p:spPr>
                <a:xfrm>
                  <a:off x="6402792" y="664324"/>
                  <a:ext cx="9655" cy="125519"/>
                </a:xfrm>
                <a:custGeom>
                  <a:avLst/>
                  <a:gdLst>
                    <a:gd name="connsiteX0" fmla="*/ 4828 w 9655"/>
                    <a:gd name="connsiteY0" fmla="*/ 121014 h 125519"/>
                    <a:gd name="connsiteX1" fmla="*/ 4828 w 9655"/>
                    <a:gd name="connsiteY1" fmla="*/ 4828 h 125519"/>
                  </a:gdLst>
                  <a:ahLst/>
                  <a:cxnLst>
                    <a:cxn ang="0">
                      <a:pos x="connsiteX0" y="connsiteY0"/>
                    </a:cxn>
                    <a:cxn ang="0">
                      <a:pos x="connsiteX1" y="connsiteY1"/>
                    </a:cxn>
                  </a:cxnLst>
                  <a:rect l="l" t="t" r="r" b="b"/>
                  <a:pathLst>
                    <a:path w="9655" h="125519">
                      <a:moveTo>
                        <a:pt x="4828" y="121014"/>
                      </a:moveTo>
                      <a:lnTo>
                        <a:pt x="4828" y="4828"/>
                      </a:ln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04" name="Freeform: Shape 594">
                  <a:extLst>
                    <a:ext uri="{FF2B5EF4-FFF2-40B4-BE49-F238E27FC236}">
                      <a16:creationId xmlns:a16="http://schemas.microsoft.com/office/drawing/2014/main" id="{1181986E-13C8-5B4C-91A3-98CB0794B713}"/>
                    </a:ext>
                  </a:extLst>
                </p:cNvPr>
                <p:cNvSpPr/>
                <p:nvPr/>
              </p:nvSpPr>
              <p:spPr>
                <a:xfrm>
                  <a:off x="6373826" y="663358"/>
                  <a:ext cx="67587" cy="9655"/>
                </a:xfrm>
                <a:custGeom>
                  <a:avLst/>
                  <a:gdLst>
                    <a:gd name="connsiteX0" fmla="*/ 4828 w 67587"/>
                    <a:gd name="connsiteY0" fmla="*/ 4828 h 9655"/>
                    <a:gd name="connsiteX1" fmla="*/ 62760 w 67587"/>
                    <a:gd name="connsiteY1" fmla="*/ 4828 h 9655"/>
                  </a:gdLst>
                  <a:ahLst/>
                  <a:cxnLst>
                    <a:cxn ang="0">
                      <a:pos x="connsiteX0" y="connsiteY0"/>
                    </a:cxn>
                    <a:cxn ang="0">
                      <a:pos x="connsiteX1" y="connsiteY1"/>
                    </a:cxn>
                  </a:cxnLst>
                  <a:rect l="l" t="t" r="r" b="b"/>
                  <a:pathLst>
                    <a:path w="67587" h="9655">
                      <a:moveTo>
                        <a:pt x="4828" y="4828"/>
                      </a:moveTo>
                      <a:lnTo>
                        <a:pt x="62760" y="4828"/>
                      </a:lnTo>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05" name="Freeform: Shape 595">
                  <a:extLst>
                    <a:ext uri="{FF2B5EF4-FFF2-40B4-BE49-F238E27FC236}">
                      <a16:creationId xmlns:a16="http://schemas.microsoft.com/office/drawing/2014/main" id="{B88A2E03-F70F-8946-8862-98DC0D587B00}"/>
                    </a:ext>
                  </a:extLst>
                </p:cNvPr>
                <p:cNvSpPr/>
                <p:nvPr/>
              </p:nvSpPr>
              <p:spPr>
                <a:xfrm>
                  <a:off x="6318147" y="404917"/>
                  <a:ext cx="28966" cy="61150"/>
                </a:xfrm>
                <a:custGeom>
                  <a:avLst/>
                  <a:gdLst>
                    <a:gd name="connsiteX0" fmla="*/ 26713 w 28966"/>
                    <a:gd name="connsiteY0" fmla="*/ 57610 h 61150"/>
                    <a:gd name="connsiteX1" fmla="*/ 4828 w 28966"/>
                    <a:gd name="connsiteY1" fmla="*/ 4828 h 61150"/>
                  </a:gdLst>
                  <a:ahLst/>
                  <a:cxnLst>
                    <a:cxn ang="0">
                      <a:pos x="connsiteX0" y="connsiteY0"/>
                    </a:cxn>
                    <a:cxn ang="0">
                      <a:pos x="connsiteX1" y="connsiteY1"/>
                    </a:cxn>
                  </a:cxnLst>
                  <a:rect l="l" t="t" r="r" b="b"/>
                  <a:pathLst>
                    <a:path w="28966" h="61150">
                      <a:moveTo>
                        <a:pt x="26713" y="57610"/>
                      </a:moveTo>
                      <a:lnTo>
                        <a:pt x="4828" y="4828"/>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06" name="Freeform: Shape 596">
                  <a:extLst>
                    <a:ext uri="{FF2B5EF4-FFF2-40B4-BE49-F238E27FC236}">
                      <a16:creationId xmlns:a16="http://schemas.microsoft.com/office/drawing/2014/main" id="{2D572288-7A36-6845-B778-257718CFC123}"/>
                    </a:ext>
                  </a:extLst>
                </p:cNvPr>
                <p:cNvSpPr/>
                <p:nvPr/>
              </p:nvSpPr>
              <p:spPr>
                <a:xfrm>
                  <a:off x="6198099" y="672048"/>
                  <a:ext cx="61150" cy="28966"/>
                </a:xfrm>
                <a:custGeom>
                  <a:avLst/>
                  <a:gdLst>
                    <a:gd name="connsiteX0" fmla="*/ 4828 w 61150"/>
                    <a:gd name="connsiteY0" fmla="*/ 27035 h 28966"/>
                    <a:gd name="connsiteX1" fmla="*/ 57932 w 61150"/>
                    <a:gd name="connsiteY1" fmla="*/ 4828 h 28966"/>
                  </a:gdLst>
                  <a:ahLst/>
                  <a:cxnLst>
                    <a:cxn ang="0">
                      <a:pos x="connsiteX0" y="connsiteY0"/>
                    </a:cxn>
                    <a:cxn ang="0">
                      <a:pos x="connsiteX1" y="connsiteY1"/>
                    </a:cxn>
                  </a:cxnLst>
                  <a:rect l="l" t="t" r="r" b="b"/>
                  <a:pathLst>
                    <a:path w="61150" h="28966">
                      <a:moveTo>
                        <a:pt x="4828" y="27035"/>
                      </a:moveTo>
                      <a:lnTo>
                        <a:pt x="57932" y="4828"/>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07" name="Freeform: Shape 597">
                  <a:extLst>
                    <a:ext uri="{FF2B5EF4-FFF2-40B4-BE49-F238E27FC236}">
                      <a16:creationId xmlns:a16="http://schemas.microsoft.com/office/drawing/2014/main" id="{8C8FD271-F3B6-5B4D-9D08-73A4BEFEB1B6}"/>
                    </a:ext>
                  </a:extLst>
                </p:cNvPr>
                <p:cNvSpPr/>
                <p:nvPr/>
              </p:nvSpPr>
              <p:spPr>
                <a:xfrm>
                  <a:off x="6554380" y="524644"/>
                  <a:ext cx="61150" cy="28966"/>
                </a:xfrm>
                <a:custGeom>
                  <a:avLst/>
                  <a:gdLst>
                    <a:gd name="connsiteX0" fmla="*/ 4828 w 61150"/>
                    <a:gd name="connsiteY0" fmla="*/ 26713 h 28966"/>
                    <a:gd name="connsiteX1" fmla="*/ 57932 w 61150"/>
                    <a:gd name="connsiteY1" fmla="*/ 4828 h 28966"/>
                  </a:gdLst>
                  <a:ahLst/>
                  <a:cxnLst>
                    <a:cxn ang="0">
                      <a:pos x="connsiteX0" y="connsiteY0"/>
                    </a:cxn>
                    <a:cxn ang="0">
                      <a:pos x="connsiteX1" y="connsiteY1"/>
                    </a:cxn>
                  </a:cxnLst>
                  <a:rect l="l" t="t" r="r" b="b"/>
                  <a:pathLst>
                    <a:path w="61150" h="28966">
                      <a:moveTo>
                        <a:pt x="4828" y="26713"/>
                      </a:moveTo>
                      <a:lnTo>
                        <a:pt x="57932" y="4828"/>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08" name="Freeform: Shape 598">
                  <a:extLst>
                    <a:ext uri="{FF2B5EF4-FFF2-40B4-BE49-F238E27FC236}">
                      <a16:creationId xmlns:a16="http://schemas.microsoft.com/office/drawing/2014/main" id="{0EF0E4D8-8077-E34C-9CFB-7181E2195259}"/>
                    </a:ext>
                  </a:extLst>
                </p:cNvPr>
                <p:cNvSpPr/>
                <p:nvPr/>
              </p:nvSpPr>
              <p:spPr>
                <a:xfrm>
                  <a:off x="6198099" y="524644"/>
                  <a:ext cx="61150" cy="28966"/>
                </a:xfrm>
                <a:custGeom>
                  <a:avLst/>
                  <a:gdLst>
                    <a:gd name="connsiteX0" fmla="*/ 4828 w 61150"/>
                    <a:gd name="connsiteY0" fmla="*/ 4828 h 28966"/>
                    <a:gd name="connsiteX1" fmla="*/ 57932 w 61150"/>
                    <a:gd name="connsiteY1" fmla="*/ 27035 h 28966"/>
                  </a:gdLst>
                  <a:ahLst/>
                  <a:cxnLst>
                    <a:cxn ang="0">
                      <a:pos x="connsiteX0" y="connsiteY0"/>
                    </a:cxn>
                    <a:cxn ang="0">
                      <a:pos x="connsiteX1" y="connsiteY1"/>
                    </a:cxn>
                  </a:cxnLst>
                  <a:rect l="l" t="t" r="r" b="b"/>
                  <a:pathLst>
                    <a:path w="61150" h="28966">
                      <a:moveTo>
                        <a:pt x="4828" y="4828"/>
                      </a:moveTo>
                      <a:lnTo>
                        <a:pt x="57932" y="27035"/>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09" name="Freeform: Shape 599">
                  <a:extLst>
                    <a:ext uri="{FF2B5EF4-FFF2-40B4-BE49-F238E27FC236}">
                      <a16:creationId xmlns:a16="http://schemas.microsoft.com/office/drawing/2014/main" id="{850F3D56-2633-124B-AF70-A91FFB249D14}"/>
                    </a:ext>
                  </a:extLst>
                </p:cNvPr>
                <p:cNvSpPr/>
                <p:nvPr/>
              </p:nvSpPr>
              <p:spPr>
                <a:xfrm>
                  <a:off x="6554380" y="672370"/>
                  <a:ext cx="61150" cy="28966"/>
                </a:xfrm>
                <a:custGeom>
                  <a:avLst/>
                  <a:gdLst>
                    <a:gd name="connsiteX0" fmla="*/ 4828 w 61150"/>
                    <a:gd name="connsiteY0" fmla="*/ 4828 h 28966"/>
                    <a:gd name="connsiteX1" fmla="*/ 57932 w 61150"/>
                    <a:gd name="connsiteY1" fmla="*/ 26713 h 28966"/>
                  </a:gdLst>
                  <a:ahLst/>
                  <a:cxnLst>
                    <a:cxn ang="0">
                      <a:pos x="connsiteX0" y="connsiteY0"/>
                    </a:cxn>
                    <a:cxn ang="0">
                      <a:pos x="connsiteX1" y="connsiteY1"/>
                    </a:cxn>
                  </a:cxnLst>
                  <a:rect l="l" t="t" r="r" b="b"/>
                  <a:pathLst>
                    <a:path w="61150" h="28966">
                      <a:moveTo>
                        <a:pt x="4828" y="4828"/>
                      </a:moveTo>
                      <a:lnTo>
                        <a:pt x="57932" y="26713"/>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10" name="Freeform: Shape 600">
                  <a:extLst>
                    <a:ext uri="{FF2B5EF4-FFF2-40B4-BE49-F238E27FC236}">
                      <a16:creationId xmlns:a16="http://schemas.microsoft.com/office/drawing/2014/main" id="{89454255-65DD-1649-9521-E05C44425BF4}"/>
                    </a:ext>
                  </a:extLst>
                </p:cNvPr>
                <p:cNvSpPr/>
                <p:nvPr/>
              </p:nvSpPr>
              <p:spPr>
                <a:xfrm>
                  <a:off x="6465551" y="404917"/>
                  <a:ext cx="28966" cy="61150"/>
                </a:xfrm>
                <a:custGeom>
                  <a:avLst/>
                  <a:gdLst>
                    <a:gd name="connsiteX0" fmla="*/ 4828 w 28966"/>
                    <a:gd name="connsiteY0" fmla="*/ 57610 h 61150"/>
                    <a:gd name="connsiteX1" fmla="*/ 26713 w 28966"/>
                    <a:gd name="connsiteY1" fmla="*/ 4828 h 61150"/>
                  </a:gdLst>
                  <a:ahLst/>
                  <a:cxnLst>
                    <a:cxn ang="0">
                      <a:pos x="connsiteX0" y="connsiteY0"/>
                    </a:cxn>
                    <a:cxn ang="0">
                      <a:pos x="connsiteX1" y="connsiteY1"/>
                    </a:cxn>
                  </a:cxnLst>
                  <a:rect l="l" t="t" r="r" b="b"/>
                  <a:pathLst>
                    <a:path w="28966" h="61150">
                      <a:moveTo>
                        <a:pt x="4828" y="57610"/>
                      </a:moveTo>
                      <a:lnTo>
                        <a:pt x="26713" y="4828"/>
                      </a:lnTo>
                    </a:path>
                  </a:pathLst>
                </a:custGeom>
                <a:ln w="19050" cap="flat">
                  <a:solidFill>
                    <a:schemeClr val="accent1">
                      <a:lumMod val="20000"/>
                      <a:lumOff val="80000"/>
                    </a:schemeClr>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1" name="Freeform: Shape 601">
                  <a:extLst>
                    <a:ext uri="{FF2B5EF4-FFF2-40B4-BE49-F238E27FC236}">
                      <a16:creationId xmlns:a16="http://schemas.microsoft.com/office/drawing/2014/main" id="{20958227-5F4D-C74F-9F3E-5A7BC4F3FA06}"/>
                    </a:ext>
                  </a:extLst>
                </p:cNvPr>
                <p:cNvSpPr/>
                <p:nvPr/>
              </p:nvSpPr>
              <p:spPr>
                <a:xfrm>
                  <a:off x="6346469" y="794027"/>
                  <a:ext cx="119082" cy="25748"/>
                </a:xfrm>
                <a:custGeom>
                  <a:avLst/>
                  <a:gdLst>
                    <a:gd name="connsiteX0" fmla="*/ 111358 w 119082"/>
                    <a:gd name="connsiteY0" fmla="*/ 21564 h 25747"/>
                    <a:gd name="connsiteX1" fmla="*/ 10943 w 119082"/>
                    <a:gd name="connsiteY1" fmla="*/ 21564 h 25747"/>
                    <a:gd name="connsiteX2" fmla="*/ 4828 w 119082"/>
                    <a:gd name="connsiteY2" fmla="*/ 15449 h 25747"/>
                    <a:gd name="connsiteX3" fmla="*/ 4828 w 119082"/>
                    <a:gd name="connsiteY3" fmla="*/ 10943 h 25747"/>
                    <a:gd name="connsiteX4" fmla="*/ 10943 w 119082"/>
                    <a:gd name="connsiteY4" fmla="*/ 4828 h 25747"/>
                    <a:gd name="connsiteX5" fmla="*/ 111036 w 119082"/>
                    <a:gd name="connsiteY5" fmla="*/ 4828 h 25747"/>
                    <a:gd name="connsiteX6" fmla="*/ 117151 w 119082"/>
                    <a:gd name="connsiteY6" fmla="*/ 10943 h 25747"/>
                    <a:gd name="connsiteX7" fmla="*/ 117151 w 119082"/>
                    <a:gd name="connsiteY7" fmla="*/ 15449 h 25747"/>
                    <a:gd name="connsiteX8" fmla="*/ 111358 w 119082"/>
                    <a:gd name="connsiteY8" fmla="*/ 21564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82" h="25747">
                      <a:moveTo>
                        <a:pt x="111358" y="21564"/>
                      </a:moveTo>
                      <a:lnTo>
                        <a:pt x="10943" y="21564"/>
                      </a:lnTo>
                      <a:cubicBezTo>
                        <a:pt x="7402" y="21564"/>
                        <a:pt x="4828" y="18667"/>
                        <a:pt x="4828" y="15449"/>
                      </a:cubicBezTo>
                      <a:lnTo>
                        <a:pt x="4828" y="10943"/>
                      </a:lnTo>
                      <a:cubicBezTo>
                        <a:pt x="4828" y="7402"/>
                        <a:pt x="7724" y="4828"/>
                        <a:pt x="10943" y="4828"/>
                      </a:cubicBezTo>
                      <a:lnTo>
                        <a:pt x="111036" y="4828"/>
                      </a:lnTo>
                      <a:cubicBezTo>
                        <a:pt x="114577" y="4828"/>
                        <a:pt x="117151" y="7724"/>
                        <a:pt x="117151" y="10943"/>
                      </a:cubicBezTo>
                      <a:lnTo>
                        <a:pt x="117151" y="15449"/>
                      </a:lnTo>
                      <a:cubicBezTo>
                        <a:pt x="117473" y="18667"/>
                        <a:pt x="114577" y="21564"/>
                        <a:pt x="111358" y="21564"/>
                      </a:cubicBezTo>
                      <a:close/>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2" name="Freeform: Shape 602">
                  <a:extLst>
                    <a:ext uri="{FF2B5EF4-FFF2-40B4-BE49-F238E27FC236}">
                      <a16:creationId xmlns:a16="http://schemas.microsoft.com/office/drawing/2014/main" id="{82E47F15-7289-3D46-B713-764779466A5A}"/>
                    </a:ext>
                  </a:extLst>
                </p:cNvPr>
                <p:cNvSpPr/>
                <p:nvPr/>
              </p:nvSpPr>
              <p:spPr>
                <a:xfrm>
                  <a:off x="6346469" y="824281"/>
                  <a:ext cx="119082" cy="25748"/>
                </a:xfrm>
                <a:custGeom>
                  <a:avLst/>
                  <a:gdLst>
                    <a:gd name="connsiteX0" fmla="*/ 111358 w 119082"/>
                    <a:gd name="connsiteY0" fmla="*/ 21564 h 25747"/>
                    <a:gd name="connsiteX1" fmla="*/ 10943 w 119082"/>
                    <a:gd name="connsiteY1" fmla="*/ 21564 h 25747"/>
                    <a:gd name="connsiteX2" fmla="*/ 4828 w 119082"/>
                    <a:gd name="connsiteY2" fmla="*/ 15449 h 25747"/>
                    <a:gd name="connsiteX3" fmla="*/ 4828 w 119082"/>
                    <a:gd name="connsiteY3" fmla="*/ 10943 h 25747"/>
                    <a:gd name="connsiteX4" fmla="*/ 10943 w 119082"/>
                    <a:gd name="connsiteY4" fmla="*/ 4828 h 25747"/>
                    <a:gd name="connsiteX5" fmla="*/ 111036 w 119082"/>
                    <a:gd name="connsiteY5" fmla="*/ 4828 h 25747"/>
                    <a:gd name="connsiteX6" fmla="*/ 117151 w 119082"/>
                    <a:gd name="connsiteY6" fmla="*/ 10943 h 25747"/>
                    <a:gd name="connsiteX7" fmla="*/ 117151 w 119082"/>
                    <a:gd name="connsiteY7" fmla="*/ 15449 h 25747"/>
                    <a:gd name="connsiteX8" fmla="*/ 111358 w 119082"/>
                    <a:gd name="connsiteY8" fmla="*/ 21564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82" h="25747">
                      <a:moveTo>
                        <a:pt x="111358" y="21564"/>
                      </a:moveTo>
                      <a:lnTo>
                        <a:pt x="10943" y="21564"/>
                      </a:lnTo>
                      <a:cubicBezTo>
                        <a:pt x="7402" y="21564"/>
                        <a:pt x="4828" y="18667"/>
                        <a:pt x="4828" y="15449"/>
                      </a:cubicBezTo>
                      <a:lnTo>
                        <a:pt x="4828" y="10943"/>
                      </a:lnTo>
                      <a:cubicBezTo>
                        <a:pt x="4828" y="7402"/>
                        <a:pt x="7724" y="4828"/>
                        <a:pt x="10943" y="4828"/>
                      </a:cubicBezTo>
                      <a:lnTo>
                        <a:pt x="111036" y="4828"/>
                      </a:lnTo>
                      <a:cubicBezTo>
                        <a:pt x="114577" y="4828"/>
                        <a:pt x="117151" y="7724"/>
                        <a:pt x="117151" y="10943"/>
                      </a:cubicBezTo>
                      <a:lnTo>
                        <a:pt x="117151" y="15449"/>
                      </a:lnTo>
                      <a:cubicBezTo>
                        <a:pt x="117473" y="18667"/>
                        <a:pt x="114577" y="21564"/>
                        <a:pt x="111358" y="21564"/>
                      </a:cubicBezTo>
                      <a:close/>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13" name="Freeform: Shape 603">
                  <a:extLst>
                    <a:ext uri="{FF2B5EF4-FFF2-40B4-BE49-F238E27FC236}">
                      <a16:creationId xmlns:a16="http://schemas.microsoft.com/office/drawing/2014/main" id="{57750E0D-7875-0148-A3D9-5099F23DFAB6}"/>
                    </a:ext>
                  </a:extLst>
                </p:cNvPr>
                <p:cNvSpPr/>
                <p:nvPr/>
              </p:nvSpPr>
              <p:spPr>
                <a:xfrm>
                  <a:off x="6376079" y="854212"/>
                  <a:ext cx="61150" cy="25748"/>
                </a:xfrm>
                <a:custGeom>
                  <a:avLst/>
                  <a:gdLst>
                    <a:gd name="connsiteX0" fmla="*/ 49242 w 61150"/>
                    <a:gd name="connsiteY0" fmla="*/ 21885 h 25747"/>
                    <a:gd name="connsiteX1" fmla="*/ 13839 w 61150"/>
                    <a:gd name="connsiteY1" fmla="*/ 21885 h 25747"/>
                    <a:gd name="connsiteX2" fmla="*/ 4828 w 61150"/>
                    <a:gd name="connsiteY2" fmla="*/ 4828 h 25747"/>
                    <a:gd name="connsiteX3" fmla="*/ 58254 w 61150"/>
                    <a:gd name="connsiteY3" fmla="*/ 4828 h 25747"/>
                  </a:gdLst>
                  <a:ahLst/>
                  <a:cxnLst>
                    <a:cxn ang="0">
                      <a:pos x="connsiteX0" y="connsiteY0"/>
                    </a:cxn>
                    <a:cxn ang="0">
                      <a:pos x="connsiteX1" y="connsiteY1"/>
                    </a:cxn>
                    <a:cxn ang="0">
                      <a:pos x="connsiteX2" y="connsiteY2"/>
                    </a:cxn>
                    <a:cxn ang="0">
                      <a:pos x="connsiteX3" y="connsiteY3"/>
                    </a:cxn>
                  </a:cxnLst>
                  <a:rect l="l" t="t" r="r" b="b"/>
                  <a:pathLst>
                    <a:path w="61150" h="25747">
                      <a:moveTo>
                        <a:pt x="49242" y="21885"/>
                      </a:moveTo>
                      <a:lnTo>
                        <a:pt x="13839" y="21885"/>
                      </a:lnTo>
                      <a:lnTo>
                        <a:pt x="4828" y="4828"/>
                      </a:lnTo>
                      <a:lnTo>
                        <a:pt x="58254" y="4828"/>
                      </a:lnTo>
                      <a:close/>
                    </a:path>
                  </a:pathLst>
                </a:custGeom>
                <a:ln>
                  <a:solidFill>
                    <a:schemeClr val="tx1"/>
                  </a:solidFill>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grpSp>
        <p:nvGrpSpPr>
          <p:cNvPr id="328" name="Group 327">
            <a:extLst>
              <a:ext uri="{FF2B5EF4-FFF2-40B4-BE49-F238E27FC236}">
                <a16:creationId xmlns:a16="http://schemas.microsoft.com/office/drawing/2014/main" id="{03CFADDF-035E-5348-AD4A-83C30CFF6E65}"/>
              </a:ext>
            </a:extLst>
          </p:cNvPr>
          <p:cNvGrpSpPr/>
          <p:nvPr/>
        </p:nvGrpSpPr>
        <p:grpSpPr>
          <a:xfrm>
            <a:off x="481999" y="5358460"/>
            <a:ext cx="2667000" cy="352717"/>
            <a:chOff x="578398" y="6478445"/>
            <a:chExt cx="3444109" cy="423260"/>
          </a:xfrm>
        </p:grpSpPr>
        <p:cxnSp>
          <p:nvCxnSpPr>
            <p:cNvPr id="329" name="Straight Connector 328">
              <a:extLst>
                <a:ext uri="{FF2B5EF4-FFF2-40B4-BE49-F238E27FC236}">
                  <a16:creationId xmlns:a16="http://schemas.microsoft.com/office/drawing/2014/main" id="{AE0134B8-2E4D-E746-ACE0-444F09E9512C}"/>
                </a:ext>
              </a:extLst>
            </p:cNvPr>
            <p:cNvCxnSpPr/>
            <p:nvPr/>
          </p:nvCxnSpPr>
          <p:spPr>
            <a:xfrm rot="16200000">
              <a:off x="2300453" y="4756390"/>
              <a:ext cx="0" cy="3444109"/>
            </a:xfrm>
            <a:prstGeom prst="line">
              <a:avLst/>
            </a:prstGeom>
            <a:ln w="1905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8A440F5-CE5B-2D48-8340-EE91C89F59C7}"/>
                </a:ext>
              </a:extLst>
            </p:cNvPr>
            <p:cNvCxnSpPr/>
            <p:nvPr/>
          </p:nvCxnSpPr>
          <p:spPr>
            <a:xfrm rot="16200000" flipH="1">
              <a:off x="2088824" y="6690075"/>
              <a:ext cx="423260" cy="0"/>
            </a:xfrm>
            <a:prstGeom prst="straightConnector1">
              <a:avLst/>
            </a:prstGeom>
            <a:ln w="19050">
              <a:solidFill>
                <a:schemeClr val="accent6"/>
              </a:solidFill>
              <a:headEnd type="none"/>
              <a:tailEnd type="arrow" w="lg" len="med"/>
            </a:ln>
          </p:spPr>
          <p:style>
            <a:lnRef idx="1">
              <a:schemeClr val="accent1"/>
            </a:lnRef>
            <a:fillRef idx="0">
              <a:schemeClr val="accent1"/>
            </a:fillRef>
            <a:effectRef idx="0">
              <a:schemeClr val="accent1"/>
            </a:effectRef>
            <a:fontRef idx="minor">
              <a:schemeClr val="tx1"/>
            </a:fontRef>
          </p:style>
        </p:cxnSp>
      </p:grpSp>
      <p:sp>
        <p:nvSpPr>
          <p:cNvPr id="331" name="TextBox 330">
            <a:extLst>
              <a:ext uri="{FF2B5EF4-FFF2-40B4-BE49-F238E27FC236}">
                <a16:creationId xmlns:a16="http://schemas.microsoft.com/office/drawing/2014/main" id="{78A58412-B91F-FF42-9464-136237253653}"/>
              </a:ext>
            </a:extLst>
          </p:cNvPr>
          <p:cNvSpPr txBox="1"/>
          <p:nvPr/>
        </p:nvSpPr>
        <p:spPr>
          <a:xfrm>
            <a:off x="586909" y="5809358"/>
            <a:ext cx="2707793" cy="323230"/>
          </a:xfrm>
          <a:prstGeom prst="rect">
            <a:avLst/>
          </a:prstGeom>
          <a:noFill/>
        </p:spPr>
        <p:txBody>
          <a:bodyPr wrap="none" rtlCol="0">
            <a:spAutoFit/>
          </a:bodyPr>
          <a:lstStyle/>
          <a:p>
            <a:pPr algn="ctr" defTabSz="609576">
              <a:lnSpc>
                <a:spcPct val="90000"/>
              </a:lnSpc>
              <a:spcAft>
                <a:spcPts val="1500"/>
              </a:spcAft>
              <a:buClrTx/>
              <a:defRPr/>
            </a:pPr>
            <a:r>
              <a:rPr lang="en-US" sz="1667" b="1" kern="1200" dirty="0">
                <a:solidFill>
                  <a:schemeClr val="accent6"/>
                </a:solidFill>
                <a:latin typeface="Arial" panose="020B0604020202020204" pitchFamily="34" charset="0"/>
                <a:ea typeface="+mn-ea"/>
                <a:cs typeface="Arial" panose="020B0604020202020204" pitchFamily="34" charset="0"/>
              </a:rPr>
              <a:t>Create a case for change</a:t>
            </a:r>
          </a:p>
        </p:txBody>
      </p:sp>
      <p:sp>
        <p:nvSpPr>
          <p:cNvPr id="332" name="TextBox 331">
            <a:extLst>
              <a:ext uri="{FF2B5EF4-FFF2-40B4-BE49-F238E27FC236}">
                <a16:creationId xmlns:a16="http://schemas.microsoft.com/office/drawing/2014/main" id="{AEE65D23-F1D8-F54E-9CCC-D07C30DE3F2C}"/>
              </a:ext>
            </a:extLst>
          </p:cNvPr>
          <p:cNvSpPr txBox="1"/>
          <p:nvPr/>
        </p:nvSpPr>
        <p:spPr>
          <a:xfrm>
            <a:off x="8496592" y="3789754"/>
            <a:ext cx="1227168" cy="292388"/>
          </a:xfrm>
          <a:prstGeom prst="rect">
            <a:avLst/>
          </a:prstGeom>
          <a:noFill/>
        </p:spPr>
        <p:txBody>
          <a:bodyPr wrap="square" rtlCol="0">
            <a:spAutoFit/>
          </a:bodyPr>
          <a:lstStyle/>
          <a:p>
            <a:pPr defTabSz="914363">
              <a:buClrTx/>
              <a:defRPr/>
            </a:pPr>
            <a:r>
              <a:rPr lang="en-US" sz="1300" b="1" kern="1200" dirty="0">
                <a:solidFill>
                  <a:srgbClr val="FFFFFF"/>
                </a:solidFill>
                <a:latin typeface="Arial" panose="020B0604020202020204" pitchFamily="34" charset="0"/>
                <a:ea typeface="Amazon Ember" panose="02000000000000000000" pitchFamily="2" charset="0"/>
                <a:cs typeface="Arial" panose="020B0604020202020204" pitchFamily="34" charset="0"/>
              </a:rPr>
              <a:t>Operate</a:t>
            </a:r>
          </a:p>
        </p:txBody>
      </p:sp>
      <p:sp>
        <p:nvSpPr>
          <p:cNvPr id="333" name="TextBox 332">
            <a:extLst>
              <a:ext uri="{FF2B5EF4-FFF2-40B4-BE49-F238E27FC236}">
                <a16:creationId xmlns:a16="http://schemas.microsoft.com/office/drawing/2014/main" id="{7DEF3B0A-48C1-C348-B487-E62DCC45F153}"/>
              </a:ext>
            </a:extLst>
          </p:cNvPr>
          <p:cNvSpPr txBox="1"/>
          <p:nvPr/>
        </p:nvSpPr>
        <p:spPr>
          <a:xfrm>
            <a:off x="8496592" y="2455696"/>
            <a:ext cx="1753976" cy="292388"/>
          </a:xfrm>
          <a:prstGeom prst="rect">
            <a:avLst/>
          </a:prstGeom>
          <a:noFill/>
        </p:spPr>
        <p:txBody>
          <a:bodyPr wrap="square" rtlCol="0">
            <a:spAutoFit/>
          </a:bodyPr>
          <a:lstStyle/>
          <a:p>
            <a:pPr defTabSz="914363">
              <a:buClrTx/>
              <a:defRPr/>
            </a:pPr>
            <a:r>
              <a:rPr lang="en-US" sz="1300" b="1" kern="1200" dirty="0">
                <a:solidFill>
                  <a:srgbClr val="FFFFFF"/>
                </a:solidFill>
                <a:latin typeface="Arial" panose="020B0604020202020204" pitchFamily="34" charset="0"/>
                <a:ea typeface="Amazon Ember" panose="02000000000000000000" pitchFamily="2" charset="0"/>
                <a:cs typeface="Arial" panose="020B0604020202020204" pitchFamily="34" charset="0"/>
              </a:rPr>
              <a:t>Migrate</a:t>
            </a:r>
          </a:p>
        </p:txBody>
      </p:sp>
      <p:sp>
        <p:nvSpPr>
          <p:cNvPr id="334" name="TextBox 333">
            <a:extLst>
              <a:ext uri="{FF2B5EF4-FFF2-40B4-BE49-F238E27FC236}">
                <a16:creationId xmlns:a16="http://schemas.microsoft.com/office/drawing/2014/main" id="{B07C3F4F-E6C0-B44F-8723-4DFD381DD06F}"/>
              </a:ext>
            </a:extLst>
          </p:cNvPr>
          <p:cNvSpPr txBox="1"/>
          <p:nvPr/>
        </p:nvSpPr>
        <p:spPr>
          <a:xfrm>
            <a:off x="8496592" y="4560197"/>
            <a:ext cx="1753976" cy="292388"/>
          </a:xfrm>
          <a:prstGeom prst="rect">
            <a:avLst/>
          </a:prstGeom>
          <a:noFill/>
        </p:spPr>
        <p:txBody>
          <a:bodyPr wrap="square" rtlCol="0">
            <a:spAutoFit/>
          </a:bodyPr>
          <a:lstStyle/>
          <a:p>
            <a:pPr defTabSz="914363">
              <a:buClrTx/>
              <a:defRPr/>
            </a:pPr>
            <a:r>
              <a:rPr lang="en-US" sz="1300" b="1" kern="1200" dirty="0">
                <a:solidFill>
                  <a:srgbClr val="FFFFFF"/>
                </a:solidFill>
                <a:latin typeface="Arial" panose="020B0604020202020204" pitchFamily="34" charset="0"/>
                <a:ea typeface="Amazon Ember" panose="02000000000000000000" pitchFamily="2" charset="0"/>
                <a:cs typeface="Arial" panose="020B0604020202020204" pitchFamily="34" charset="0"/>
              </a:rPr>
              <a:t>Modernize</a:t>
            </a:r>
          </a:p>
        </p:txBody>
      </p:sp>
      <p:grpSp>
        <p:nvGrpSpPr>
          <p:cNvPr id="335" name="Group 334">
            <a:extLst>
              <a:ext uri="{FF2B5EF4-FFF2-40B4-BE49-F238E27FC236}">
                <a16:creationId xmlns:a16="http://schemas.microsoft.com/office/drawing/2014/main" id="{CBCA4876-27B6-ED44-961A-5D1C1640F9E7}"/>
              </a:ext>
            </a:extLst>
          </p:cNvPr>
          <p:cNvGrpSpPr/>
          <p:nvPr/>
        </p:nvGrpSpPr>
        <p:grpSpPr>
          <a:xfrm>
            <a:off x="9435650" y="3660519"/>
            <a:ext cx="521576" cy="535471"/>
            <a:chOff x="11775659" y="4756671"/>
            <a:chExt cx="483729" cy="496616"/>
          </a:xfrm>
        </p:grpSpPr>
        <p:grpSp>
          <p:nvGrpSpPr>
            <p:cNvPr id="336" name="Graphic 268">
              <a:extLst>
                <a:ext uri="{FF2B5EF4-FFF2-40B4-BE49-F238E27FC236}">
                  <a16:creationId xmlns:a16="http://schemas.microsoft.com/office/drawing/2014/main" id="{50AE8666-6793-0144-96F2-52432BBFCEF4}"/>
                </a:ext>
              </a:extLst>
            </p:cNvPr>
            <p:cNvGrpSpPr/>
            <p:nvPr/>
          </p:nvGrpSpPr>
          <p:grpSpPr>
            <a:xfrm>
              <a:off x="11775659" y="4756671"/>
              <a:ext cx="483729" cy="496616"/>
              <a:chOff x="4562059" y="6255271"/>
              <a:chExt cx="483729" cy="496616"/>
            </a:xfrm>
          </p:grpSpPr>
          <p:sp>
            <p:nvSpPr>
              <p:cNvPr id="340" name="Freeform: Shape 486">
                <a:extLst>
                  <a:ext uri="{FF2B5EF4-FFF2-40B4-BE49-F238E27FC236}">
                    <a16:creationId xmlns:a16="http://schemas.microsoft.com/office/drawing/2014/main" id="{34C25BF7-63AC-C242-90A4-E84A9E2ED9DD}"/>
                  </a:ext>
                </a:extLst>
              </p:cNvPr>
              <p:cNvSpPr/>
              <p:nvPr/>
            </p:nvSpPr>
            <p:spPr>
              <a:xfrm>
                <a:off x="4566562" y="6542841"/>
                <a:ext cx="80461" cy="138393"/>
              </a:xfrm>
              <a:custGeom>
                <a:avLst/>
                <a:gdLst>
                  <a:gd name="connsiteX0" fmla="*/ 1617 w 80461"/>
                  <a:gd name="connsiteY0" fmla="*/ 1617 h 138393"/>
                  <a:gd name="connsiteX1" fmla="*/ 79825 w 80461"/>
                  <a:gd name="connsiteY1" fmla="*/ 139367 h 138393"/>
                </a:gdLst>
                <a:ahLst/>
                <a:cxnLst>
                  <a:cxn ang="0">
                    <a:pos x="connsiteX0" y="connsiteY0"/>
                  </a:cxn>
                  <a:cxn ang="0">
                    <a:pos x="connsiteX1" y="connsiteY1"/>
                  </a:cxn>
                </a:cxnLst>
                <a:rect l="l" t="t" r="r" b="b"/>
                <a:pathLst>
                  <a:path w="80461" h="138393">
                    <a:moveTo>
                      <a:pt x="1617" y="1617"/>
                    </a:moveTo>
                    <a:cubicBezTo>
                      <a:pt x="9342" y="45066"/>
                      <a:pt x="29296" y="99458"/>
                      <a:pt x="79825" y="13936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41" name="Freeform: Shape 487">
                <a:extLst>
                  <a:ext uri="{FF2B5EF4-FFF2-40B4-BE49-F238E27FC236}">
                    <a16:creationId xmlns:a16="http://schemas.microsoft.com/office/drawing/2014/main" id="{6E9498B9-720C-2C4B-ABDF-618E63241D15}"/>
                  </a:ext>
                </a:extLst>
              </p:cNvPr>
              <p:cNvSpPr/>
              <p:nvPr/>
            </p:nvSpPr>
            <p:spPr>
              <a:xfrm>
                <a:off x="4562059" y="6283113"/>
                <a:ext cx="131956" cy="231728"/>
              </a:xfrm>
              <a:custGeom>
                <a:avLst/>
                <a:gdLst>
                  <a:gd name="connsiteX0" fmla="*/ 132926 w 131956"/>
                  <a:gd name="connsiteY0" fmla="*/ 1617 h 231728"/>
                  <a:gd name="connsiteX1" fmla="*/ 121340 w 131956"/>
                  <a:gd name="connsiteY1" fmla="*/ 8054 h 231728"/>
                  <a:gd name="connsiteX2" fmla="*/ 2579 w 131956"/>
                  <a:gd name="connsiteY2" fmla="*/ 191506 h 231728"/>
                  <a:gd name="connsiteX3" fmla="*/ 2258 w 131956"/>
                  <a:gd name="connsiteY3" fmla="*/ 230127 h 231728"/>
                </a:gdLst>
                <a:ahLst/>
                <a:cxnLst>
                  <a:cxn ang="0">
                    <a:pos x="connsiteX0" y="connsiteY0"/>
                  </a:cxn>
                  <a:cxn ang="0">
                    <a:pos x="connsiteX1" y="connsiteY1"/>
                  </a:cxn>
                  <a:cxn ang="0">
                    <a:pos x="connsiteX2" y="connsiteY2"/>
                  </a:cxn>
                  <a:cxn ang="0">
                    <a:pos x="connsiteX3" y="connsiteY3"/>
                  </a:cxn>
                </a:cxnLst>
                <a:rect l="l" t="t" r="r" b="b"/>
                <a:pathLst>
                  <a:path w="131956" h="231728">
                    <a:moveTo>
                      <a:pt x="132926" y="1617"/>
                    </a:moveTo>
                    <a:cubicBezTo>
                      <a:pt x="129064" y="3548"/>
                      <a:pt x="125202" y="5801"/>
                      <a:pt x="121340" y="8054"/>
                    </a:cubicBezTo>
                    <a:cubicBezTo>
                      <a:pt x="70810" y="37342"/>
                      <a:pt x="11591" y="102998"/>
                      <a:pt x="2579" y="191506"/>
                    </a:cubicBezTo>
                    <a:cubicBezTo>
                      <a:pt x="2579" y="191506"/>
                      <a:pt x="648" y="206954"/>
                      <a:pt x="2258" y="23012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42" name="Freeform: Shape 488">
                <a:extLst>
                  <a:ext uri="{FF2B5EF4-FFF2-40B4-BE49-F238E27FC236}">
                    <a16:creationId xmlns:a16="http://schemas.microsoft.com/office/drawing/2014/main" id="{BCDC8856-50FB-E244-AEF5-CC83314C4A38}"/>
                  </a:ext>
                </a:extLst>
              </p:cNvPr>
              <p:cNvSpPr/>
              <p:nvPr/>
            </p:nvSpPr>
            <p:spPr>
              <a:xfrm>
                <a:off x="4721369" y="6255271"/>
                <a:ext cx="280005" cy="106209"/>
              </a:xfrm>
              <a:custGeom>
                <a:avLst/>
                <a:gdLst>
                  <a:gd name="connsiteX0" fmla="*/ 281300 w 280004"/>
                  <a:gd name="connsiteY0" fmla="*/ 105737 h 106208"/>
                  <a:gd name="connsiteX1" fmla="*/ 1617 w 280004"/>
                  <a:gd name="connsiteY1" fmla="*/ 16908 h 106208"/>
                </a:gdLst>
                <a:ahLst/>
                <a:cxnLst>
                  <a:cxn ang="0">
                    <a:pos x="connsiteX0" y="connsiteY0"/>
                  </a:cxn>
                  <a:cxn ang="0">
                    <a:pos x="connsiteX1" y="connsiteY1"/>
                  </a:cxn>
                </a:cxnLst>
                <a:rect l="l" t="t" r="r" b="b"/>
                <a:pathLst>
                  <a:path w="280004" h="106208">
                    <a:moveTo>
                      <a:pt x="281300" y="105737"/>
                    </a:moveTo>
                    <a:cubicBezTo>
                      <a:pt x="240104" y="41368"/>
                      <a:pt x="127137" y="-30404"/>
                      <a:pt x="1617" y="16908"/>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43" name="Freeform: Shape 489">
                <a:extLst>
                  <a:ext uri="{FF2B5EF4-FFF2-40B4-BE49-F238E27FC236}">
                    <a16:creationId xmlns:a16="http://schemas.microsoft.com/office/drawing/2014/main" id="{22EAA778-DB3F-3C45-9F5E-3DC8AB1EB0C1}"/>
                  </a:ext>
                </a:extLst>
              </p:cNvPr>
              <p:cNvSpPr/>
              <p:nvPr/>
            </p:nvSpPr>
            <p:spPr>
              <a:xfrm>
                <a:off x="4966139" y="6325122"/>
                <a:ext cx="45058" cy="41840"/>
              </a:xfrm>
              <a:custGeom>
                <a:avLst/>
                <a:gdLst>
                  <a:gd name="connsiteX0" fmla="*/ 45541 w 45058"/>
                  <a:gd name="connsiteY0" fmla="*/ 3379 h 41839"/>
                  <a:gd name="connsiteX1" fmla="*/ 39104 w 45058"/>
                  <a:gd name="connsiteY1" fmla="*/ 2414 h 41839"/>
                  <a:gd name="connsiteX2" fmla="*/ 34598 w 45058"/>
                  <a:gd name="connsiteY2" fmla="*/ 33955 h 41839"/>
                  <a:gd name="connsiteX3" fmla="*/ 3701 w 45058"/>
                  <a:gd name="connsiteY3" fmla="*/ 27196 h 41839"/>
                  <a:gd name="connsiteX4" fmla="*/ 2414 w 45058"/>
                  <a:gd name="connsiteY4" fmla="*/ 33311 h 41839"/>
                  <a:gd name="connsiteX5" fmla="*/ 40070 w 45058"/>
                  <a:gd name="connsiteY5" fmla="*/ 41679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58" h="41839">
                    <a:moveTo>
                      <a:pt x="45541" y="3379"/>
                    </a:moveTo>
                    <a:lnTo>
                      <a:pt x="39104" y="2414"/>
                    </a:lnTo>
                    <a:lnTo>
                      <a:pt x="34598" y="33955"/>
                    </a:lnTo>
                    <a:lnTo>
                      <a:pt x="3701" y="27196"/>
                    </a:lnTo>
                    <a:lnTo>
                      <a:pt x="2414" y="33311"/>
                    </a:lnTo>
                    <a:lnTo>
                      <a:pt x="40070" y="41679"/>
                    </a:lnTo>
                    <a:close/>
                  </a:path>
                </a:pathLst>
              </a:custGeom>
              <a:solidFill>
                <a:schemeClr val="tx1"/>
              </a:solidFill>
              <a:ln w="15875" cap="flat">
                <a:solidFill>
                  <a:schemeClr val="tx1"/>
                </a:solid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44" name="Freeform: Shape 490">
                <a:extLst>
                  <a:ext uri="{FF2B5EF4-FFF2-40B4-BE49-F238E27FC236}">
                    <a16:creationId xmlns:a16="http://schemas.microsoft.com/office/drawing/2014/main" id="{3A915C95-4870-6449-A7C4-07DD4CBE66D5}"/>
                  </a:ext>
                </a:extLst>
              </p:cNvPr>
              <p:cNvSpPr/>
              <p:nvPr/>
            </p:nvSpPr>
            <p:spPr>
              <a:xfrm>
                <a:off x="5032914" y="6426655"/>
                <a:ext cx="12874" cy="86898"/>
              </a:xfrm>
              <a:custGeom>
                <a:avLst/>
                <a:gdLst>
                  <a:gd name="connsiteX0" fmla="*/ 12238 w 12873"/>
                  <a:gd name="connsiteY0" fmla="*/ 86584 h 86898"/>
                  <a:gd name="connsiteX1" fmla="*/ 1617 w 12873"/>
                  <a:gd name="connsiteY1" fmla="*/ 1617 h 86898"/>
                </a:gdLst>
                <a:ahLst/>
                <a:cxnLst>
                  <a:cxn ang="0">
                    <a:pos x="connsiteX0" y="connsiteY0"/>
                  </a:cxn>
                  <a:cxn ang="0">
                    <a:pos x="connsiteX1" y="connsiteY1"/>
                  </a:cxn>
                </a:cxnLst>
                <a:rect l="l" t="t" r="r" b="b"/>
                <a:pathLst>
                  <a:path w="12873" h="86898">
                    <a:moveTo>
                      <a:pt x="12238" y="86584"/>
                    </a:moveTo>
                    <a:cubicBezTo>
                      <a:pt x="13847" y="60193"/>
                      <a:pt x="10629" y="31549"/>
                      <a:pt x="1617" y="161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45" name="Freeform: Shape 491">
                <a:extLst>
                  <a:ext uri="{FF2B5EF4-FFF2-40B4-BE49-F238E27FC236}">
                    <a16:creationId xmlns:a16="http://schemas.microsoft.com/office/drawing/2014/main" id="{19FD7A43-8F05-9342-A937-9100CF1AF159}"/>
                  </a:ext>
                </a:extLst>
              </p:cNvPr>
              <p:cNvSpPr/>
              <p:nvPr/>
            </p:nvSpPr>
            <p:spPr>
              <a:xfrm>
                <a:off x="5025190" y="6531255"/>
                <a:ext cx="19311" cy="61150"/>
              </a:xfrm>
              <a:custGeom>
                <a:avLst/>
                <a:gdLst>
                  <a:gd name="connsiteX0" fmla="*/ 1617 w 19310"/>
                  <a:gd name="connsiteY0" fmla="*/ 60193 h 61150"/>
                  <a:gd name="connsiteX1" fmla="*/ 18353 w 19310"/>
                  <a:gd name="connsiteY1" fmla="*/ 1617 h 61150"/>
                </a:gdLst>
                <a:ahLst/>
                <a:cxnLst>
                  <a:cxn ang="0">
                    <a:pos x="connsiteX0" y="connsiteY0"/>
                  </a:cxn>
                  <a:cxn ang="0">
                    <a:pos x="connsiteX1" y="connsiteY1"/>
                  </a:cxn>
                </a:cxnLst>
                <a:rect l="l" t="t" r="r" b="b"/>
                <a:pathLst>
                  <a:path w="19310" h="61150">
                    <a:moveTo>
                      <a:pt x="1617" y="60193"/>
                    </a:moveTo>
                    <a:cubicBezTo>
                      <a:pt x="9342" y="42170"/>
                      <a:pt x="15135" y="22537"/>
                      <a:pt x="18353" y="161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46" name="Freeform: Shape 492">
                <a:extLst>
                  <a:ext uri="{FF2B5EF4-FFF2-40B4-BE49-F238E27FC236}">
                    <a16:creationId xmlns:a16="http://schemas.microsoft.com/office/drawing/2014/main" id="{70E15C64-477E-2449-9BF9-AAD43A777D52}"/>
                  </a:ext>
                </a:extLst>
              </p:cNvPr>
              <p:cNvSpPr/>
              <p:nvPr/>
            </p:nvSpPr>
            <p:spPr>
              <a:xfrm>
                <a:off x="4701736" y="6612038"/>
                <a:ext cx="315408" cy="128738"/>
              </a:xfrm>
              <a:custGeom>
                <a:avLst/>
                <a:gdLst>
                  <a:gd name="connsiteX0" fmla="*/ 1617 w 315407"/>
                  <a:gd name="connsiteY0" fmla="*/ 106539 h 128737"/>
                  <a:gd name="connsiteX1" fmla="*/ 224012 w 315407"/>
                  <a:gd name="connsiteY1" fmla="*/ 95274 h 128737"/>
                  <a:gd name="connsiteX2" fmla="*/ 314450 w 315407"/>
                  <a:gd name="connsiteY2" fmla="*/ 1617 h 128737"/>
                </a:gdLst>
                <a:ahLst/>
                <a:cxnLst>
                  <a:cxn ang="0">
                    <a:pos x="connsiteX0" y="connsiteY0"/>
                  </a:cxn>
                  <a:cxn ang="0">
                    <a:pos x="connsiteX1" y="connsiteY1"/>
                  </a:cxn>
                  <a:cxn ang="0">
                    <a:pos x="connsiteX2" y="connsiteY2"/>
                  </a:cxn>
                </a:cxnLst>
                <a:rect l="l" t="t" r="r" b="b"/>
                <a:pathLst>
                  <a:path w="315407" h="128737">
                    <a:moveTo>
                      <a:pt x="1617" y="106539"/>
                    </a:moveTo>
                    <a:cubicBezTo>
                      <a:pt x="62768" y="135183"/>
                      <a:pt x="141941" y="142585"/>
                      <a:pt x="224012" y="95274"/>
                    </a:cubicBezTo>
                    <a:cubicBezTo>
                      <a:pt x="255553" y="76929"/>
                      <a:pt x="290312" y="44744"/>
                      <a:pt x="314450" y="161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47" name="Freeform: Shape 493">
                <a:extLst>
                  <a:ext uri="{FF2B5EF4-FFF2-40B4-BE49-F238E27FC236}">
                    <a16:creationId xmlns:a16="http://schemas.microsoft.com/office/drawing/2014/main" id="{8FFE1E52-AA85-4D40-BC1F-E19F46543BAC}"/>
                  </a:ext>
                </a:extLst>
              </p:cNvPr>
              <p:cNvSpPr/>
              <p:nvPr/>
            </p:nvSpPr>
            <p:spPr>
              <a:xfrm>
                <a:off x="4694503" y="6700392"/>
                <a:ext cx="41840" cy="51495"/>
              </a:xfrm>
              <a:custGeom>
                <a:avLst/>
                <a:gdLst>
                  <a:gd name="connsiteX0" fmla="*/ 17541 w 41839"/>
                  <a:gd name="connsiteY0" fmla="*/ 50691 h 51495"/>
                  <a:gd name="connsiteX1" fmla="*/ 23656 w 41839"/>
                  <a:gd name="connsiteY1" fmla="*/ 48116 h 51495"/>
                  <a:gd name="connsiteX2" fmla="*/ 11104 w 41839"/>
                  <a:gd name="connsiteY2" fmla="*/ 18828 h 51495"/>
                  <a:gd name="connsiteX3" fmla="*/ 41035 w 41839"/>
                  <a:gd name="connsiteY3" fmla="*/ 8529 h 51495"/>
                  <a:gd name="connsiteX4" fmla="*/ 39104 w 41839"/>
                  <a:gd name="connsiteY4" fmla="*/ 2414 h 51495"/>
                  <a:gd name="connsiteX5" fmla="*/ 2414 w 41839"/>
                  <a:gd name="connsiteY5" fmla="*/ 14966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9" h="51495">
                    <a:moveTo>
                      <a:pt x="17541" y="50691"/>
                    </a:moveTo>
                    <a:lnTo>
                      <a:pt x="23656" y="48116"/>
                    </a:lnTo>
                    <a:lnTo>
                      <a:pt x="11104" y="18828"/>
                    </a:lnTo>
                    <a:lnTo>
                      <a:pt x="41035" y="8529"/>
                    </a:lnTo>
                    <a:lnTo>
                      <a:pt x="39104" y="2414"/>
                    </a:lnTo>
                    <a:lnTo>
                      <a:pt x="2414" y="14966"/>
                    </a:lnTo>
                    <a:close/>
                  </a:path>
                </a:pathLst>
              </a:custGeom>
              <a:solidFill>
                <a:schemeClr val="tx1"/>
              </a:solidFill>
              <a:ln w="15875" cap="flat">
                <a:solidFill>
                  <a:schemeClr val="tx1"/>
                </a:solid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337" name="Graphic 244">
              <a:extLst>
                <a:ext uri="{FF2B5EF4-FFF2-40B4-BE49-F238E27FC236}">
                  <a16:creationId xmlns:a16="http://schemas.microsoft.com/office/drawing/2014/main" id="{368D63FA-B480-D246-8AD3-2D4EC082F307}"/>
                </a:ext>
              </a:extLst>
            </p:cNvPr>
            <p:cNvGrpSpPr/>
            <p:nvPr/>
          </p:nvGrpSpPr>
          <p:grpSpPr>
            <a:xfrm>
              <a:off x="11885192" y="4863122"/>
              <a:ext cx="274189" cy="274189"/>
              <a:chOff x="7761796" y="567771"/>
              <a:chExt cx="164141" cy="164141"/>
            </a:xfrm>
          </p:grpSpPr>
          <p:sp>
            <p:nvSpPr>
              <p:cNvPr id="338" name="Freeform: Shape 484">
                <a:extLst>
                  <a:ext uri="{FF2B5EF4-FFF2-40B4-BE49-F238E27FC236}">
                    <a16:creationId xmlns:a16="http://schemas.microsoft.com/office/drawing/2014/main" id="{B6183C4C-E954-4C40-AD95-E55ED25A22A2}"/>
                  </a:ext>
                </a:extLst>
              </p:cNvPr>
              <p:cNvSpPr/>
              <p:nvPr/>
            </p:nvSpPr>
            <p:spPr>
              <a:xfrm>
                <a:off x="7761796" y="567771"/>
                <a:ext cx="164141" cy="164141"/>
              </a:xfrm>
              <a:custGeom>
                <a:avLst/>
                <a:gdLst>
                  <a:gd name="connsiteX0" fmla="*/ 19311 w 164140"/>
                  <a:gd name="connsiteY0" fmla="*/ 128094 h 164140"/>
                  <a:gd name="connsiteX1" fmla="*/ 22529 w 164140"/>
                  <a:gd name="connsiteY1" fmla="*/ 131634 h 164140"/>
                  <a:gd name="connsiteX2" fmla="*/ 25748 w 164140"/>
                  <a:gd name="connsiteY2" fmla="*/ 135175 h 164140"/>
                  <a:gd name="connsiteX3" fmla="*/ 28966 w 164140"/>
                  <a:gd name="connsiteY3" fmla="*/ 138715 h 164140"/>
                  <a:gd name="connsiteX4" fmla="*/ 50530 w 164140"/>
                  <a:gd name="connsiteY4" fmla="*/ 127772 h 164140"/>
                  <a:gd name="connsiteX5" fmla="*/ 65978 w 164140"/>
                  <a:gd name="connsiteY5" fmla="*/ 135497 h 164140"/>
                  <a:gd name="connsiteX6" fmla="*/ 70162 w 164140"/>
                  <a:gd name="connsiteY6" fmla="*/ 159313 h 164140"/>
                  <a:gd name="connsiteX7" fmla="*/ 74990 w 164140"/>
                  <a:gd name="connsiteY7" fmla="*/ 159635 h 164140"/>
                  <a:gd name="connsiteX8" fmla="*/ 79817 w 164140"/>
                  <a:gd name="connsiteY8" fmla="*/ 159957 h 164140"/>
                  <a:gd name="connsiteX9" fmla="*/ 84645 w 164140"/>
                  <a:gd name="connsiteY9" fmla="*/ 160279 h 164140"/>
                  <a:gd name="connsiteX10" fmla="*/ 92048 w 164140"/>
                  <a:gd name="connsiteY10" fmla="*/ 137106 h 164140"/>
                  <a:gd name="connsiteX11" fmla="*/ 108140 w 164140"/>
                  <a:gd name="connsiteY11" fmla="*/ 131634 h 164140"/>
                  <a:gd name="connsiteX12" fmla="*/ 128094 w 164140"/>
                  <a:gd name="connsiteY12" fmla="*/ 145474 h 164140"/>
                  <a:gd name="connsiteX13" fmla="*/ 131634 w 164140"/>
                  <a:gd name="connsiteY13" fmla="*/ 142255 h 164140"/>
                  <a:gd name="connsiteX14" fmla="*/ 135175 w 164140"/>
                  <a:gd name="connsiteY14" fmla="*/ 139037 h 164140"/>
                  <a:gd name="connsiteX15" fmla="*/ 138715 w 164140"/>
                  <a:gd name="connsiteY15" fmla="*/ 135818 h 164140"/>
                  <a:gd name="connsiteX16" fmla="*/ 127772 w 164140"/>
                  <a:gd name="connsiteY16" fmla="*/ 114255 h 164140"/>
                  <a:gd name="connsiteX17" fmla="*/ 135497 w 164140"/>
                  <a:gd name="connsiteY17" fmla="*/ 99128 h 164140"/>
                  <a:gd name="connsiteX18" fmla="*/ 159313 w 164140"/>
                  <a:gd name="connsiteY18" fmla="*/ 94944 h 164140"/>
                  <a:gd name="connsiteX19" fmla="*/ 159635 w 164140"/>
                  <a:gd name="connsiteY19" fmla="*/ 90116 h 164140"/>
                  <a:gd name="connsiteX20" fmla="*/ 159957 w 164140"/>
                  <a:gd name="connsiteY20" fmla="*/ 85289 h 164140"/>
                  <a:gd name="connsiteX21" fmla="*/ 160279 w 164140"/>
                  <a:gd name="connsiteY21" fmla="*/ 80461 h 164140"/>
                  <a:gd name="connsiteX22" fmla="*/ 137106 w 164140"/>
                  <a:gd name="connsiteY22" fmla="*/ 73059 h 164140"/>
                  <a:gd name="connsiteX23" fmla="*/ 131634 w 164140"/>
                  <a:gd name="connsiteY23" fmla="*/ 56966 h 164140"/>
                  <a:gd name="connsiteX24" fmla="*/ 145474 w 164140"/>
                  <a:gd name="connsiteY24" fmla="*/ 37012 h 164140"/>
                  <a:gd name="connsiteX25" fmla="*/ 142255 w 164140"/>
                  <a:gd name="connsiteY25" fmla="*/ 33472 h 164140"/>
                  <a:gd name="connsiteX26" fmla="*/ 139037 w 164140"/>
                  <a:gd name="connsiteY26" fmla="*/ 29932 h 164140"/>
                  <a:gd name="connsiteX27" fmla="*/ 135818 w 164140"/>
                  <a:gd name="connsiteY27" fmla="*/ 26391 h 164140"/>
                  <a:gd name="connsiteX28" fmla="*/ 114255 w 164140"/>
                  <a:gd name="connsiteY28" fmla="*/ 37334 h 164140"/>
                  <a:gd name="connsiteX29" fmla="*/ 98806 w 164140"/>
                  <a:gd name="connsiteY29" fmla="*/ 29610 h 164140"/>
                  <a:gd name="connsiteX30" fmla="*/ 94622 w 164140"/>
                  <a:gd name="connsiteY30" fmla="*/ 5793 h 164140"/>
                  <a:gd name="connsiteX31" fmla="*/ 89795 w 164140"/>
                  <a:gd name="connsiteY31" fmla="*/ 5471 h 164140"/>
                  <a:gd name="connsiteX32" fmla="*/ 84967 w 164140"/>
                  <a:gd name="connsiteY32" fmla="*/ 5150 h 164140"/>
                  <a:gd name="connsiteX33" fmla="*/ 80139 w 164140"/>
                  <a:gd name="connsiteY33" fmla="*/ 4828 h 164140"/>
                  <a:gd name="connsiteX34" fmla="*/ 72737 w 164140"/>
                  <a:gd name="connsiteY34" fmla="*/ 27679 h 164140"/>
                  <a:gd name="connsiteX35" fmla="*/ 56323 w 164140"/>
                  <a:gd name="connsiteY35" fmla="*/ 33150 h 164140"/>
                  <a:gd name="connsiteX36" fmla="*/ 36690 w 164140"/>
                  <a:gd name="connsiteY36" fmla="*/ 19311 h 164140"/>
                  <a:gd name="connsiteX37" fmla="*/ 33150 w 164140"/>
                  <a:gd name="connsiteY37" fmla="*/ 22529 h 164140"/>
                  <a:gd name="connsiteX38" fmla="*/ 29610 w 164140"/>
                  <a:gd name="connsiteY38" fmla="*/ 25748 h 164140"/>
                  <a:gd name="connsiteX39" fmla="*/ 26069 w 164140"/>
                  <a:gd name="connsiteY39" fmla="*/ 28966 h 164140"/>
                  <a:gd name="connsiteX40" fmla="*/ 37012 w 164140"/>
                  <a:gd name="connsiteY40" fmla="*/ 50208 h 164140"/>
                  <a:gd name="connsiteX41" fmla="*/ 29288 w 164140"/>
                  <a:gd name="connsiteY41" fmla="*/ 65656 h 164140"/>
                  <a:gd name="connsiteX42" fmla="*/ 5793 w 164140"/>
                  <a:gd name="connsiteY42" fmla="*/ 69840 h 164140"/>
                  <a:gd name="connsiteX43" fmla="*/ 5471 w 164140"/>
                  <a:gd name="connsiteY43" fmla="*/ 74668 h 164140"/>
                  <a:gd name="connsiteX44" fmla="*/ 5150 w 164140"/>
                  <a:gd name="connsiteY44" fmla="*/ 79496 h 164140"/>
                  <a:gd name="connsiteX45" fmla="*/ 4828 w 164140"/>
                  <a:gd name="connsiteY45" fmla="*/ 84323 h 164140"/>
                  <a:gd name="connsiteX46" fmla="*/ 27679 w 164140"/>
                  <a:gd name="connsiteY46" fmla="*/ 91726 h 164140"/>
                  <a:gd name="connsiteX47" fmla="*/ 33150 w 164140"/>
                  <a:gd name="connsiteY47" fmla="*/ 108140 h 164140"/>
                  <a:gd name="connsiteX48" fmla="*/ 19311 w 164140"/>
                  <a:gd name="connsiteY48" fmla="*/ 128094 h 16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4140" h="164140">
                    <a:moveTo>
                      <a:pt x="19311" y="128094"/>
                    </a:moveTo>
                    <a:lnTo>
                      <a:pt x="22529" y="131634"/>
                    </a:lnTo>
                    <a:lnTo>
                      <a:pt x="25748" y="135175"/>
                    </a:lnTo>
                    <a:lnTo>
                      <a:pt x="28966" y="138715"/>
                    </a:lnTo>
                    <a:lnTo>
                      <a:pt x="50530" y="127772"/>
                    </a:lnTo>
                    <a:cubicBezTo>
                      <a:pt x="55357" y="130991"/>
                      <a:pt x="60507" y="133565"/>
                      <a:pt x="65978" y="135497"/>
                    </a:cubicBezTo>
                    <a:lnTo>
                      <a:pt x="70162" y="159313"/>
                    </a:lnTo>
                    <a:lnTo>
                      <a:pt x="74990" y="159635"/>
                    </a:lnTo>
                    <a:lnTo>
                      <a:pt x="79817" y="159957"/>
                    </a:lnTo>
                    <a:lnTo>
                      <a:pt x="84645" y="160279"/>
                    </a:lnTo>
                    <a:lnTo>
                      <a:pt x="92048" y="137106"/>
                    </a:lnTo>
                    <a:cubicBezTo>
                      <a:pt x="97519" y="136140"/>
                      <a:pt x="102990" y="134209"/>
                      <a:pt x="108140" y="131634"/>
                    </a:cubicBezTo>
                    <a:lnTo>
                      <a:pt x="128094" y="145474"/>
                    </a:lnTo>
                    <a:lnTo>
                      <a:pt x="131634" y="142255"/>
                    </a:lnTo>
                    <a:lnTo>
                      <a:pt x="135175" y="139037"/>
                    </a:lnTo>
                    <a:lnTo>
                      <a:pt x="138715" y="135818"/>
                    </a:lnTo>
                    <a:lnTo>
                      <a:pt x="127772" y="114255"/>
                    </a:lnTo>
                    <a:cubicBezTo>
                      <a:pt x="130991" y="109427"/>
                      <a:pt x="133565" y="104278"/>
                      <a:pt x="135497" y="99128"/>
                    </a:cubicBezTo>
                    <a:lnTo>
                      <a:pt x="159313" y="94944"/>
                    </a:lnTo>
                    <a:lnTo>
                      <a:pt x="159635" y="90116"/>
                    </a:lnTo>
                    <a:lnTo>
                      <a:pt x="159957" y="85289"/>
                    </a:lnTo>
                    <a:lnTo>
                      <a:pt x="160279" y="80461"/>
                    </a:lnTo>
                    <a:lnTo>
                      <a:pt x="137106" y="73059"/>
                    </a:lnTo>
                    <a:cubicBezTo>
                      <a:pt x="136140" y="67587"/>
                      <a:pt x="134209" y="62116"/>
                      <a:pt x="131634" y="56966"/>
                    </a:cubicBezTo>
                    <a:lnTo>
                      <a:pt x="145474" y="37012"/>
                    </a:lnTo>
                    <a:lnTo>
                      <a:pt x="142255" y="33472"/>
                    </a:lnTo>
                    <a:lnTo>
                      <a:pt x="139037" y="29932"/>
                    </a:lnTo>
                    <a:lnTo>
                      <a:pt x="135818" y="26391"/>
                    </a:lnTo>
                    <a:lnTo>
                      <a:pt x="114255" y="37334"/>
                    </a:lnTo>
                    <a:cubicBezTo>
                      <a:pt x="109427" y="33794"/>
                      <a:pt x="104278" y="31541"/>
                      <a:pt x="98806" y="29610"/>
                    </a:cubicBezTo>
                    <a:lnTo>
                      <a:pt x="94622" y="5793"/>
                    </a:lnTo>
                    <a:lnTo>
                      <a:pt x="89795" y="5471"/>
                    </a:lnTo>
                    <a:lnTo>
                      <a:pt x="84967" y="5150"/>
                    </a:lnTo>
                    <a:lnTo>
                      <a:pt x="80139" y="4828"/>
                    </a:lnTo>
                    <a:lnTo>
                      <a:pt x="72737" y="27679"/>
                    </a:lnTo>
                    <a:cubicBezTo>
                      <a:pt x="66944" y="28644"/>
                      <a:pt x="61472" y="30575"/>
                      <a:pt x="56323" y="33150"/>
                    </a:cubicBezTo>
                    <a:lnTo>
                      <a:pt x="36690" y="19311"/>
                    </a:lnTo>
                    <a:lnTo>
                      <a:pt x="33150" y="22529"/>
                    </a:lnTo>
                    <a:lnTo>
                      <a:pt x="29610" y="25748"/>
                    </a:lnTo>
                    <a:lnTo>
                      <a:pt x="26069" y="28966"/>
                    </a:lnTo>
                    <a:lnTo>
                      <a:pt x="37012" y="50208"/>
                    </a:lnTo>
                    <a:cubicBezTo>
                      <a:pt x="33472" y="55035"/>
                      <a:pt x="30897" y="60185"/>
                      <a:pt x="29288" y="65656"/>
                    </a:cubicBezTo>
                    <a:lnTo>
                      <a:pt x="5793" y="69840"/>
                    </a:lnTo>
                    <a:lnTo>
                      <a:pt x="5471" y="74668"/>
                    </a:lnTo>
                    <a:lnTo>
                      <a:pt x="5150" y="79496"/>
                    </a:lnTo>
                    <a:lnTo>
                      <a:pt x="4828" y="84323"/>
                    </a:lnTo>
                    <a:lnTo>
                      <a:pt x="27679" y="91726"/>
                    </a:lnTo>
                    <a:cubicBezTo>
                      <a:pt x="28644" y="97197"/>
                      <a:pt x="30575" y="102990"/>
                      <a:pt x="33150" y="108140"/>
                    </a:cubicBezTo>
                    <a:lnTo>
                      <a:pt x="19311" y="128094"/>
                    </a:lnTo>
                    <a:close/>
                  </a:path>
                </a:pathLst>
              </a:custGeom>
              <a:noFill/>
              <a:ln w="15875"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39" name="Freeform: Shape 485">
                <a:extLst>
                  <a:ext uri="{FF2B5EF4-FFF2-40B4-BE49-F238E27FC236}">
                    <a16:creationId xmlns:a16="http://schemas.microsoft.com/office/drawing/2014/main" id="{8349926C-DA36-194E-BF0E-0CD5FDDF926C}"/>
                  </a:ext>
                </a:extLst>
              </p:cNvPr>
              <p:cNvSpPr/>
              <p:nvPr/>
            </p:nvSpPr>
            <p:spPr>
              <a:xfrm>
                <a:off x="7808463" y="614438"/>
                <a:ext cx="70806" cy="70806"/>
              </a:xfrm>
              <a:custGeom>
                <a:avLst/>
                <a:gdLst>
                  <a:gd name="connsiteX0" fmla="*/ 66622 w 70805"/>
                  <a:gd name="connsiteY0" fmla="*/ 35725 h 70805"/>
                  <a:gd name="connsiteX1" fmla="*/ 35725 w 70805"/>
                  <a:gd name="connsiteY1" fmla="*/ 66622 h 70805"/>
                  <a:gd name="connsiteX2" fmla="*/ 4828 w 70805"/>
                  <a:gd name="connsiteY2" fmla="*/ 35725 h 70805"/>
                  <a:gd name="connsiteX3" fmla="*/ 35725 w 70805"/>
                  <a:gd name="connsiteY3" fmla="*/ 4828 h 70805"/>
                  <a:gd name="connsiteX4" fmla="*/ 66622 w 70805"/>
                  <a:gd name="connsiteY4" fmla="*/ 35725 h 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5" h="70805">
                    <a:moveTo>
                      <a:pt x="66622" y="35725"/>
                    </a:moveTo>
                    <a:cubicBezTo>
                      <a:pt x="66622" y="52789"/>
                      <a:pt x="52789" y="66622"/>
                      <a:pt x="35725" y="66622"/>
                    </a:cubicBezTo>
                    <a:cubicBezTo>
                      <a:pt x="18661" y="66622"/>
                      <a:pt x="4828" y="52789"/>
                      <a:pt x="4828" y="35725"/>
                    </a:cubicBezTo>
                    <a:cubicBezTo>
                      <a:pt x="4828" y="18661"/>
                      <a:pt x="18661" y="4828"/>
                      <a:pt x="35725" y="4828"/>
                    </a:cubicBezTo>
                    <a:cubicBezTo>
                      <a:pt x="52789" y="4828"/>
                      <a:pt x="66622" y="18661"/>
                      <a:pt x="66622" y="35725"/>
                    </a:cubicBezTo>
                    <a:close/>
                  </a:path>
                </a:pathLst>
              </a:custGeom>
              <a:noFill/>
              <a:ln w="15875"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grpSp>
        <p:nvGrpSpPr>
          <p:cNvPr id="348" name="Group 347">
            <a:extLst>
              <a:ext uri="{FF2B5EF4-FFF2-40B4-BE49-F238E27FC236}">
                <a16:creationId xmlns:a16="http://schemas.microsoft.com/office/drawing/2014/main" id="{90797103-6719-1F43-903B-AB66A49C3A70}"/>
              </a:ext>
            </a:extLst>
          </p:cNvPr>
          <p:cNvGrpSpPr/>
          <p:nvPr/>
        </p:nvGrpSpPr>
        <p:grpSpPr>
          <a:xfrm>
            <a:off x="9203758" y="2924936"/>
            <a:ext cx="1900873" cy="297180"/>
            <a:chOff x="11044509" y="3370618"/>
            <a:chExt cx="2281047" cy="356616"/>
          </a:xfrm>
        </p:grpSpPr>
        <p:cxnSp>
          <p:nvCxnSpPr>
            <p:cNvPr id="349" name="Connector: Elbow 789">
              <a:extLst>
                <a:ext uri="{FF2B5EF4-FFF2-40B4-BE49-F238E27FC236}">
                  <a16:creationId xmlns:a16="http://schemas.microsoft.com/office/drawing/2014/main" id="{4A5E5E0B-9C83-A342-9DB6-37C6215C6569}"/>
                </a:ext>
              </a:extLst>
            </p:cNvPr>
            <p:cNvCxnSpPr>
              <a:cxnSpLocks/>
            </p:cNvCxnSpPr>
            <p:nvPr/>
          </p:nvCxnSpPr>
          <p:spPr>
            <a:xfrm rot="5400000" flipH="1" flipV="1">
              <a:off x="11105498" y="3463214"/>
              <a:ext cx="166123" cy="288102"/>
            </a:xfrm>
            <a:prstGeom prst="bentConnector2">
              <a:avLst/>
            </a:prstGeom>
            <a:ln w="19050">
              <a:solidFill>
                <a:srgbClr val="A166FF"/>
              </a:solidFill>
              <a:tailEnd type="arrow" w="lg" len="med"/>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nvGrpSpPr>
            <p:cNvPr id="350" name="Group 349">
              <a:extLst>
                <a:ext uri="{FF2B5EF4-FFF2-40B4-BE49-F238E27FC236}">
                  <a16:creationId xmlns:a16="http://schemas.microsoft.com/office/drawing/2014/main" id="{30BF5249-90C8-4A4E-809B-1A9C0A3F2523}"/>
                </a:ext>
              </a:extLst>
            </p:cNvPr>
            <p:cNvGrpSpPr/>
            <p:nvPr/>
          </p:nvGrpSpPr>
          <p:grpSpPr>
            <a:xfrm>
              <a:off x="12350990" y="3386552"/>
              <a:ext cx="404028" cy="322423"/>
              <a:chOff x="6630539" y="5287514"/>
              <a:chExt cx="1865762" cy="1488919"/>
            </a:xfrm>
          </p:grpSpPr>
          <p:sp>
            <p:nvSpPr>
              <p:cNvPr id="447" name="Freeform: Shape 887">
                <a:extLst>
                  <a:ext uri="{FF2B5EF4-FFF2-40B4-BE49-F238E27FC236}">
                    <a16:creationId xmlns:a16="http://schemas.microsoft.com/office/drawing/2014/main" id="{449A88F4-B20E-194F-A203-5A5D28D30268}"/>
                  </a:ext>
                </a:extLst>
              </p:cNvPr>
              <p:cNvSpPr/>
              <p:nvPr/>
            </p:nvSpPr>
            <p:spPr>
              <a:xfrm>
                <a:off x="7750331" y="6186674"/>
                <a:ext cx="589759" cy="589759"/>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8" name="Freeform: Shape 888">
                <a:extLst>
                  <a:ext uri="{FF2B5EF4-FFF2-40B4-BE49-F238E27FC236}">
                    <a16:creationId xmlns:a16="http://schemas.microsoft.com/office/drawing/2014/main" id="{717D51ED-3CCB-884D-86B1-E46EC8803EB0}"/>
                  </a:ext>
                </a:extLst>
              </p:cNvPr>
              <p:cNvSpPr/>
              <p:nvPr/>
            </p:nvSpPr>
            <p:spPr>
              <a:xfrm>
                <a:off x="7919525" y="6357802"/>
                <a:ext cx="251374" cy="251374"/>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9" name="Freeform: Shape 889">
                <a:extLst>
                  <a:ext uri="{FF2B5EF4-FFF2-40B4-BE49-F238E27FC236}">
                    <a16:creationId xmlns:a16="http://schemas.microsoft.com/office/drawing/2014/main" id="{698ADBC7-EB7A-6349-B5FF-F2183D71FD08}"/>
                  </a:ext>
                </a:extLst>
              </p:cNvPr>
              <p:cNvSpPr/>
              <p:nvPr/>
            </p:nvSpPr>
            <p:spPr>
              <a:xfrm>
                <a:off x="7997836" y="6436114"/>
                <a:ext cx="96681" cy="96681"/>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50" name="Freeform: Shape 890">
                <a:extLst>
                  <a:ext uri="{FF2B5EF4-FFF2-40B4-BE49-F238E27FC236}">
                    <a16:creationId xmlns:a16="http://schemas.microsoft.com/office/drawing/2014/main" id="{8874C073-543B-5D4C-A741-4C3125758AA2}"/>
                  </a:ext>
                </a:extLst>
              </p:cNvPr>
              <p:cNvSpPr/>
              <p:nvPr/>
            </p:nvSpPr>
            <p:spPr>
              <a:xfrm>
                <a:off x="6630539" y="5548499"/>
                <a:ext cx="1119001" cy="1119001"/>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51" name="Freeform: Shape 891">
                <a:extLst>
                  <a:ext uri="{FF2B5EF4-FFF2-40B4-BE49-F238E27FC236}">
                    <a16:creationId xmlns:a16="http://schemas.microsoft.com/office/drawing/2014/main" id="{C2C57BA6-A6FD-8E44-B4F0-CFA418D4ACFD}"/>
                  </a:ext>
                </a:extLst>
              </p:cNvPr>
              <p:cNvSpPr/>
              <p:nvPr/>
            </p:nvSpPr>
            <p:spPr>
              <a:xfrm>
                <a:off x="6951565" y="5873196"/>
                <a:ext cx="476954" cy="476954"/>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52" name="Freeform: Shape 892">
                <a:extLst>
                  <a:ext uri="{FF2B5EF4-FFF2-40B4-BE49-F238E27FC236}">
                    <a16:creationId xmlns:a16="http://schemas.microsoft.com/office/drawing/2014/main" id="{945F6D89-8F23-294A-840C-F0FF68E6E04C}"/>
                  </a:ext>
                </a:extLst>
              </p:cNvPr>
              <p:cNvSpPr/>
              <p:nvPr/>
            </p:nvSpPr>
            <p:spPr>
              <a:xfrm>
                <a:off x="7100152" y="6021782"/>
                <a:ext cx="183440" cy="183440"/>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53" name="Freeform: Shape 893">
                <a:extLst>
                  <a:ext uri="{FF2B5EF4-FFF2-40B4-BE49-F238E27FC236}">
                    <a16:creationId xmlns:a16="http://schemas.microsoft.com/office/drawing/2014/main" id="{71EED56F-27DC-FD48-9427-61131D1E18D6}"/>
                  </a:ext>
                </a:extLst>
              </p:cNvPr>
              <p:cNvSpPr/>
              <p:nvPr/>
            </p:nvSpPr>
            <p:spPr>
              <a:xfrm>
                <a:off x="7702707" y="5287514"/>
                <a:ext cx="793594" cy="793594"/>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54" name="Freeform: Shape 894">
                <a:extLst>
                  <a:ext uri="{FF2B5EF4-FFF2-40B4-BE49-F238E27FC236}">
                    <a16:creationId xmlns:a16="http://schemas.microsoft.com/office/drawing/2014/main" id="{9AF6B1B9-667F-B547-AE91-FC50F5A676EC}"/>
                  </a:ext>
                </a:extLst>
              </p:cNvPr>
              <p:cNvSpPr/>
              <p:nvPr/>
            </p:nvSpPr>
            <p:spPr>
              <a:xfrm>
                <a:off x="7930378" y="5517789"/>
                <a:ext cx="338255" cy="338255"/>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55" name="Freeform: Shape 895">
                <a:extLst>
                  <a:ext uri="{FF2B5EF4-FFF2-40B4-BE49-F238E27FC236}">
                    <a16:creationId xmlns:a16="http://schemas.microsoft.com/office/drawing/2014/main" id="{FCEF9AB0-F345-3449-ADE1-38ABDE9C3F20}"/>
                  </a:ext>
                </a:extLst>
              </p:cNvPr>
              <p:cNvSpPr/>
              <p:nvPr/>
            </p:nvSpPr>
            <p:spPr>
              <a:xfrm>
                <a:off x="8035756" y="5623166"/>
                <a:ext cx="130096" cy="130096"/>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351" name="Group 350">
              <a:extLst>
                <a:ext uri="{FF2B5EF4-FFF2-40B4-BE49-F238E27FC236}">
                  <a16:creationId xmlns:a16="http://schemas.microsoft.com/office/drawing/2014/main" id="{E45106B6-B96F-324F-B218-743EC17467B1}"/>
                </a:ext>
              </a:extLst>
            </p:cNvPr>
            <p:cNvGrpSpPr/>
            <p:nvPr/>
          </p:nvGrpSpPr>
          <p:grpSpPr>
            <a:xfrm>
              <a:off x="12862772" y="3370618"/>
              <a:ext cx="462784" cy="356616"/>
              <a:chOff x="13914391" y="3271480"/>
              <a:chExt cx="462784" cy="356616"/>
            </a:xfrm>
          </p:grpSpPr>
          <p:grpSp>
            <p:nvGrpSpPr>
              <p:cNvPr id="407" name="Group 406">
                <a:extLst>
                  <a:ext uri="{FF2B5EF4-FFF2-40B4-BE49-F238E27FC236}">
                    <a16:creationId xmlns:a16="http://schemas.microsoft.com/office/drawing/2014/main" id="{C7A7EDC6-F0D8-134A-8B7D-A20AFD18006A}"/>
                  </a:ext>
                </a:extLst>
              </p:cNvPr>
              <p:cNvGrpSpPr/>
              <p:nvPr/>
            </p:nvGrpSpPr>
            <p:grpSpPr>
              <a:xfrm>
                <a:off x="13914391" y="3271480"/>
                <a:ext cx="334784" cy="292114"/>
                <a:chOff x="8648967" y="2983833"/>
                <a:chExt cx="1285975" cy="1122070"/>
              </a:xfrm>
            </p:grpSpPr>
            <p:sp>
              <p:nvSpPr>
                <p:cNvPr id="435" name="Freeform: Shape 875">
                  <a:extLst>
                    <a:ext uri="{FF2B5EF4-FFF2-40B4-BE49-F238E27FC236}">
                      <a16:creationId xmlns:a16="http://schemas.microsoft.com/office/drawing/2014/main" id="{BDEDB0E0-AF6D-AC4A-85A6-72DD6EA646A1}"/>
                    </a:ext>
                  </a:extLst>
                </p:cNvPr>
                <p:cNvSpPr/>
                <p:nvPr/>
              </p:nvSpPr>
              <p:spPr>
                <a:xfrm>
                  <a:off x="9051631" y="3389926"/>
                  <a:ext cx="822960" cy="576072"/>
                </a:xfrm>
                <a:custGeom>
                  <a:avLst/>
                  <a:gdLst>
                    <a:gd name="connsiteX0" fmla="*/ 288051 w 289660"/>
                    <a:gd name="connsiteY0" fmla="*/ 93657 h 202762"/>
                    <a:gd name="connsiteX1" fmla="*/ 288051 w 289660"/>
                    <a:gd name="connsiteY1" fmla="*/ 12552 h 202762"/>
                    <a:gd name="connsiteX2" fmla="*/ 280327 w 289660"/>
                    <a:gd name="connsiteY2" fmla="*/ 4828 h 202762"/>
                    <a:gd name="connsiteX3" fmla="*/ 12552 w 289660"/>
                    <a:gd name="connsiteY3" fmla="*/ 4828 h 202762"/>
                    <a:gd name="connsiteX4" fmla="*/ 4828 w 289660"/>
                    <a:gd name="connsiteY4" fmla="*/ 12552 h 202762"/>
                    <a:gd name="connsiteX5" fmla="*/ 4828 w 289660"/>
                    <a:gd name="connsiteY5" fmla="*/ 190854 h 202762"/>
                    <a:gd name="connsiteX6" fmla="*/ 12552 w 289660"/>
                    <a:gd name="connsiteY6" fmla="*/ 198578 h 202762"/>
                    <a:gd name="connsiteX7" fmla="*/ 225613 w 289660"/>
                    <a:gd name="connsiteY7" fmla="*/ 198578 h 20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660" h="202762">
                      <a:moveTo>
                        <a:pt x="288051" y="93657"/>
                      </a:moveTo>
                      <a:lnTo>
                        <a:pt x="288051" y="12552"/>
                      </a:lnTo>
                      <a:cubicBezTo>
                        <a:pt x="288051" y="8046"/>
                        <a:pt x="284511" y="4828"/>
                        <a:pt x="280327" y="4828"/>
                      </a:cubicBezTo>
                      <a:lnTo>
                        <a:pt x="12552" y="4828"/>
                      </a:lnTo>
                      <a:cubicBezTo>
                        <a:pt x="8046" y="4828"/>
                        <a:pt x="4828" y="8368"/>
                        <a:pt x="4828" y="12552"/>
                      </a:cubicBezTo>
                      <a:lnTo>
                        <a:pt x="4828" y="190854"/>
                      </a:lnTo>
                      <a:cubicBezTo>
                        <a:pt x="4828" y="195360"/>
                        <a:pt x="8368" y="198578"/>
                        <a:pt x="12552" y="198578"/>
                      </a:cubicBezTo>
                      <a:lnTo>
                        <a:pt x="225613" y="19857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6" name="Freeform: Shape 876">
                  <a:extLst>
                    <a:ext uri="{FF2B5EF4-FFF2-40B4-BE49-F238E27FC236}">
                      <a16:creationId xmlns:a16="http://schemas.microsoft.com/office/drawing/2014/main" id="{F778F697-8158-AD4C-9FA5-D8481CFBEF29}"/>
                    </a:ext>
                  </a:extLst>
                </p:cNvPr>
                <p:cNvSpPr/>
                <p:nvPr/>
              </p:nvSpPr>
              <p:spPr>
                <a:xfrm>
                  <a:off x="8896185" y="4005319"/>
                  <a:ext cx="841248" cy="100584"/>
                </a:xfrm>
                <a:custGeom>
                  <a:avLst/>
                  <a:gdLst>
                    <a:gd name="connsiteX0" fmla="*/ 291913 w 296096"/>
                    <a:gd name="connsiteY0" fmla="*/ 33472 h 35402"/>
                    <a:gd name="connsiteX1" fmla="*/ 28000 w 296096"/>
                    <a:gd name="connsiteY1" fmla="*/ 33472 h 35402"/>
                    <a:gd name="connsiteX2" fmla="*/ 4828 w 296096"/>
                    <a:gd name="connsiteY2" fmla="*/ 23495 h 35402"/>
                    <a:gd name="connsiteX3" fmla="*/ 4828 w 296096"/>
                    <a:gd name="connsiteY3" fmla="*/ 4828 h 35402"/>
                    <a:gd name="connsiteX4" fmla="*/ 42483 w 296096"/>
                    <a:gd name="connsiteY4" fmla="*/ 4828 h 3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96" h="35402">
                      <a:moveTo>
                        <a:pt x="291913" y="33472"/>
                      </a:moveTo>
                      <a:lnTo>
                        <a:pt x="28000" y="33472"/>
                      </a:lnTo>
                      <a:cubicBezTo>
                        <a:pt x="28000" y="33472"/>
                        <a:pt x="11265" y="33472"/>
                        <a:pt x="4828" y="23495"/>
                      </a:cubicBezTo>
                      <a:lnTo>
                        <a:pt x="4828" y="4828"/>
                      </a:lnTo>
                      <a:lnTo>
                        <a:pt x="42483" y="482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7" name="Freeform: Shape 877">
                  <a:extLst>
                    <a:ext uri="{FF2B5EF4-FFF2-40B4-BE49-F238E27FC236}">
                      <a16:creationId xmlns:a16="http://schemas.microsoft.com/office/drawing/2014/main" id="{B93D4279-9C61-6745-97BA-E4EA2EF48A42}"/>
                    </a:ext>
                  </a:extLst>
                </p:cNvPr>
                <p:cNvSpPr/>
                <p:nvPr/>
              </p:nvSpPr>
              <p:spPr>
                <a:xfrm>
                  <a:off x="8993109" y="3337806"/>
                  <a:ext cx="941833" cy="685799"/>
                </a:xfrm>
                <a:custGeom>
                  <a:avLst/>
                  <a:gdLst>
                    <a:gd name="connsiteX0" fmla="*/ 327638 w 331499"/>
                    <a:gd name="connsiteY0" fmla="*/ 93335 h 241383"/>
                    <a:gd name="connsiteX1" fmla="*/ 327638 w 331499"/>
                    <a:gd name="connsiteY1" fmla="*/ 12552 h 241383"/>
                    <a:gd name="connsiteX2" fmla="*/ 319913 w 331499"/>
                    <a:gd name="connsiteY2" fmla="*/ 4828 h 241383"/>
                    <a:gd name="connsiteX3" fmla="*/ 12552 w 331499"/>
                    <a:gd name="connsiteY3" fmla="*/ 4828 h 241383"/>
                    <a:gd name="connsiteX4" fmla="*/ 4828 w 331499"/>
                    <a:gd name="connsiteY4" fmla="*/ 12552 h 241383"/>
                    <a:gd name="connsiteX5" fmla="*/ 4828 w 331499"/>
                    <a:gd name="connsiteY5" fmla="*/ 232050 h 241383"/>
                    <a:gd name="connsiteX6" fmla="*/ 12552 w 331499"/>
                    <a:gd name="connsiteY6" fmla="*/ 239774 h 241383"/>
                    <a:gd name="connsiteX7" fmla="*/ 255223 w 331499"/>
                    <a:gd name="connsiteY7" fmla="*/ 239774 h 2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99" h="241383">
                      <a:moveTo>
                        <a:pt x="327638" y="93335"/>
                      </a:moveTo>
                      <a:lnTo>
                        <a:pt x="327638" y="12552"/>
                      </a:lnTo>
                      <a:cubicBezTo>
                        <a:pt x="327638" y="8046"/>
                        <a:pt x="324097" y="4828"/>
                        <a:pt x="319913" y="4828"/>
                      </a:cubicBezTo>
                      <a:lnTo>
                        <a:pt x="12552" y="4828"/>
                      </a:lnTo>
                      <a:cubicBezTo>
                        <a:pt x="8046" y="4828"/>
                        <a:pt x="4828" y="8368"/>
                        <a:pt x="4828" y="12552"/>
                      </a:cubicBezTo>
                      <a:lnTo>
                        <a:pt x="4828" y="232050"/>
                      </a:lnTo>
                      <a:cubicBezTo>
                        <a:pt x="4828" y="236556"/>
                        <a:pt x="8368" y="239774"/>
                        <a:pt x="12552" y="239774"/>
                      </a:cubicBezTo>
                      <a:lnTo>
                        <a:pt x="255223" y="239774"/>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8" name="Freeform: Shape 878">
                  <a:extLst>
                    <a:ext uri="{FF2B5EF4-FFF2-40B4-BE49-F238E27FC236}">
                      <a16:creationId xmlns:a16="http://schemas.microsoft.com/office/drawing/2014/main" id="{B9B2A428-4701-2C44-BF2E-D5480575B04C}"/>
                    </a:ext>
                  </a:extLst>
                </p:cNvPr>
                <p:cNvSpPr/>
                <p:nvPr/>
              </p:nvSpPr>
              <p:spPr>
                <a:xfrm>
                  <a:off x="9042974" y="3275721"/>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9" name="Freeform: Shape 879">
                  <a:extLst>
                    <a:ext uri="{FF2B5EF4-FFF2-40B4-BE49-F238E27FC236}">
                      <a16:creationId xmlns:a16="http://schemas.microsoft.com/office/drawing/2014/main" id="{D6FBC241-81E6-734F-A5EC-CC4D477EE84A}"/>
                    </a:ext>
                  </a:extLst>
                </p:cNvPr>
                <p:cNvSpPr/>
                <p:nvPr/>
              </p:nvSpPr>
              <p:spPr>
                <a:xfrm>
                  <a:off x="8961937" y="3162673"/>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0" name="Freeform: Shape 880">
                  <a:extLst>
                    <a:ext uri="{FF2B5EF4-FFF2-40B4-BE49-F238E27FC236}">
                      <a16:creationId xmlns:a16="http://schemas.microsoft.com/office/drawing/2014/main" id="{490C6ED2-80C7-6148-8508-D85FB106EACE}"/>
                    </a:ext>
                  </a:extLst>
                </p:cNvPr>
                <p:cNvSpPr/>
                <p:nvPr/>
              </p:nvSpPr>
              <p:spPr>
                <a:xfrm>
                  <a:off x="9074170" y="3039948"/>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1" name="Freeform: Shape 881">
                  <a:extLst>
                    <a:ext uri="{FF2B5EF4-FFF2-40B4-BE49-F238E27FC236}">
                      <a16:creationId xmlns:a16="http://schemas.microsoft.com/office/drawing/2014/main" id="{3818849F-E5C1-864C-B154-54940BD69C3E}"/>
                    </a:ext>
                  </a:extLst>
                </p:cNvPr>
                <p:cNvSpPr/>
                <p:nvPr/>
              </p:nvSpPr>
              <p:spPr>
                <a:xfrm>
                  <a:off x="8648967" y="2983833"/>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2" name="Freeform: Shape 882">
                  <a:extLst>
                    <a:ext uri="{FF2B5EF4-FFF2-40B4-BE49-F238E27FC236}">
                      <a16:creationId xmlns:a16="http://schemas.microsoft.com/office/drawing/2014/main" id="{625C3A79-E301-F741-BEE1-70AE8510287D}"/>
                    </a:ext>
                  </a:extLst>
                </p:cNvPr>
                <p:cNvSpPr/>
                <p:nvPr/>
              </p:nvSpPr>
              <p:spPr>
                <a:xfrm>
                  <a:off x="9164560" y="3227184"/>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3" name="Freeform: Shape 883">
                  <a:extLst>
                    <a:ext uri="{FF2B5EF4-FFF2-40B4-BE49-F238E27FC236}">
                      <a16:creationId xmlns:a16="http://schemas.microsoft.com/office/drawing/2014/main" id="{5E2BF419-8C92-714A-93EF-97E725DDE28F}"/>
                    </a:ext>
                  </a:extLst>
                </p:cNvPr>
                <p:cNvSpPr/>
                <p:nvPr/>
              </p:nvSpPr>
              <p:spPr>
                <a:xfrm>
                  <a:off x="8885650" y="3287035"/>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4" name="Freeform: Shape 884">
                  <a:extLst>
                    <a:ext uri="{FF2B5EF4-FFF2-40B4-BE49-F238E27FC236}">
                      <a16:creationId xmlns:a16="http://schemas.microsoft.com/office/drawing/2014/main" id="{C0F977C0-4979-924D-949F-8F38F49F6AC4}"/>
                    </a:ext>
                  </a:extLst>
                </p:cNvPr>
                <p:cNvSpPr/>
                <p:nvPr/>
              </p:nvSpPr>
              <p:spPr>
                <a:xfrm>
                  <a:off x="8867336" y="3474179"/>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5" name="Freeform: Shape 885">
                  <a:extLst>
                    <a:ext uri="{FF2B5EF4-FFF2-40B4-BE49-F238E27FC236}">
                      <a16:creationId xmlns:a16="http://schemas.microsoft.com/office/drawing/2014/main" id="{D3B05B28-2B2B-8347-9875-A589CF667374}"/>
                    </a:ext>
                  </a:extLst>
                </p:cNvPr>
                <p:cNvSpPr/>
                <p:nvPr/>
              </p:nvSpPr>
              <p:spPr>
                <a:xfrm>
                  <a:off x="8743699" y="3361947"/>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46" name="Freeform: Shape 886">
                  <a:extLst>
                    <a:ext uri="{FF2B5EF4-FFF2-40B4-BE49-F238E27FC236}">
                      <a16:creationId xmlns:a16="http://schemas.microsoft.com/office/drawing/2014/main" id="{E46E3806-F8C6-9647-A91D-696F2352460C}"/>
                    </a:ext>
                  </a:extLst>
                </p:cNvPr>
                <p:cNvSpPr/>
                <p:nvPr/>
              </p:nvSpPr>
              <p:spPr>
                <a:xfrm>
                  <a:off x="8809425" y="3151601"/>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408" name="Group 407">
                <a:extLst>
                  <a:ext uri="{FF2B5EF4-FFF2-40B4-BE49-F238E27FC236}">
                    <a16:creationId xmlns:a16="http://schemas.microsoft.com/office/drawing/2014/main" id="{C551EAC3-8B47-2742-98D3-D3D3C5F96159}"/>
                  </a:ext>
                </a:extLst>
              </p:cNvPr>
              <p:cNvGrpSpPr/>
              <p:nvPr/>
            </p:nvGrpSpPr>
            <p:grpSpPr>
              <a:xfrm>
                <a:off x="14043618" y="3396602"/>
                <a:ext cx="167758" cy="108313"/>
                <a:chOff x="9145357" y="3464451"/>
                <a:chExt cx="644395" cy="416052"/>
              </a:xfrm>
            </p:grpSpPr>
            <p:sp>
              <p:nvSpPr>
                <p:cNvPr id="416" name="Freeform: Shape 856">
                  <a:extLst>
                    <a:ext uri="{FF2B5EF4-FFF2-40B4-BE49-F238E27FC236}">
                      <a16:creationId xmlns:a16="http://schemas.microsoft.com/office/drawing/2014/main" id="{F38AC85E-8768-E14F-AC24-60FFA82F9739}"/>
                    </a:ext>
                  </a:extLst>
                </p:cNvPr>
                <p:cNvSpPr/>
                <p:nvPr/>
              </p:nvSpPr>
              <p:spPr>
                <a:xfrm>
                  <a:off x="9222167" y="3515657"/>
                  <a:ext cx="228600" cy="27431"/>
                </a:xfrm>
                <a:custGeom>
                  <a:avLst/>
                  <a:gdLst>
                    <a:gd name="connsiteX0" fmla="*/ 2414 w 80461"/>
                    <a:gd name="connsiteY0" fmla="*/ 2414 h 9655"/>
                    <a:gd name="connsiteX1" fmla="*/ 78691 w 80461"/>
                    <a:gd name="connsiteY1" fmla="*/ 2414 h 9655"/>
                    <a:gd name="connsiteX2" fmla="*/ 78691 w 80461"/>
                    <a:gd name="connsiteY2" fmla="*/ 8207 h 9655"/>
                    <a:gd name="connsiteX3" fmla="*/ 2414 w 80461"/>
                    <a:gd name="connsiteY3" fmla="*/ 8207 h 9655"/>
                  </a:gdLst>
                  <a:ahLst/>
                  <a:cxnLst>
                    <a:cxn ang="0">
                      <a:pos x="connsiteX0" y="connsiteY0"/>
                    </a:cxn>
                    <a:cxn ang="0">
                      <a:pos x="connsiteX1" y="connsiteY1"/>
                    </a:cxn>
                    <a:cxn ang="0">
                      <a:pos x="connsiteX2" y="connsiteY2"/>
                    </a:cxn>
                    <a:cxn ang="0">
                      <a:pos x="connsiteX3" y="connsiteY3"/>
                    </a:cxn>
                  </a:cxnLst>
                  <a:rect l="l" t="t" r="r" b="b"/>
                  <a:pathLst>
                    <a:path w="80461" h="9655">
                      <a:moveTo>
                        <a:pt x="2414" y="2414"/>
                      </a:moveTo>
                      <a:lnTo>
                        <a:pt x="78691" y="2414"/>
                      </a:lnTo>
                      <a:lnTo>
                        <a:pt x="78691"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17" name="Freeform: Shape 857">
                  <a:extLst>
                    <a:ext uri="{FF2B5EF4-FFF2-40B4-BE49-F238E27FC236}">
                      <a16:creationId xmlns:a16="http://schemas.microsoft.com/office/drawing/2014/main" id="{4E9BD693-9938-FB43-9BE5-60BD6812A161}"/>
                    </a:ext>
                  </a:extLst>
                </p:cNvPr>
                <p:cNvSpPr/>
                <p:nvPr/>
              </p:nvSpPr>
              <p:spPr>
                <a:xfrm>
                  <a:off x="9461847" y="3515086"/>
                  <a:ext cx="164592" cy="27431"/>
                </a:xfrm>
                <a:custGeom>
                  <a:avLst/>
                  <a:gdLst>
                    <a:gd name="connsiteX0" fmla="*/ 57771 w 57932"/>
                    <a:gd name="connsiteY0" fmla="*/ 8207 h 9655"/>
                    <a:gd name="connsiteX1" fmla="*/ 2414 w 57932"/>
                    <a:gd name="connsiteY1" fmla="*/ 8207 h 9655"/>
                    <a:gd name="connsiteX2" fmla="*/ 2414 w 57932"/>
                    <a:gd name="connsiteY2" fmla="*/ 2414 h 9655"/>
                    <a:gd name="connsiteX3" fmla="*/ 57771 w 57932"/>
                    <a:gd name="connsiteY3" fmla="*/ 2414 h 9655"/>
                  </a:gdLst>
                  <a:ahLst/>
                  <a:cxnLst>
                    <a:cxn ang="0">
                      <a:pos x="connsiteX0" y="connsiteY0"/>
                    </a:cxn>
                    <a:cxn ang="0">
                      <a:pos x="connsiteX1" y="connsiteY1"/>
                    </a:cxn>
                    <a:cxn ang="0">
                      <a:pos x="connsiteX2" y="connsiteY2"/>
                    </a:cxn>
                    <a:cxn ang="0">
                      <a:pos x="connsiteX3" y="connsiteY3"/>
                    </a:cxn>
                  </a:cxnLst>
                  <a:rect l="l" t="t" r="r" b="b"/>
                  <a:pathLst>
                    <a:path w="57932" h="9655">
                      <a:moveTo>
                        <a:pt x="57771" y="8207"/>
                      </a:moveTo>
                      <a:lnTo>
                        <a:pt x="2414" y="8207"/>
                      </a:lnTo>
                      <a:lnTo>
                        <a:pt x="2414" y="2414"/>
                      </a:lnTo>
                      <a:lnTo>
                        <a:pt x="57771"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18" name="Freeform: Shape 858">
                  <a:extLst>
                    <a:ext uri="{FF2B5EF4-FFF2-40B4-BE49-F238E27FC236}">
                      <a16:creationId xmlns:a16="http://schemas.microsoft.com/office/drawing/2014/main" id="{3EB76B77-5949-044C-B461-6CA2B8E6A7B2}"/>
                    </a:ext>
                  </a:extLst>
                </p:cNvPr>
                <p:cNvSpPr/>
                <p:nvPr/>
              </p:nvSpPr>
              <p:spPr>
                <a:xfrm>
                  <a:off x="9278861" y="3589722"/>
                  <a:ext cx="301753" cy="27431"/>
                </a:xfrm>
                <a:custGeom>
                  <a:avLst/>
                  <a:gdLst>
                    <a:gd name="connsiteX0" fmla="*/ 2414 w 106208"/>
                    <a:gd name="connsiteY0" fmla="*/ 2414 h 9655"/>
                    <a:gd name="connsiteX1" fmla="*/ 104760 w 106208"/>
                    <a:gd name="connsiteY1" fmla="*/ 2414 h 9655"/>
                    <a:gd name="connsiteX2" fmla="*/ 104760 w 106208"/>
                    <a:gd name="connsiteY2" fmla="*/ 8207 h 9655"/>
                    <a:gd name="connsiteX3" fmla="*/ 2414 w 106208"/>
                    <a:gd name="connsiteY3" fmla="*/ 8207 h 9655"/>
                  </a:gdLst>
                  <a:ahLst/>
                  <a:cxnLst>
                    <a:cxn ang="0">
                      <a:pos x="connsiteX0" y="connsiteY0"/>
                    </a:cxn>
                    <a:cxn ang="0">
                      <a:pos x="connsiteX1" y="connsiteY1"/>
                    </a:cxn>
                    <a:cxn ang="0">
                      <a:pos x="connsiteX2" y="connsiteY2"/>
                    </a:cxn>
                    <a:cxn ang="0">
                      <a:pos x="connsiteX3" y="connsiteY3"/>
                    </a:cxn>
                  </a:cxnLst>
                  <a:rect l="l" t="t" r="r" b="b"/>
                  <a:pathLst>
                    <a:path w="106208" h="9655">
                      <a:moveTo>
                        <a:pt x="2414" y="2414"/>
                      </a:moveTo>
                      <a:lnTo>
                        <a:pt x="104760" y="2414"/>
                      </a:lnTo>
                      <a:lnTo>
                        <a:pt x="104760"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19" name="Freeform: Shape 859">
                  <a:extLst>
                    <a:ext uri="{FF2B5EF4-FFF2-40B4-BE49-F238E27FC236}">
                      <a16:creationId xmlns:a16="http://schemas.microsoft.com/office/drawing/2014/main" id="{E63C2C95-D68E-3147-A02F-5325D3790602}"/>
                    </a:ext>
                  </a:extLst>
                </p:cNvPr>
                <p:cNvSpPr/>
                <p:nvPr/>
              </p:nvSpPr>
              <p:spPr>
                <a:xfrm>
                  <a:off x="9689168" y="3590484"/>
                  <a:ext cx="100584" cy="27431"/>
                </a:xfrm>
                <a:custGeom>
                  <a:avLst/>
                  <a:gdLst>
                    <a:gd name="connsiteX0" fmla="*/ 33955 w 35402"/>
                    <a:gd name="connsiteY0" fmla="*/ 8207 h 9655"/>
                    <a:gd name="connsiteX1" fmla="*/ 2414 w 35402"/>
                    <a:gd name="connsiteY1" fmla="*/ 8207 h 9655"/>
                    <a:gd name="connsiteX2" fmla="*/ 2414 w 35402"/>
                    <a:gd name="connsiteY2" fmla="*/ 2414 h 9655"/>
                    <a:gd name="connsiteX3" fmla="*/ 33955 w 35402"/>
                    <a:gd name="connsiteY3" fmla="*/ 2414 h 9655"/>
                  </a:gdLst>
                  <a:ahLst/>
                  <a:cxnLst>
                    <a:cxn ang="0">
                      <a:pos x="connsiteX0" y="connsiteY0"/>
                    </a:cxn>
                    <a:cxn ang="0">
                      <a:pos x="connsiteX1" y="connsiteY1"/>
                    </a:cxn>
                    <a:cxn ang="0">
                      <a:pos x="connsiteX2" y="connsiteY2"/>
                    </a:cxn>
                    <a:cxn ang="0">
                      <a:pos x="connsiteX3" y="connsiteY3"/>
                    </a:cxn>
                  </a:cxnLst>
                  <a:rect l="l" t="t" r="r" b="b"/>
                  <a:pathLst>
                    <a:path w="35402" h="9655">
                      <a:moveTo>
                        <a:pt x="33955" y="8207"/>
                      </a:moveTo>
                      <a:lnTo>
                        <a:pt x="2414" y="8207"/>
                      </a:lnTo>
                      <a:lnTo>
                        <a:pt x="2414" y="2414"/>
                      </a:lnTo>
                      <a:lnTo>
                        <a:pt x="33955"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0" name="Freeform: Shape 860">
                  <a:extLst>
                    <a:ext uri="{FF2B5EF4-FFF2-40B4-BE49-F238E27FC236}">
                      <a16:creationId xmlns:a16="http://schemas.microsoft.com/office/drawing/2014/main" id="{EB89A6F9-BD8F-F14E-9A26-37FBDB5080B3}"/>
                    </a:ext>
                  </a:extLst>
                </p:cNvPr>
                <p:cNvSpPr/>
                <p:nvPr/>
              </p:nvSpPr>
              <p:spPr>
                <a:xfrm>
                  <a:off x="9582441" y="3589722"/>
                  <a:ext cx="100584" cy="27431"/>
                </a:xfrm>
                <a:custGeom>
                  <a:avLst/>
                  <a:gdLst>
                    <a:gd name="connsiteX0" fmla="*/ 2414 w 35402"/>
                    <a:gd name="connsiteY0" fmla="*/ 2414 h 9655"/>
                    <a:gd name="connsiteX1" fmla="*/ 34598 w 35402"/>
                    <a:gd name="connsiteY1" fmla="*/ 2414 h 9655"/>
                    <a:gd name="connsiteX2" fmla="*/ 34598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598" y="2414"/>
                      </a:lnTo>
                      <a:lnTo>
                        <a:pt x="3459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1" name="Freeform: Shape 861">
                  <a:extLst>
                    <a:ext uri="{FF2B5EF4-FFF2-40B4-BE49-F238E27FC236}">
                      <a16:creationId xmlns:a16="http://schemas.microsoft.com/office/drawing/2014/main" id="{90624570-7C1E-7746-823D-E2E974116ED3}"/>
                    </a:ext>
                  </a:extLst>
                </p:cNvPr>
                <p:cNvSpPr/>
                <p:nvPr/>
              </p:nvSpPr>
              <p:spPr>
                <a:xfrm>
                  <a:off x="9375786" y="3664702"/>
                  <a:ext cx="265176" cy="27431"/>
                </a:xfrm>
                <a:custGeom>
                  <a:avLst/>
                  <a:gdLst>
                    <a:gd name="connsiteX0" fmla="*/ 2414 w 93334"/>
                    <a:gd name="connsiteY0" fmla="*/ 2414 h 9655"/>
                    <a:gd name="connsiteX1" fmla="*/ 92208 w 93334"/>
                    <a:gd name="connsiteY1" fmla="*/ 2414 h 9655"/>
                    <a:gd name="connsiteX2" fmla="*/ 92208 w 93334"/>
                    <a:gd name="connsiteY2" fmla="*/ 8207 h 9655"/>
                    <a:gd name="connsiteX3" fmla="*/ 2414 w 93334"/>
                    <a:gd name="connsiteY3" fmla="*/ 8207 h 9655"/>
                  </a:gdLst>
                  <a:ahLst/>
                  <a:cxnLst>
                    <a:cxn ang="0">
                      <a:pos x="connsiteX0" y="connsiteY0"/>
                    </a:cxn>
                    <a:cxn ang="0">
                      <a:pos x="connsiteX1" y="connsiteY1"/>
                    </a:cxn>
                    <a:cxn ang="0">
                      <a:pos x="connsiteX2" y="connsiteY2"/>
                    </a:cxn>
                    <a:cxn ang="0">
                      <a:pos x="connsiteX3" y="connsiteY3"/>
                    </a:cxn>
                  </a:cxnLst>
                  <a:rect l="l" t="t" r="r" b="b"/>
                  <a:pathLst>
                    <a:path w="93334" h="9655">
                      <a:moveTo>
                        <a:pt x="2414" y="2414"/>
                      </a:moveTo>
                      <a:lnTo>
                        <a:pt x="92208" y="2414"/>
                      </a:lnTo>
                      <a:lnTo>
                        <a:pt x="9220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2" name="Freeform: Shape 862">
                  <a:extLst>
                    <a:ext uri="{FF2B5EF4-FFF2-40B4-BE49-F238E27FC236}">
                      <a16:creationId xmlns:a16="http://schemas.microsoft.com/office/drawing/2014/main" id="{EA6F47B9-3676-CA44-9AD5-8DCD68A8D4A5}"/>
                    </a:ext>
                  </a:extLst>
                </p:cNvPr>
                <p:cNvSpPr/>
                <p:nvPr/>
              </p:nvSpPr>
              <p:spPr>
                <a:xfrm>
                  <a:off x="9305727" y="3664961"/>
                  <a:ext cx="64008" cy="27431"/>
                </a:xfrm>
                <a:custGeom>
                  <a:avLst/>
                  <a:gdLst>
                    <a:gd name="connsiteX0" fmla="*/ 21081 w 22529"/>
                    <a:gd name="connsiteY0" fmla="*/ 8207 h 9655"/>
                    <a:gd name="connsiteX1" fmla="*/ 2414 w 22529"/>
                    <a:gd name="connsiteY1" fmla="*/ 8207 h 9655"/>
                    <a:gd name="connsiteX2" fmla="*/ 2414 w 22529"/>
                    <a:gd name="connsiteY2" fmla="*/ 2414 h 9655"/>
                    <a:gd name="connsiteX3" fmla="*/ 21081 w 22529"/>
                    <a:gd name="connsiteY3" fmla="*/ 2414 h 9655"/>
                  </a:gdLst>
                  <a:ahLst/>
                  <a:cxnLst>
                    <a:cxn ang="0">
                      <a:pos x="connsiteX0" y="connsiteY0"/>
                    </a:cxn>
                    <a:cxn ang="0">
                      <a:pos x="connsiteX1" y="connsiteY1"/>
                    </a:cxn>
                    <a:cxn ang="0">
                      <a:pos x="connsiteX2" y="connsiteY2"/>
                    </a:cxn>
                    <a:cxn ang="0">
                      <a:pos x="connsiteX3" y="connsiteY3"/>
                    </a:cxn>
                  </a:cxnLst>
                  <a:rect l="l" t="t" r="r" b="b"/>
                  <a:pathLst>
                    <a:path w="22529" h="9655">
                      <a:moveTo>
                        <a:pt x="21081" y="8207"/>
                      </a:moveTo>
                      <a:lnTo>
                        <a:pt x="2414" y="8207"/>
                      </a:lnTo>
                      <a:lnTo>
                        <a:pt x="2414" y="2414"/>
                      </a:lnTo>
                      <a:lnTo>
                        <a:pt x="21081"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3" name="Freeform: Shape 863">
                  <a:extLst>
                    <a:ext uri="{FF2B5EF4-FFF2-40B4-BE49-F238E27FC236}">
                      <a16:creationId xmlns:a16="http://schemas.microsoft.com/office/drawing/2014/main" id="{16188AD7-D972-3A40-B0FD-91BCD24C7A3B}"/>
                    </a:ext>
                  </a:extLst>
                </p:cNvPr>
                <p:cNvSpPr/>
                <p:nvPr/>
              </p:nvSpPr>
              <p:spPr>
                <a:xfrm>
                  <a:off x="9222167" y="3722312"/>
                  <a:ext cx="182880" cy="27431"/>
                </a:xfrm>
                <a:custGeom>
                  <a:avLst/>
                  <a:gdLst>
                    <a:gd name="connsiteX0" fmla="*/ 2414 w 64368"/>
                    <a:gd name="connsiteY0" fmla="*/ 2414 h 9655"/>
                    <a:gd name="connsiteX1" fmla="*/ 63564 w 64368"/>
                    <a:gd name="connsiteY1" fmla="*/ 2414 h 9655"/>
                    <a:gd name="connsiteX2" fmla="*/ 63564 w 64368"/>
                    <a:gd name="connsiteY2" fmla="*/ 8207 h 9655"/>
                    <a:gd name="connsiteX3" fmla="*/ 2414 w 64368"/>
                    <a:gd name="connsiteY3" fmla="*/ 8207 h 9655"/>
                  </a:gdLst>
                  <a:ahLst/>
                  <a:cxnLst>
                    <a:cxn ang="0">
                      <a:pos x="connsiteX0" y="connsiteY0"/>
                    </a:cxn>
                    <a:cxn ang="0">
                      <a:pos x="connsiteX1" y="connsiteY1"/>
                    </a:cxn>
                    <a:cxn ang="0">
                      <a:pos x="connsiteX2" y="connsiteY2"/>
                    </a:cxn>
                    <a:cxn ang="0">
                      <a:pos x="connsiteX3" y="connsiteY3"/>
                    </a:cxn>
                  </a:cxnLst>
                  <a:rect l="l" t="t" r="r" b="b"/>
                  <a:pathLst>
                    <a:path w="64368" h="9655">
                      <a:moveTo>
                        <a:pt x="2414" y="2414"/>
                      </a:moveTo>
                      <a:lnTo>
                        <a:pt x="63564" y="2414"/>
                      </a:lnTo>
                      <a:lnTo>
                        <a:pt x="6356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4" name="Freeform: Shape 864">
                  <a:extLst>
                    <a:ext uri="{FF2B5EF4-FFF2-40B4-BE49-F238E27FC236}">
                      <a16:creationId xmlns:a16="http://schemas.microsoft.com/office/drawing/2014/main" id="{34E433AE-410E-C54E-B9BA-F1EB63784475}"/>
                    </a:ext>
                  </a:extLst>
                </p:cNvPr>
                <p:cNvSpPr/>
                <p:nvPr/>
              </p:nvSpPr>
              <p:spPr>
                <a:xfrm>
                  <a:off x="9409621" y="3722312"/>
                  <a:ext cx="73153" cy="27431"/>
                </a:xfrm>
                <a:custGeom>
                  <a:avLst/>
                  <a:gdLst>
                    <a:gd name="connsiteX0" fmla="*/ 2414 w 25747"/>
                    <a:gd name="connsiteY0" fmla="*/ 2414 h 9655"/>
                    <a:gd name="connsiteX1" fmla="*/ 23334 w 25747"/>
                    <a:gd name="connsiteY1" fmla="*/ 2414 h 9655"/>
                    <a:gd name="connsiteX2" fmla="*/ 23334 w 25747"/>
                    <a:gd name="connsiteY2" fmla="*/ 8207 h 9655"/>
                    <a:gd name="connsiteX3" fmla="*/ 2414 w 25747"/>
                    <a:gd name="connsiteY3" fmla="*/ 8207 h 9655"/>
                  </a:gdLst>
                  <a:ahLst/>
                  <a:cxnLst>
                    <a:cxn ang="0">
                      <a:pos x="connsiteX0" y="connsiteY0"/>
                    </a:cxn>
                    <a:cxn ang="0">
                      <a:pos x="connsiteX1" y="connsiteY1"/>
                    </a:cxn>
                    <a:cxn ang="0">
                      <a:pos x="connsiteX2" y="connsiteY2"/>
                    </a:cxn>
                    <a:cxn ang="0">
                      <a:pos x="connsiteX3" y="connsiteY3"/>
                    </a:cxn>
                  </a:cxnLst>
                  <a:rect l="l" t="t" r="r" b="b"/>
                  <a:pathLst>
                    <a:path w="25747" h="9655">
                      <a:moveTo>
                        <a:pt x="2414" y="2414"/>
                      </a:moveTo>
                      <a:lnTo>
                        <a:pt x="23334" y="2414"/>
                      </a:lnTo>
                      <a:lnTo>
                        <a:pt x="2333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5" name="Freeform: Shape 865">
                  <a:extLst>
                    <a:ext uri="{FF2B5EF4-FFF2-40B4-BE49-F238E27FC236}">
                      <a16:creationId xmlns:a16="http://schemas.microsoft.com/office/drawing/2014/main" id="{5C97AA5B-E428-2142-BAA2-86A0C870D9A0}"/>
                    </a:ext>
                  </a:extLst>
                </p:cNvPr>
                <p:cNvSpPr/>
                <p:nvPr/>
              </p:nvSpPr>
              <p:spPr>
                <a:xfrm>
                  <a:off x="9485516" y="3722312"/>
                  <a:ext cx="246888" cy="27431"/>
                </a:xfrm>
                <a:custGeom>
                  <a:avLst/>
                  <a:gdLst>
                    <a:gd name="connsiteX0" fmla="*/ 2414 w 86898"/>
                    <a:gd name="connsiteY0" fmla="*/ 2414 h 9655"/>
                    <a:gd name="connsiteX1" fmla="*/ 86093 w 86898"/>
                    <a:gd name="connsiteY1" fmla="*/ 2414 h 9655"/>
                    <a:gd name="connsiteX2" fmla="*/ 86093 w 86898"/>
                    <a:gd name="connsiteY2" fmla="*/ 8207 h 9655"/>
                    <a:gd name="connsiteX3" fmla="*/ 2414 w 86898"/>
                    <a:gd name="connsiteY3" fmla="*/ 8207 h 9655"/>
                  </a:gdLst>
                  <a:ahLst/>
                  <a:cxnLst>
                    <a:cxn ang="0">
                      <a:pos x="connsiteX0" y="connsiteY0"/>
                    </a:cxn>
                    <a:cxn ang="0">
                      <a:pos x="connsiteX1" y="connsiteY1"/>
                    </a:cxn>
                    <a:cxn ang="0">
                      <a:pos x="connsiteX2" y="connsiteY2"/>
                    </a:cxn>
                    <a:cxn ang="0">
                      <a:pos x="connsiteX3" y="connsiteY3"/>
                    </a:cxn>
                  </a:cxnLst>
                  <a:rect l="l" t="t" r="r" b="b"/>
                  <a:pathLst>
                    <a:path w="86898" h="9655">
                      <a:moveTo>
                        <a:pt x="2414" y="2414"/>
                      </a:moveTo>
                      <a:lnTo>
                        <a:pt x="86093" y="2414"/>
                      </a:lnTo>
                      <a:lnTo>
                        <a:pt x="86093"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6" name="Freeform: Shape 866">
                  <a:extLst>
                    <a:ext uri="{FF2B5EF4-FFF2-40B4-BE49-F238E27FC236}">
                      <a16:creationId xmlns:a16="http://schemas.microsoft.com/office/drawing/2014/main" id="{FBA4580C-17A4-9949-9791-425ABB047839}"/>
                    </a:ext>
                  </a:extLst>
                </p:cNvPr>
                <p:cNvSpPr/>
                <p:nvPr/>
              </p:nvSpPr>
              <p:spPr>
                <a:xfrm>
                  <a:off x="9278861" y="3797292"/>
                  <a:ext cx="100584" cy="27431"/>
                </a:xfrm>
                <a:custGeom>
                  <a:avLst/>
                  <a:gdLst>
                    <a:gd name="connsiteX0" fmla="*/ 2414 w 35402"/>
                    <a:gd name="connsiteY0" fmla="*/ 2414 h 9655"/>
                    <a:gd name="connsiteX1" fmla="*/ 34276 w 35402"/>
                    <a:gd name="connsiteY1" fmla="*/ 2414 h 9655"/>
                    <a:gd name="connsiteX2" fmla="*/ 34276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276" y="2414"/>
                      </a:lnTo>
                      <a:lnTo>
                        <a:pt x="34276"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7" name="Freeform: Shape 867">
                  <a:extLst>
                    <a:ext uri="{FF2B5EF4-FFF2-40B4-BE49-F238E27FC236}">
                      <a16:creationId xmlns:a16="http://schemas.microsoft.com/office/drawing/2014/main" id="{E97D93B5-9D3D-2848-8F59-385ADE9FCBC2}"/>
                    </a:ext>
                  </a:extLst>
                </p:cNvPr>
                <p:cNvSpPr/>
                <p:nvPr/>
              </p:nvSpPr>
              <p:spPr>
                <a:xfrm>
                  <a:off x="9395935" y="3797553"/>
                  <a:ext cx="219457" cy="27431"/>
                </a:xfrm>
                <a:custGeom>
                  <a:avLst/>
                  <a:gdLst>
                    <a:gd name="connsiteX0" fmla="*/ 77725 w 77242"/>
                    <a:gd name="connsiteY0" fmla="*/ 8207 h 9655"/>
                    <a:gd name="connsiteX1" fmla="*/ 2414 w 77242"/>
                    <a:gd name="connsiteY1" fmla="*/ 8207 h 9655"/>
                    <a:gd name="connsiteX2" fmla="*/ 2414 w 77242"/>
                    <a:gd name="connsiteY2" fmla="*/ 2414 h 9655"/>
                    <a:gd name="connsiteX3" fmla="*/ 77725 w 77242"/>
                    <a:gd name="connsiteY3" fmla="*/ 2414 h 9655"/>
                  </a:gdLst>
                  <a:ahLst/>
                  <a:cxnLst>
                    <a:cxn ang="0">
                      <a:pos x="connsiteX0" y="connsiteY0"/>
                    </a:cxn>
                    <a:cxn ang="0">
                      <a:pos x="connsiteX1" y="connsiteY1"/>
                    </a:cxn>
                    <a:cxn ang="0">
                      <a:pos x="connsiteX2" y="connsiteY2"/>
                    </a:cxn>
                    <a:cxn ang="0">
                      <a:pos x="connsiteX3" y="connsiteY3"/>
                    </a:cxn>
                  </a:cxnLst>
                  <a:rect l="l" t="t" r="r" b="b"/>
                  <a:pathLst>
                    <a:path w="77242" h="9655">
                      <a:moveTo>
                        <a:pt x="77725" y="8207"/>
                      </a:moveTo>
                      <a:lnTo>
                        <a:pt x="2414" y="8207"/>
                      </a:lnTo>
                      <a:lnTo>
                        <a:pt x="2414" y="2414"/>
                      </a:lnTo>
                      <a:lnTo>
                        <a:pt x="77725"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8" name="Freeform: Shape 868">
                  <a:extLst>
                    <a:ext uri="{FF2B5EF4-FFF2-40B4-BE49-F238E27FC236}">
                      <a16:creationId xmlns:a16="http://schemas.microsoft.com/office/drawing/2014/main" id="{244791B3-2948-FA42-B5F3-480180851071}"/>
                    </a:ext>
                  </a:extLst>
                </p:cNvPr>
                <p:cNvSpPr/>
                <p:nvPr/>
              </p:nvSpPr>
              <p:spPr>
                <a:xfrm>
                  <a:off x="9145357" y="3464451"/>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29" name="Freeform: Shape 869">
                  <a:extLst>
                    <a:ext uri="{FF2B5EF4-FFF2-40B4-BE49-F238E27FC236}">
                      <a16:creationId xmlns:a16="http://schemas.microsoft.com/office/drawing/2014/main" id="{8B6E9A6D-0C83-6C4B-8A5D-5F077AB6CD3B}"/>
                    </a:ext>
                  </a:extLst>
                </p:cNvPr>
                <p:cNvSpPr/>
                <p:nvPr/>
              </p:nvSpPr>
              <p:spPr>
                <a:xfrm>
                  <a:off x="9145357" y="3527544"/>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0" name="Freeform: Shape 870">
                  <a:extLst>
                    <a:ext uri="{FF2B5EF4-FFF2-40B4-BE49-F238E27FC236}">
                      <a16:creationId xmlns:a16="http://schemas.microsoft.com/office/drawing/2014/main" id="{66503257-14F8-2C42-AF91-864649041D17}"/>
                    </a:ext>
                  </a:extLst>
                </p:cNvPr>
                <p:cNvSpPr/>
                <p:nvPr/>
              </p:nvSpPr>
              <p:spPr>
                <a:xfrm>
                  <a:off x="9145357" y="3590637"/>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1" name="Freeform: Shape 871">
                  <a:extLst>
                    <a:ext uri="{FF2B5EF4-FFF2-40B4-BE49-F238E27FC236}">
                      <a16:creationId xmlns:a16="http://schemas.microsoft.com/office/drawing/2014/main" id="{6B6EF788-951A-ED4A-94C3-8C65F9B99149}"/>
                    </a:ext>
                  </a:extLst>
                </p:cNvPr>
                <p:cNvSpPr/>
                <p:nvPr/>
              </p:nvSpPr>
              <p:spPr>
                <a:xfrm>
                  <a:off x="9145357" y="3654645"/>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2" name="Freeform: Shape 872">
                  <a:extLst>
                    <a:ext uri="{FF2B5EF4-FFF2-40B4-BE49-F238E27FC236}">
                      <a16:creationId xmlns:a16="http://schemas.microsoft.com/office/drawing/2014/main" id="{C7ADB9EA-88EA-B74E-9D43-521024C19C43}"/>
                    </a:ext>
                  </a:extLst>
                </p:cNvPr>
                <p:cNvSpPr/>
                <p:nvPr/>
              </p:nvSpPr>
              <p:spPr>
                <a:xfrm>
                  <a:off x="9145357" y="3717738"/>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3" name="Freeform: Shape 873">
                  <a:extLst>
                    <a:ext uri="{FF2B5EF4-FFF2-40B4-BE49-F238E27FC236}">
                      <a16:creationId xmlns:a16="http://schemas.microsoft.com/office/drawing/2014/main" id="{52C1897C-A4DA-C24B-A2F0-412F14499B99}"/>
                    </a:ext>
                  </a:extLst>
                </p:cNvPr>
                <p:cNvSpPr/>
                <p:nvPr/>
              </p:nvSpPr>
              <p:spPr>
                <a:xfrm>
                  <a:off x="9145357" y="3780833"/>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34" name="Freeform: Shape 874">
                  <a:extLst>
                    <a:ext uri="{FF2B5EF4-FFF2-40B4-BE49-F238E27FC236}">
                      <a16:creationId xmlns:a16="http://schemas.microsoft.com/office/drawing/2014/main" id="{F0F1A1DA-BE4E-AE47-A33F-AD6E742FB878}"/>
                    </a:ext>
                  </a:extLst>
                </p:cNvPr>
                <p:cNvSpPr/>
                <p:nvPr/>
              </p:nvSpPr>
              <p:spPr>
                <a:xfrm>
                  <a:off x="9145357" y="3843926"/>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409" name="Group 408">
                <a:extLst>
                  <a:ext uri="{FF2B5EF4-FFF2-40B4-BE49-F238E27FC236}">
                    <a16:creationId xmlns:a16="http://schemas.microsoft.com/office/drawing/2014/main" id="{34509F5A-DD41-6C49-92A4-C191D6DC0177}"/>
                  </a:ext>
                </a:extLst>
              </p:cNvPr>
              <p:cNvGrpSpPr/>
              <p:nvPr/>
            </p:nvGrpSpPr>
            <p:grpSpPr>
              <a:xfrm>
                <a:off x="14184160" y="3439575"/>
                <a:ext cx="193015" cy="188521"/>
                <a:chOff x="8848997" y="6359275"/>
                <a:chExt cx="785468" cy="767180"/>
              </a:xfrm>
            </p:grpSpPr>
            <p:sp>
              <p:nvSpPr>
                <p:cNvPr id="410" name="Freeform: Shape 850">
                  <a:extLst>
                    <a:ext uri="{FF2B5EF4-FFF2-40B4-BE49-F238E27FC236}">
                      <a16:creationId xmlns:a16="http://schemas.microsoft.com/office/drawing/2014/main" id="{6CDACB99-3133-1E44-9CCB-B556BF4326C5}"/>
                    </a:ext>
                  </a:extLst>
                </p:cNvPr>
                <p:cNvSpPr/>
                <p:nvPr/>
              </p:nvSpPr>
              <p:spPr>
                <a:xfrm>
                  <a:off x="8998045" y="6725948"/>
                  <a:ext cx="265176" cy="27431"/>
                </a:xfrm>
                <a:custGeom>
                  <a:avLst/>
                  <a:gdLst>
                    <a:gd name="connsiteX0" fmla="*/ 4828 w 93334"/>
                    <a:gd name="connsiteY0" fmla="*/ 4828 h 9655"/>
                    <a:gd name="connsiteX1" fmla="*/ 91404 w 93334"/>
                    <a:gd name="connsiteY1" fmla="*/ 4828 h 9655"/>
                  </a:gdLst>
                  <a:ahLst/>
                  <a:cxnLst>
                    <a:cxn ang="0">
                      <a:pos x="connsiteX0" y="connsiteY0"/>
                    </a:cxn>
                    <a:cxn ang="0">
                      <a:pos x="connsiteX1" y="connsiteY1"/>
                    </a:cxn>
                  </a:cxnLst>
                  <a:rect l="l" t="t" r="r" b="b"/>
                  <a:pathLst>
                    <a:path w="93334" h="9655">
                      <a:moveTo>
                        <a:pt x="4828" y="4828"/>
                      </a:moveTo>
                      <a:lnTo>
                        <a:pt x="91404"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11" name="Freeform: Shape 851">
                  <a:extLst>
                    <a:ext uri="{FF2B5EF4-FFF2-40B4-BE49-F238E27FC236}">
                      <a16:creationId xmlns:a16="http://schemas.microsoft.com/office/drawing/2014/main" id="{644750F0-F5B2-1945-A950-F18054B29694}"/>
                    </a:ext>
                  </a:extLst>
                </p:cNvPr>
                <p:cNvSpPr/>
                <p:nvPr/>
              </p:nvSpPr>
              <p:spPr>
                <a:xfrm>
                  <a:off x="8951411" y="6639080"/>
                  <a:ext cx="182880" cy="27431"/>
                </a:xfrm>
                <a:custGeom>
                  <a:avLst/>
                  <a:gdLst>
                    <a:gd name="connsiteX0" fmla="*/ 4828 w 64368"/>
                    <a:gd name="connsiteY0" fmla="*/ 4828 h 9655"/>
                    <a:gd name="connsiteX1" fmla="*/ 62116 w 64368"/>
                    <a:gd name="connsiteY1" fmla="*/ 4828 h 9655"/>
                  </a:gdLst>
                  <a:ahLst/>
                  <a:cxnLst>
                    <a:cxn ang="0">
                      <a:pos x="connsiteX0" y="connsiteY0"/>
                    </a:cxn>
                    <a:cxn ang="0">
                      <a:pos x="connsiteX1" y="connsiteY1"/>
                    </a:cxn>
                  </a:cxnLst>
                  <a:rect l="l" t="t" r="r" b="b"/>
                  <a:pathLst>
                    <a:path w="64368" h="9655">
                      <a:moveTo>
                        <a:pt x="4828" y="4828"/>
                      </a:moveTo>
                      <a:lnTo>
                        <a:pt x="62116" y="4828"/>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412" name="Freeform: Shape 852">
                  <a:extLst>
                    <a:ext uri="{FF2B5EF4-FFF2-40B4-BE49-F238E27FC236}">
                      <a16:creationId xmlns:a16="http://schemas.microsoft.com/office/drawing/2014/main" id="{1752A9FB-B268-0240-B973-86F3DF75365E}"/>
                    </a:ext>
                  </a:extLst>
                </p:cNvPr>
                <p:cNvSpPr/>
                <p:nvPr/>
              </p:nvSpPr>
              <p:spPr>
                <a:xfrm>
                  <a:off x="9150750" y="6639080"/>
                  <a:ext cx="91439" cy="27431"/>
                </a:xfrm>
                <a:custGeom>
                  <a:avLst/>
                  <a:gdLst>
                    <a:gd name="connsiteX0" fmla="*/ 4828 w 32184"/>
                    <a:gd name="connsiteY0" fmla="*/ 4828 h 9655"/>
                    <a:gd name="connsiteX1" fmla="*/ 29288 w 32184"/>
                    <a:gd name="connsiteY1" fmla="*/ 4828 h 9655"/>
                  </a:gdLst>
                  <a:ahLst/>
                  <a:cxnLst>
                    <a:cxn ang="0">
                      <a:pos x="connsiteX0" y="connsiteY0"/>
                    </a:cxn>
                    <a:cxn ang="0">
                      <a:pos x="connsiteX1" y="connsiteY1"/>
                    </a:cxn>
                  </a:cxnLst>
                  <a:rect l="l" t="t" r="r" b="b"/>
                  <a:pathLst>
                    <a:path w="32184" h="9655">
                      <a:moveTo>
                        <a:pt x="4828" y="4828"/>
                      </a:moveTo>
                      <a:lnTo>
                        <a:pt x="29288" y="4828"/>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413" name="Freeform: Shape 853">
                  <a:extLst>
                    <a:ext uri="{FF2B5EF4-FFF2-40B4-BE49-F238E27FC236}">
                      <a16:creationId xmlns:a16="http://schemas.microsoft.com/office/drawing/2014/main" id="{23C7AF68-AD71-ED4F-A6EB-9D950CB88FA8}"/>
                    </a:ext>
                  </a:extLst>
                </p:cNvPr>
                <p:cNvSpPr/>
                <p:nvPr/>
              </p:nvSpPr>
              <p:spPr>
                <a:xfrm>
                  <a:off x="9056566" y="6553128"/>
                  <a:ext cx="256031" cy="27431"/>
                </a:xfrm>
                <a:custGeom>
                  <a:avLst/>
                  <a:gdLst>
                    <a:gd name="connsiteX0" fmla="*/ 4828 w 90116"/>
                    <a:gd name="connsiteY0" fmla="*/ 4828 h 9655"/>
                    <a:gd name="connsiteX1" fmla="*/ 86898 w 90116"/>
                    <a:gd name="connsiteY1" fmla="*/ 4828 h 9655"/>
                  </a:gdLst>
                  <a:ahLst/>
                  <a:cxnLst>
                    <a:cxn ang="0">
                      <a:pos x="connsiteX0" y="connsiteY0"/>
                    </a:cxn>
                    <a:cxn ang="0">
                      <a:pos x="connsiteX1" y="connsiteY1"/>
                    </a:cxn>
                  </a:cxnLst>
                  <a:rect l="l" t="t" r="r" b="b"/>
                  <a:pathLst>
                    <a:path w="90116" h="9655">
                      <a:moveTo>
                        <a:pt x="4828" y="4828"/>
                      </a:moveTo>
                      <a:lnTo>
                        <a:pt x="86898"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14" name="Freeform: Shape 854">
                  <a:extLst>
                    <a:ext uri="{FF2B5EF4-FFF2-40B4-BE49-F238E27FC236}">
                      <a16:creationId xmlns:a16="http://schemas.microsoft.com/office/drawing/2014/main" id="{4BA1559E-8982-0A4A-BEE9-E3F6523BA2AE}"/>
                    </a:ext>
                  </a:extLst>
                </p:cNvPr>
                <p:cNvSpPr/>
                <p:nvPr/>
              </p:nvSpPr>
              <p:spPr>
                <a:xfrm>
                  <a:off x="8848997" y="6359275"/>
                  <a:ext cx="585214" cy="576072"/>
                </a:xfrm>
                <a:custGeom>
                  <a:avLst/>
                  <a:gdLst>
                    <a:gd name="connsiteX0" fmla="*/ 201153 w 205980"/>
                    <a:gd name="connsiteY0" fmla="*/ 102990 h 202762"/>
                    <a:gd name="connsiteX1" fmla="*/ 102990 w 205980"/>
                    <a:gd name="connsiteY1" fmla="*/ 201153 h 202762"/>
                    <a:gd name="connsiteX2" fmla="*/ 4828 w 205980"/>
                    <a:gd name="connsiteY2" fmla="*/ 102990 h 202762"/>
                    <a:gd name="connsiteX3" fmla="*/ 102990 w 205980"/>
                    <a:gd name="connsiteY3" fmla="*/ 4828 h 202762"/>
                    <a:gd name="connsiteX4" fmla="*/ 201153 w 205980"/>
                    <a:gd name="connsiteY4" fmla="*/ 102990 h 20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80" h="202762">
                      <a:moveTo>
                        <a:pt x="201153" y="102990"/>
                      </a:moveTo>
                      <a:cubicBezTo>
                        <a:pt x="201153" y="157204"/>
                        <a:pt x="157204" y="201153"/>
                        <a:pt x="102990" y="201153"/>
                      </a:cubicBezTo>
                      <a:cubicBezTo>
                        <a:pt x="48777" y="201153"/>
                        <a:pt x="4828" y="157204"/>
                        <a:pt x="4828" y="102990"/>
                      </a:cubicBezTo>
                      <a:cubicBezTo>
                        <a:pt x="4828" y="48777"/>
                        <a:pt x="48777" y="4828"/>
                        <a:pt x="102990" y="4828"/>
                      </a:cubicBezTo>
                      <a:cubicBezTo>
                        <a:pt x="157204" y="4828"/>
                        <a:pt x="201153" y="48777"/>
                        <a:pt x="201153" y="102990"/>
                      </a:cubicBezTo>
                      <a:close/>
                    </a:path>
                  </a:pathLst>
                </a:custGeom>
                <a:noFill/>
                <a:ln w="12700"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415" name="Freeform: Shape 855">
                  <a:extLst>
                    <a:ext uri="{FF2B5EF4-FFF2-40B4-BE49-F238E27FC236}">
                      <a16:creationId xmlns:a16="http://schemas.microsoft.com/office/drawing/2014/main" id="{B78C6671-702A-7042-8229-5BA5EAFA7703}"/>
                    </a:ext>
                  </a:extLst>
                </p:cNvPr>
                <p:cNvSpPr/>
                <p:nvPr/>
              </p:nvSpPr>
              <p:spPr>
                <a:xfrm>
                  <a:off x="9277850" y="6769840"/>
                  <a:ext cx="356615" cy="356615"/>
                </a:xfrm>
                <a:custGeom>
                  <a:avLst/>
                  <a:gdLst>
                    <a:gd name="connsiteX0" fmla="*/ 39909 w 125519"/>
                    <a:gd name="connsiteY0" fmla="*/ 4828 h 125519"/>
                    <a:gd name="connsiteX1" fmla="*/ 114255 w 125519"/>
                    <a:gd name="connsiteY1" fmla="*/ 79496 h 125519"/>
                    <a:gd name="connsiteX2" fmla="*/ 113611 w 125519"/>
                    <a:gd name="connsiteY2" fmla="*/ 114898 h 125519"/>
                    <a:gd name="connsiteX3" fmla="*/ 113611 w 125519"/>
                    <a:gd name="connsiteY3" fmla="*/ 114898 h 125519"/>
                    <a:gd name="connsiteX4" fmla="*/ 78208 w 125519"/>
                    <a:gd name="connsiteY4" fmla="*/ 115542 h 125519"/>
                    <a:gd name="connsiteX5" fmla="*/ 4828 w 125519"/>
                    <a:gd name="connsiteY5" fmla="*/ 42162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519" h="125519">
                      <a:moveTo>
                        <a:pt x="39909" y="4828"/>
                      </a:moveTo>
                      <a:lnTo>
                        <a:pt x="114255" y="79496"/>
                      </a:lnTo>
                      <a:cubicBezTo>
                        <a:pt x="123910" y="89151"/>
                        <a:pt x="123588" y="104921"/>
                        <a:pt x="113611" y="114898"/>
                      </a:cubicBezTo>
                      <a:lnTo>
                        <a:pt x="113611" y="114898"/>
                      </a:lnTo>
                      <a:cubicBezTo>
                        <a:pt x="103634" y="124876"/>
                        <a:pt x="87864" y="125197"/>
                        <a:pt x="78208" y="115542"/>
                      </a:cubicBezTo>
                      <a:lnTo>
                        <a:pt x="4828" y="42162"/>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nvGrpSpPr>
            <p:cNvPr id="352" name="Group 351">
              <a:extLst>
                <a:ext uri="{FF2B5EF4-FFF2-40B4-BE49-F238E27FC236}">
                  <a16:creationId xmlns:a16="http://schemas.microsoft.com/office/drawing/2014/main" id="{42A97B47-2CF4-D040-8555-EEE74B376FCE}"/>
                </a:ext>
              </a:extLst>
            </p:cNvPr>
            <p:cNvGrpSpPr>
              <a:grpSpLocks noChangeAspect="1"/>
            </p:cNvGrpSpPr>
            <p:nvPr/>
          </p:nvGrpSpPr>
          <p:grpSpPr>
            <a:xfrm>
              <a:off x="11890349" y="3381749"/>
              <a:ext cx="327769" cy="329184"/>
              <a:chOff x="3853940" y="3046180"/>
              <a:chExt cx="1239926" cy="1245279"/>
            </a:xfrm>
          </p:grpSpPr>
          <p:sp>
            <p:nvSpPr>
              <p:cNvPr id="376" name="Freeform: Shape 816">
                <a:extLst>
                  <a:ext uri="{FF2B5EF4-FFF2-40B4-BE49-F238E27FC236}">
                    <a16:creationId xmlns:a16="http://schemas.microsoft.com/office/drawing/2014/main" id="{25704377-F2FF-3044-BF08-EEE9700CBE05}"/>
                  </a:ext>
                </a:extLst>
              </p:cNvPr>
              <p:cNvSpPr/>
              <p:nvPr/>
            </p:nvSpPr>
            <p:spPr>
              <a:xfrm>
                <a:off x="3853940" y="3315794"/>
                <a:ext cx="54865" cy="685799"/>
              </a:xfrm>
              <a:custGeom>
                <a:avLst/>
                <a:gdLst>
                  <a:gd name="connsiteX0" fmla="*/ 4828 w 19310"/>
                  <a:gd name="connsiteY0" fmla="*/ 238487 h 241383"/>
                  <a:gd name="connsiteX1" fmla="*/ 4828 w 19310"/>
                  <a:gd name="connsiteY1" fmla="*/ 4828 h 241383"/>
                  <a:gd name="connsiteX2" fmla="*/ 16736 w 19310"/>
                  <a:gd name="connsiteY2" fmla="*/ 4828 h 241383"/>
                </a:gdLst>
                <a:ahLst/>
                <a:cxnLst>
                  <a:cxn ang="0">
                    <a:pos x="connsiteX0" y="connsiteY0"/>
                  </a:cxn>
                  <a:cxn ang="0">
                    <a:pos x="connsiteX1" y="connsiteY1"/>
                  </a:cxn>
                  <a:cxn ang="0">
                    <a:pos x="connsiteX2" y="connsiteY2"/>
                  </a:cxn>
                </a:cxnLst>
                <a:rect l="l" t="t" r="r" b="b"/>
                <a:pathLst>
                  <a:path w="19310" h="241383">
                    <a:moveTo>
                      <a:pt x="4828" y="238487"/>
                    </a:moveTo>
                    <a:lnTo>
                      <a:pt x="4828" y="4828"/>
                    </a:lnTo>
                    <a:lnTo>
                      <a:pt x="16736" y="482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7" name="Freeform: Shape 817">
                <a:extLst>
                  <a:ext uri="{FF2B5EF4-FFF2-40B4-BE49-F238E27FC236}">
                    <a16:creationId xmlns:a16="http://schemas.microsoft.com/office/drawing/2014/main" id="{ECD6F3C4-B7A6-1647-B0B7-989C3AE4D085}"/>
                  </a:ext>
                </a:extLst>
              </p:cNvPr>
              <p:cNvSpPr/>
              <p:nvPr/>
            </p:nvSpPr>
            <p:spPr>
              <a:xfrm>
                <a:off x="3853940" y="4024453"/>
                <a:ext cx="27431" cy="128015"/>
              </a:xfrm>
              <a:custGeom>
                <a:avLst/>
                <a:gdLst>
                  <a:gd name="connsiteX0" fmla="*/ 4828 w 9655"/>
                  <a:gd name="connsiteY0" fmla="*/ 40552 h 45058"/>
                  <a:gd name="connsiteX1" fmla="*/ 4828 w 9655"/>
                  <a:gd name="connsiteY1" fmla="*/ 4828 h 45058"/>
                </a:gdLst>
                <a:ahLst/>
                <a:cxnLst>
                  <a:cxn ang="0">
                    <a:pos x="connsiteX0" y="connsiteY0"/>
                  </a:cxn>
                  <a:cxn ang="0">
                    <a:pos x="connsiteX1" y="connsiteY1"/>
                  </a:cxn>
                </a:cxnLst>
                <a:rect l="l" t="t" r="r" b="b"/>
                <a:pathLst>
                  <a:path w="9655" h="45058">
                    <a:moveTo>
                      <a:pt x="4828" y="40552"/>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8" name="Freeform: Shape 818">
                <a:extLst>
                  <a:ext uri="{FF2B5EF4-FFF2-40B4-BE49-F238E27FC236}">
                    <a16:creationId xmlns:a16="http://schemas.microsoft.com/office/drawing/2014/main" id="{49C6D757-2A49-D249-86CB-D5DB03168A3D}"/>
                  </a:ext>
                </a:extLst>
              </p:cNvPr>
              <p:cNvSpPr/>
              <p:nvPr/>
            </p:nvSpPr>
            <p:spPr>
              <a:xfrm>
                <a:off x="3853940" y="3550795"/>
                <a:ext cx="128015" cy="740664"/>
              </a:xfrm>
              <a:custGeom>
                <a:avLst/>
                <a:gdLst>
                  <a:gd name="connsiteX0" fmla="*/ 40231 w 45058"/>
                  <a:gd name="connsiteY0" fmla="*/ 4828 h 260694"/>
                  <a:gd name="connsiteX1" fmla="*/ 40231 w 45058"/>
                  <a:gd name="connsiteY1" fmla="*/ 255866 h 260694"/>
                  <a:gd name="connsiteX2" fmla="*/ 4828 w 45058"/>
                  <a:gd name="connsiteY2" fmla="*/ 255866 h 260694"/>
                  <a:gd name="connsiteX3" fmla="*/ 4828 w 45058"/>
                  <a:gd name="connsiteY3" fmla="*/ 224004 h 260694"/>
                </a:gdLst>
                <a:ahLst/>
                <a:cxnLst>
                  <a:cxn ang="0">
                    <a:pos x="connsiteX0" y="connsiteY0"/>
                  </a:cxn>
                  <a:cxn ang="0">
                    <a:pos x="connsiteX1" y="connsiteY1"/>
                  </a:cxn>
                  <a:cxn ang="0">
                    <a:pos x="connsiteX2" y="connsiteY2"/>
                  </a:cxn>
                  <a:cxn ang="0">
                    <a:pos x="connsiteX3" y="connsiteY3"/>
                  </a:cxn>
                </a:cxnLst>
                <a:rect l="l" t="t" r="r" b="b"/>
                <a:pathLst>
                  <a:path w="45058" h="260694">
                    <a:moveTo>
                      <a:pt x="40231" y="4828"/>
                    </a:moveTo>
                    <a:lnTo>
                      <a:pt x="40231" y="255866"/>
                    </a:lnTo>
                    <a:lnTo>
                      <a:pt x="4828" y="255866"/>
                    </a:lnTo>
                    <a:lnTo>
                      <a:pt x="4828" y="224004"/>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9" name="Freeform: Shape 819">
                <a:extLst>
                  <a:ext uri="{FF2B5EF4-FFF2-40B4-BE49-F238E27FC236}">
                    <a16:creationId xmlns:a16="http://schemas.microsoft.com/office/drawing/2014/main" id="{358C2D0E-2FE8-E54A-A294-B78865106DC8}"/>
                  </a:ext>
                </a:extLst>
              </p:cNvPr>
              <p:cNvSpPr/>
              <p:nvPr/>
            </p:nvSpPr>
            <p:spPr>
              <a:xfrm>
                <a:off x="4965851" y="3315794"/>
                <a:ext cx="128015" cy="969264"/>
              </a:xfrm>
              <a:custGeom>
                <a:avLst/>
                <a:gdLst>
                  <a:gd name="connsiteX0" fmla="*/ 30575 w 45058"/>
                  <a:gd name="connsiteY0" fmla="*/ 4828 h 341155"/>
                  <a:gd name="connsiteX1" fmla="*/ 40231 w 45058"/>
                  <a:gd name="connsiteY1" fmla="*/ 4828 h 341155"/>
                  <a:gd name="connsiteX2" fmla="*/ 40231 w 45058"/>
                  <a:gd name="connsiteY2" fmla="*/ 338580 h 341155"/>
                  <a:gd name="connsiteX3" fmla="*/ 4828 w 45058"/>
                  <a:gd name="connsiteY3" fmla="*/ 338580 h 341155"/>
                  <a:gd name="connsiteX4" fmla="*/ 4828 w 45058"/>
                  <a:gd name="connsiteY4" fmla="*/ 73702 h 34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341155">
                    <a:moveTo>
                      <a:pt x="30575" y="4828"/>
                    </a:moveTo>
                    <a:lnTo>
                      <a:pt x="40231" y="4828"/>
                    </a:lnTo>
                    <a:lnTo>
                      <a:pt x="40231" y="338580"/>
                    </a:lnTo>
                    <a:lnTo>
                      <a:pt x="4828" y="338580"/>
                    </a:lnTo>
                    <a:lnTo>
                      <a:pt x="4828" y="73702"/>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0" name="Freeform: Shape 820">
                <a:extLst>
                  <a:ext uri="{FF2B5EF4-FFF2-40B4-BE49-F238E27FC236}">
                    <a16:creationId xmlns:a16="http://schemas.microsoft.com/office/drawing/2014/main" id="{39634696-C158-2048-B8C1-871F248CB994}"/>
                  </a:ext>
                </a:extLst>
              </p:cNvPr>
              <p:cNvSpPr/>
              <p:nvPr/>
            </p:nvSpPr>
            <p:spPr>
              <a:xfrm>
                <a:off x="4812231" y="4222877"/>
                <a:ext cx="137161" cy="27431"/>
              </a:xfrm>
              <a:custGeom>
                <a:avLst/>
                <a:gdLst>
                  <a:gd name="connsiteX0" fmla="*/ 4828 w 48276"/>
                  <a:gd name="connsiteY0" fmla="*/ 4828 h 9655"/>
                  <a:gd name="connsiteX1" fmla="*/ 44736 w 48276"/>
                  <a:gd name="connsiteY1" fmla="*/ 4828 h 9655"/>
                </a:gdLst>
                <a:ahLst/>
                <a:cxnLst>
                  <a:cxn ang="0">
                    <a:pos x="connsiteX0" y="connsiteY0"/>
                  </a:cxn>
                  <a:cxn ang="0">
                    <a:pos x="connsiteX1" y="connsiteY1"/>
                  </a:cxn>
                </a:cxnLst>
                <a:rect l="l" t="t" r="r" b="b"/>
                <a:pathLst>
                  <a:path w="48276" h="9655">
                    <a:moveTo>
                      <a:pt x="4828" y="4828"/>
                    </a:moveTo>
                    <a:lnTo>
                      <a:pt x="44736"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1" name="Freeform: Shape 821">
                <a:extLst>
                  <a:ext uri="{FF2B5EF4-FFF2-40B4-BE49-F238E27FC236}">
                    <a16:creationId xmlns:a16="http://schemas.microsoft.com/office/drawing/2014/main" id="{E28FB728-E457-684A-9A92-30F84FADA45C}"/>
                  </a:ext>
                </a:extLst>
              </p:cNvPr>
              <p:cNvSpPr/>
              <p:nvPr/>
            </p:nvSpPr>
            <p:spPr>
              <a:xfrm>
                <a:off x="4641238" y="4222877"/>
                <a:ext cx="137161" cy="27431"/>
              </a:xfrm>
              <a:custGeom>
                <a:avLst/>
                <a:gdLst>
                  <a:gd name="connsiteX0" fmla="*/ 4828 w 48276"/>
                  <a:gd name="connsiteY0" fmla="*/ 4828 h 9655"/>
                  <a:gd name="connsiteX1" fmla="*/ 45380 w 48276"/>
                  <a:gd name="connsiteY1" fmla="*/ 4828 h 9655"/>
                </a:gdLst>
                <a:ahLst/>
                <a:cxnLst>
                  <a:cxn ang="0">
                    <a:pos x="connsiteX0" y="connsiteY0"/>
                  </a:cxn>
                  <a:cxn ang="0">
                    <a:pos x="connsiteX1" y="connsiteY1"/>
                  </a:cxn>
                </a:cxnLst>
                <a:rect l="l" t="t" r="r" b="b"/>
                <a:pathLst>
                  <a:path w="48276" h="9655">
                    <a:moveTo>
                      <a:pt x="4828" y="4828"/>
                    </a:moveTo>
                    <a:lnTo>
                      <a:pt x="45380"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2" name="Freeform: Shape 822">
                <a:extLst>
                  <a:ext uri="{FF2B5EF4-FFF2-40B4-BE49-F238E27FC236}">
                    <a16:creationId xmlns:a16="http://schemas.microsoft.com/office/drawing/2014/main" id="{21FF5D0D-CB1B-234C-B2D1-82D7B0FF1C3E}"/>
                  </a:ext>
                </a:extLst>
              </p:cNvPr>
              <p:cNvSpPr/>
              <p:nvPr/>
            </p:nvSpPr>
            <p:spPr>
              <a:xfrm>
                <a:off x="3994757" y="4222877"/>
                <a:ext cx="630937" cy="27431"/>
              </a:xfrm>
              <a:custGeom>
                <a:avLst/>
                <a:gdLst>
                  <a:gd name="connsiteX0" fmla="*/ 4828 w 222072"/>
                  <a:gd name="connsiteY0" fmla="*/ 4828 h 9655"/>
                  <a:gd name="connsiteX1" fmla="*/ 219176 w 222072"/>
                  <a:gd name="connsiteY1" fmla="*/ 4828 h 9655"/>
                </a:gdLst>
                <a:ahLst/>
                <a:cxnLst>
                  <a:cxn ang="0">
                    <a:pos x="connsiteX0" y="connsiteY0"/>
                  </a:cxn>
                  <a:cxn ang="0">
                    <a:pos x="connsiteX1" y="connsiteY1"/>
                  </a:cxn>
                </a:cxnLst>
                <a:rect l="l" t="t" r="r" b="b"/>
                <a:pathLst>
                  <a:path w="222072" h="9655">
                    <a:moveTo>
                      <a:pt x="4828" y="4828"/>
                    </a:moveTo>
                    <a:lnTo>
                      <a:pt x="219176"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3" name="Freeform: Shape 823">
                <a:extLst>
                  <a:ext uri="{FF2B5EF4-FFF2-40B4-BE49-F238E27FC236}">
                    <a16:creationId xmlns:a16="http://schemas.microsoft.com/office/drawing/2014/main" id="{BA1CC21F-4581-0842-BA61-02EC7064626F}"/>
                  </a:ext>
                </a:extLst>
              </p:cNvPr>
              <p:cNvSpPr/>
              <p:nvPr/>
            </p:nvSpPr>
            <p:spPr>
              <a:xfrm>
                <a:off x="4658612" y="3383458"/>
                <a:ext cx="201169" cy="27431"/>
              </a:xfrm>
              <a:custGeom>
                <a:avLst/>
                <a:gdLst>
                  <a:gd name="connsiteX0" fmla="*/ 4828 w 70805"/>
                  <a:gd name="connsiteY0" fmla="*/ 4828 h 9655"/>
                  <a:gd name="connsiteX1" fmla="*/ 68875 w 70805"/>
                  <a:gd name="connsiteY1" fmla="*/ 4828 h 9655"/>
                </a:gdLst>
                <a:ahLst/>
                <a:cxnLst>
                  <a:cxn ang="0">
                    <a:pos x="connsiteX0" y="connsiteY0"/>
                  </a:cxn>
                  <a:cxn ang="0">
                    <a:pos x="connsiteX1" y="connsiteY1"/>
                  </a:cxn>
                </a:cxnLst>
                <a:rect l="l" t="t" r="r" b="b"/>
                <a:pathLst>
                  <a:path w="70805" h="9655">
                    <a:moveTo>
                      <a:pt x="4828" y="4828"/>
                    </a:moveTo>
                    <a:lnTo>
                      <a:pt x="68875"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4" name="Freeform: Shape 824">
                <a:extLst>
                  <a:ext uri="{FF2B5EF4-FFF2-40B4-BE49-F238E27FC236}">
                    <a16:creationId xmlns:a16="http://schemas.microsoft.com/office/drawing/2014/main" id="{814DB2CA-77B9-A840-8E13-E7616541DA83}"/>
                  </a:ext>
                </a:extLst>
              </p:cNvPr>
              <p:cNvSpPr/>
              <p:nvPr/>
            </p:nvSpPr>
            <p:spPr>
              <a:xfrm>
                <a:off x="4172152" y="3383458"/>
                <a:ext cx="146304" cy="27431"/>
              </a:xfrm>
              <a:custGeom>
                <a:avLst/>
                <a:gdLst>
                  <a:gd name="connsiteX0" fmla="*/ 4828 w 51495"/>
                  <a:gd name="connsiteY0" fmla="*/ 4828 h 9655"/>
                  <a:gd name="connsiteX1" fmla="*/ 47311 w 51495"/>
                  <a:gd name="connsiteY1" fmla="*/ 4828 h 9655"/>
                </a:gdLst>
                <a:ahLst/>
                <a:cxnLst>
                  <a:cxn ang="0">
                    <a:pos x="connsiteX0" y="connsiteY0"/>
                  </a:cxn>
                  <a:cxn ang="0">
                    <a:pos x="connsiteX1" y="connsiteY1"/>
                  </a:cxn>
                </a:cxnLst>
                <a:rect l="l" t="t" r="r" b="b"/>
                <a:pathLst>
                  <a:path w="51495" h="9655">
                    <a:moveTo>
                      <a:pt x="4828" y="4828"/>
                    </a:moveTo>
                    <a:lnTo>
                      <a:pt x="4731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5" name="Freeform: Shape 825">
                <a:extLst>
                  <a:ext uri="{FF2B5EF4-FFF2-40B4-BE49-F238E27FC236}">
                    <a16:creationId xmlns:a16="http://schemas.microsoft.com/office/drawing/2014/main" id="{361FA389-6311-7641-B7FE-54FFF4E157DB}"/>
                  </a:ext>
                </a:extLst>
              </p:cNvPr>
              <p:cNvSpPr/>
              <p:nvPr/>
            </p:nvSpPr>
            <p:spPr>
              <a:xfrm>
                <a:off x="4666842" y="3463924"/>
                <a:ext cx="201169" cy="27431"/>
              </a:xfrm>
              <a:custGeom>
                <a:avLst/>
                <a:gdLst>
                  <a:gd name="connsiteX0" fmla="*/ 4828 w 70805"/>
                  <a:gd name="connsiteY0" fmla="*/ 4828 h 9655"/>
                  <a:gd name="connsiteX1" fmla="*/ 68231 w 70805"/>
                  <a:gd name="connsiteY1" fmla="*/ 4828 h 9655"/>
                </a:gdLst>
                <a:ahLst/>
                <a:cxnLst>
                  <a:cxn ang="0">
                    <a:pos x="connsiteX0" y="connsiteY0"/>
                  </a:cxn>
                  <a:cxn ang="0">
                    <a:pos x="connsiteX1" y="connsiteY1"/>
                  </a:cxn>
                </a:cxnLst>
                <a:rect l="l" t="t" r="r" b="b"/>
                <a:pathLst>
                  <a:path w="70805" h="9655">
                    <a:moveTo>
                      <a:pt x="4828" y="4828"/>
                    </a:moveTo>
                    <a:lnTo>
                      <a:pt x="68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6" name="Freeform: Shape 826">
                <a:extLst>
                  <a:ext uri="{FF2B5EF4-FFF2-40B4-BE49-F238E27FC236}">
                    <a16:creationId xmlns:a16="http://schemas.microsoft.com/office/drawing/2014/main" id="{C06D7545-9447-6B48-A063-C5BBC280C3C8}"/>
                  </a:ext>
                </a:extLst>
              </p:cNvPr>
              <p:cNvSpPr/>
              <p:nvPr/>
            </p:nvSpPr>
            <p:spPr>
              <a:xfrm>
                <a:off x="4441899" y="3463924"/>
                <a:ext cx="54865" cy="27431"/>
              </a:xfrm>
              <a:custGeom>
                <a:avLst/>
                <a:gdLst>
                  <a:gd name="connsiteX0" fmla="*/ 4828 w 19310"/>
                  <a:gd name="connsiteY0" fmla="*/ 4828 h 9655"/>
                  <a:gd name="connsiteX1" fmla="*/ 17058 w 19310"/>
                  <a:gd name="connsiteY1" fmla="*/ 4828 h 9655"/>
                </a:gdLst>
                <a:ahLst/>
                <a:cxnLst>
                  <a:cxn ang="0">
                    <a:pos x="connsiteX0" y="connsiteY0"/>
                  </a:cxn>
                  <a:cxn ang="0">
                    <a:pos x="connsiteX1" y="connsiteY1"/>
                  </a:cxn>
                </a:cxnLst>
                <a:rect l="l" t="t" r="r" b="b"/>
                <a:pathLst>
                  <a:path w="19310" h="9655">
                    <a:moveTo>
                      <a:pt x="4828" y="4828"/>
                    </a:moveTo>
                    <a:lnTo>
                      <a:pt x="1705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7" name="Freeform: Shape 827">
                <a:extLst>
                  <a:ext uri="{FF2B5EF4-FFF2-40B4-BE49-F238E27FC236}">
                    <a16:creationId xmlns:a16="http://schemas.microsoft.com/office/drawing/2014/main" id="{D4D176E7-D00B-0744-92E1-B86D0DCD5D4E}"/>
                  </a:ext>
                </a:extLst>
              </p:cNvPr>
              <p:cNvSpPr/>
              <p:nvPr/>
            </p:nvSpPr>
            <p:spPr>
              <a:xfrm>
                <a:off x="4161179" y="3463924"/>
                <a:ext cx="146304" cy="27431"/>
              </a:xfrm>
              <a:custGeom>
                <a:avLst/>
                <a:gdLst>
                  <a:gd name="connsiteX0" fmla="*/ 4828 w 51495"/>
                  <a:gd name="connsiteY0" fmla="*/ 4828 h 9655"/>
                  <a:gd name="connsiteX1" fmla="*/ 46667 w 51495"/>
                  <a:gd name="connsiteY1" fmla="*/ 4828 h 9655"/>
                </a:gdLst>
                <a:ahLst/>
                <a:cxnLst>
                  <a:cxn ang="0">
                    <a:pos x="connsiteX0" y="connsiteY0"/>
                  </a:cxn>
                  <a:cxn ang="0">
                    <a:pos x="connsiteX1" y="connsiteY1"/>
                  </a:cxn>
                </a:cxnLst>
                <a:rect l="l" t="t" r="r" b="b"/>
                <a:pathLst>
                  <a:path w="51495" h="9655">
                    <a:moveTo>
                      <a:pt x="4828" y="4828"/>
                    </a:moveTo>
                    <a:lnTo>
                      <a:pt x="46667"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8" name="Freeform: Shape 828">
                <a:extLst>
                  <a:ext uri="{FF2B5EF4-FFF2-40B4-BE49-F238E27FC236}">
                    <a16:creationId xmlns:a16="http://schemas.microsoft.com/office/drawing/2014/main" id="{75E88D6E-A3E1-5247-BE0E-67D53B83C0A0}"/>
                  </a:ext>
                </a:extLst>
              </p:cNvPr>
              <p:cNvSpPr/>
              <p:nvPr/>
            </p:nvSpPr>
            <p:spPr>
              <a:xfrm>
                <a:off x="4509563" y="3473070"/>
                <a:ext cx="73153" cy="27431"/>
              </a:xfrm>
              <a:custGeom>
                <a:avLst/>
                <a:gdLst>
                  <a:gd name="connsiteX0" fmla="*/ 23495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495"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89" name="Freeform: Shape 829">
                <a:extLst>
                  <a:ext uri="{FF2B5EF4-FFF2-40B4-BE49-F238E27FC236}">
                    <a16:creationId xmlns:a16="http://schemas.microsoft.com/office/drawing/2014/main" id="{8353D164-850B-B34A-899D-8EEA86E62872}"/>
                  </a:ext>
                </a:extLst>
              </p:cNvPr>
              <p:cNvSpPr/>
              <p:nvPr/>
            </p:nvSpPr>
            <p:spPr>
              <a:xfrm>
                <a:off x="4518709" y="3559023"/>
                <a:ext cx="73153" cy="27431"/>
              </a:xfrm>
              <a:custGeom>
                <a:avLst/>
                <a:gdLst>
                  <a:gd name="connsiteX0" fmla="*/ 23817 w 25747"/>
                  <a:gd name="connsiteY0" fmla="*/ 4828 h 9655"/>
                  <a:gd name="connsiteX1" fmla="*/ 4828 w 25747"/>
                  <a:gd name="connsiteY1" fmla="*/ 7081 h 9655"/>
                </a:gdLst>
                <a:ahLst/>
                <a:cxnLst>
                  <a:cxn ang="0">
                    <a:pos x="connsiteX0" y="connsiteY0"/>
                  </a:cxn>
                  <a:cxn ang="0">
                    <a:pos x="connsiteX1" y="connsiteY1"/>
                  </a:cxn>
                </a:cxnLst>
                <a:rect l="l" t="t" r="r" b="b"/>
                <a:pathLst>
                  <a:path w="25747" h="9655">
                    <a:moveTo>
                      <a:pt x="23817" y="4828"/>
                    </a:moveTo>
                    <a:lnTo>
                      <a:pt x="4828" y="7081"/>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90" name="Freeform: Shape 830">
                <a:extLst>
                  <a:ext uri="{FF2B5EF4-FFF2-40B4-BE49-F238E27FC236}">
                    <a16:creationId xmlns:a16="http://schemas.microsoft.com/office/drawing/2014/main" id="{CDD0DB39-2CB0-CD4E-9F2B-981C119C81A9}"/>
                  </a:ext>
                </a:extLst>
              </p:cNvPr>
              <p:cNvSpPr/>
              <p:nvPr/>
            </p:nvSpPr>
            <p:spPr>
              <a:xfrm>
                <a:off x="4527852" y="3645890"/>
                <a:ext cx="73153" cy="27431"/>
              </a:xfrm>
              <a:custGeom>
                <a:avLst/>
                <a:gdLst>
                  <a:gd name="connsiteX0" fmla="*/ 23817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817"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91" name="Freeform: Shape 831">
                <a:extLst>
                  <a:ext uri="{FF2B5EF4-FFF2-40B4-BE49-F238E27FC236}">
                    <a16:creationId xmlns:a16="http://schemas.microsoft.com/office/drawing/2014/main" id="{4559C8A9-CE6C-8149-A3D8-CBF5309A1411}"/>
                  </a:ext>
                </a:extLst>
              </p:cNvPr>
              <p:cNvSpPr/>
              <p:nvPr/>
            </p:nvSpPr>
            <p:spPr>
              <a:xfrm>
                <a:off x="4536997" y="3732760"/>
                <a:ext cx="73153" cy="27431"/>
              </a:xfrm>
              <a:custGeom>
                <a:avLst/>
                <a:gdLst>
                  <a:gd name="connsiteX0" fmla="*/ 23817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817"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92" name="Freeform: Shape 832">
                <a:extLst>
                  <a:ext uri="{FF2B5EF4-FFF2-40B4-BE49-F238E27FC236}">
                    <a16:creationId xmlns:a16="http://schemas.microsoft.com/office/drawing/2014/main" id="{391D485E-FDC5-B84C-9D44-ED51CA11370E}"/>
                  </a:ext>
                </a:extLst>
              </p:cNvPr>
              <p:cNvSpPr/>
              <p:nvPr/>
            </p:nvSpPr>
            <p:spPr>
              <a:xfrm>
                <a:off x="4494934" y="3356027"/>
                <a:ext cx="210311" cy="457199"/>
              </a:xfrm>
              <a:custGeom>
                <a:avLst/>
                <a:gdLst>
                  <a:gd name="connsiteX0" fmla="*/ 20598 w 74024"/>
                  <a:gd name="connsiteY0" fmla="*/ 157382 h 160922"/>
                  <a:gd name="connsiteX1" fmla="*/ 4828 w 74024"/>
                  <a:gd name="connsiteY1" fmla="*/ 9977 h 160922"/>
                  <a:gd name="connsiteX2" fmla="*/ 53104 w 74024"/>
                  <a:gd name="connsiteY2" fmla="*/ 4828 h 160922"/>
                  <a:gd name="connsiteX3" fmla="*/ 69197 w 74024"/>
                  <a:gd name="connsiteY3" fmla="*/ 155773 h 160922"/>
                </a:gdLst>
                <a:ahLst/>
                <a:cxnLst>
                  <a:cxn ang="0">
                    <a:pos x="connsiteX0" y="connsiteY0"/>
                  </a:cxn>
                  <a:cxn ang="0">
                    <a:pos x="connsiteX1" y="connsiteY1"/>
                  </a:cxn>
                  <a:cxn ang="0">
                    <a:pos x="connsiteX2" y="connsiteY2"/>
                  </a:cxn>
                  <a:cxn ang="0">
                    <a:pos x="connsiteX3" y="connsiteY3"/>
                  </a:cxn>
                </a:cxnLst>
                <a:rect l="l" t="t" r="r" b="b"/>
                <a:pathLst>
                  <a:path w="74024" h="160922">
                    <a:moveTo>
                      <a:pt x="20598" y="157382"/>
                    </a:moveTo>
                    <a:lnTo>
                      <a:pt x="4828" y="9977"/>
                    </a:lnTo>
                    <a:lnTo>
                      <a:pt x="53104" y="4828"/>
                    </a:lnTo>
                    <a:lnTo>
                      <a:pt x="69197" y="155773"/>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93" name="Freeform: Shape 833">
                <a:extLst>
                  <a:ext uri="{FF2B5EF4-FFF2-40B4-BE49-F238E27FC236}">
                    <a16:creationId xmlns:a16="http://schemas.microsoft.com/office/drawing/2014/main" id="{E13ED3EC-8AFE-6D47-82EA-E1BA7109D2F8}"/>
                  </a:ext>
                </a:extLst>
              </p:cNvPr>
              <p:cNvSpPr/>
              <p:nvPr/>
            </p:nvSpPr>
            <p:spPr>
              <a:xfrm>
                <a:off x="4349546" y="3267330"/>
                <a:ext cx="137161" cy="548641"/>
              </a:xfrm>
              <a:custGeom>
                <a:avLst/>
                <a:gdLst>
                  <a:gd name="connsiteX0" fmla="*/ 4828 w 48276"/>
                  <a:gd name="connsiteY0" fmla="*/ 190854 h 193106"/>
                  <a:gd name="connsiteX1" fmla="*/ 45058 w 48276"/>
                  <a:gd name="connsiteY1" fmla="*/ 4828 h 193106"/>
                </a:gdLst>
                <a:ahLst/>
                <a:cxnLst>
                  <a:cxn ang="0">
                    <a:pos x="connsiteX0" y="connsiteY0"/>
                  </a:cxn>
                  <a:cxn ang="0">
                    <a:pos x="connsiteX1" y="connsiteY1"/>
                  </a:cxn>
                </a:cxnLst>
                <a:rect l="l" t="t" r="r" b="b"/>
                <a:pathLst>
                  <a:path w="48276" h="193106">
                    <a:moveTo>
                      <a:pt x="4828" y="190854"/>
                    </a:moveTo>
                    <a:lnTo>
                      <a:pt x="45058" y="4828"/>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94" name="Freeform: Shape 834">
                <a:extLst>
                  <a:ext uri="{FF2B5EF4-FFF2-40B4-BE49-F238E27FC236}">
                    <a16:creationId xmlns:a16="http://schemas.microsoft.com/office/drawing/2014/main" id="{FD88AB2D-D337-BB48-81F4-9254C4106F39}"/>
                  </a:ext>
                </a:extLst>
              </p:cNvPr>
              <p:cNvSpPr/>
              <p:nvPr/>
            </p:nvSpPr>
            <p:spPr>
              <a:xfrm>
                <a:off x="4236159" y="3246297"/>
                <a:ext cx="137161" cy="566929"/>
              </a:xfrm>
              <a:custGeom>
                <a:avLst/>
                <a:gdLst>
                  <a:gd name="connsiteX0" fmla="*/ 46346 w 48276"/>
                  <a:gd name="connsiteY0" fmla="*/ 4828 h 199543"/>
                  <a:gd name="connsiteX1" fmla="*/ 4828 w 48276"/>
                  <a:gd name="connsiteY1" fmla="*/ 196003 h 199543"/>
                </a:gdLst>
                <a:ahLst/>
                <a:cxnLst>
                  <a:cxn ang="0">
                    <a:pos x="connsiteX0" y="connsiteY0"/>
                  </a:cxn>
                  <a:cxn ang="0">
                    <a:pos x="connsiteX1" y="connsiteY1"/>
                  </a:cxn>
                </a:cxnLst>
                <a:rect l="l" t="t" r="r" b="b"/>
                <a:pathLst>
                  <a:path w="48276" h="199543">
                    <a:moveTo>
                      <a:pt x="46346" y="4828"/>
                    </a:moveTo>
                    <a:lnTo>
                      <a:pt x="4828" y="196003"/>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95" name="Freeform: Shape 835">
                <a:extLst>
                  <a:ext uri="{FF2B5EF4-FFF2-40B4-BE49-F238E27FC236}">
                    <a16:creationId xmlns:a16="http://schemas.microsoft.com/office/drawing/2014/main" id="{79CDDAAE-A0B0-AA45-839C-89A4A410BBFF}"/>
                  </a:ext>
                </a:extLst>
              </p:cNvPr>
              <p:cNvSpPr/>
              <p:nvPr/>
            </p:nvSpPr>
            <p:spPr>
              <a:xfrm>
                <a:off x="4537912" y="3090851"/>
                <a:ext cx="118873" cy="54865"/>
              </a:xfrm>
              <a:custGeom>
                <a:avLst/>
                <a:gdLst>
                  <a:gd name="connsiteX0" fmla="*/ 4828 w 41839"/>
                  <a:gd name="connsiteY0" fmla="*/ 4828 h 19310"/>
                  <a:gd name="connsiteX1" fmla="*/ 19954 w 41839"/>
                  <a:gd name="connsiteY1" fmla="*/ 13839 h 19310"/>
                  <a:gd name="connsiteX2" fmla="*/ 37656 w 41839"/>
                  <a:gd name="connsiteY2" fmla="*/ 11908 h 19310"/>
                </a:gdLst>
                <a:ahLst/>
                <a:cxnLst>
                  <a:cxn ang="0">
                    <a:pos x="connsiteX0" y="connsiteY0"/>
                  </a:cxn>
                  <a:cxn ang="0">
                    <a:pos x="connsiteX1" y="connsiteY1"/>
                  </a:cxn>
                  <a:cxn ang="0">
                    <a:pos x="connsiteX2" y="connsiteY2"/>
                  </a:cxn>
                </a:cxnLst>
                <a:rect l="l" t="t" r="r" b="b"/>
                <a:pathLst>
                  <a:path w="41839" h="19310">
                    <a:moveTo>
                      <a:pt x="4828" y="4828"/>
                    </a:moveTo>
                    <a:cubicBezTo>
                      <a:pt x="8368" y="9012"/>
                      <a:pt x="13839" y="12552"/>
                      <a:pt x="19954" y="13839"/>
                    </a:cubicBezTo>
                    <a:cubicBezTo>
                      <a:pt x="26069" y="15127"/>
                      <a:pt x="32506" y="14483"/>
                      <a:pt x="37656" y="11908"/>
                    </a:cubicBez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96" name="Freeform: Shape 836">
                <a:extLst>
                  <a:ext uri="{FF2B5EF4-FFF2-40B4-BE49-F238E27FC236}">
                    <a16:creationId xmlns:a16="http://schemas.microsoft.com/office/drawing/2014/main" id="{BE5666C7-C31C-304D-ABF4-1E88B914B212}"/>
                  </a:ext>
                </a:extLst>
              </p:cNvPr>
              <p:cNvSpPr/>
              <p:nvPr/>
            </p:nvSpPr>
            <p:spPr>
              <a:xfrm>
                <a:off x="4517794" y="3181591"/>
                <a:ext cx="109727" cy="45719"/>
              </a:xfrm>
              <a:custGeom>
                <a:avLst/>
                <a:gdLst>
                  <a:gd name="connsiteX0" fmla="*/ 35081 w 38621"/>
                  <a:gd name="connsiteY0" fmla="*/ 14085 h 16092"/>
                  <a:gd name="connsiteX1" fmla="*/ 21242 w 38621"/>
                  <a:gd name="connsiteY1" fmla="*/ 5395 h 16092"/>
                  <a:gd name="connsiteX2" fmla="*/ 4828 w 38621"/>
                  <a:gd name="connsiteY2" fmla="*/ 7648 h 16092"/>
                </a:gdLst>
                <a:ahLst/>
                <a:cxnLst>
                  <a:cxn ang="0">
                    <a:pos x="connsiteX0" y="connsiteY0"/>
                  </a:cxn>
                  <a:cxn ang="0">
                    <a:pos x="connsiteX1" y="connsiteY1"/>
                  </a:cxn>
                  <a:cxn ang="0">
                    <a:pos x="connsiteX2" y="connsiteY2"/>
                  </a:cxn>
                </a:cxnLst>
                <a:rect l="l" t="t" r="r" b="b"/>
                <a:pathLst>
                  <a:path w="38621" h="16092">
                    <a:moveTo>
                      <a:pt x="35081" y="14085"/>
                    </a:moveTo>
                    <a:cubicBezTo>
                      <a:pt x="31863" y="9901"/>
                      <a:pt x="27035" y="6683"/>
                      <a:pt x="21242" y="5395"/>
                    </a:cubicBezTo>
                    <a:cubicBezTo>
                      <a:pt x="15449" y="4108"/>
                      <a:pt x="9655" y="5074"/>
                      <a:pt x="4828" y="7648"/>
                    </a:cubicBez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97" name="Freeform: Shape 837">
                <a:extLst>
                  <a:ext uri="{FF2B5EF4-FFF2-40B4-BE49-F238E27FC236}">
                    <a16:creationId xmlns:a16="http://schemas.microsoft.com/office/drawing/2014/main" id="{969AE7BF-3BE8-C94C-BFE2-530EE5913AA1}"/>
                  </a:ext>
                </a:extLst>
              </p:cNvPr>
              <p:cNvSpPr/>
              <p:nvPr/>
            </p:nvSpPr>
            <p:spPr>
              <a:xfrm>
                <a:off x="4124597" y="3046180"/>
                <a:ext cx="438911" cy="246888"/>
              </a:xfrm>
              <a:custGeom>
                <a:avLst/>
                <a:gdLst>
                  <a:gd name="connsiteX0" fmla="*/ 96555 w 154485"/>
                  <a:gd name="connsiteY0" fmla="*/ 5745 h 86898"/>
                  <a:gd name="connsiteX1" fmla="*/ 149659 w 154485"/>
                  <a:gd name="connsiteY1" fmla="*/ 17332 h 86898"/>
                  <a:gd name="connsiteX2" fmla="*/ 140970 w 154485"/>
                  <a:gd name="connsiteY2" fmla="*/ 58206 h 86898"/>
                  <a:gd name="connsiteX3" fmla="*/ 124234 w 154485"/>
                  <a:gd name="connsiteY3" fmla="*/ 85241 h 86898"/>
                  <a:gd name="connsiteX4" fmla="*/ 85612 w 154485"/>
                  <a:gd name="connsiteY4" fmla="*/ 76873 h 86898"/>
                  <a:gd name="connsiteX5" fmla="*/ 79497 w 154485"/>
                  <a:gd name="connsiteY5" fmla="*/ 38895 h 86898"/>
                  <a:gd name="connsiteX6" fmla="*/ 11266 w 154485"/>
                  <a:gd name="connsiteY6" fmla="*/ 76873 h 86898"/>
                  <a:gd name="connsiteX7" fmla="*/ 4829 w 154485"/>
                  <a:gd name="connsiteY7" fmla="*/ 70758 h 86898"/>
                  <a:gd name="connsiteX8" fmla="*/ 96555 w 154485"/>
                  <a:gd name="connsiteY8" fmla="*/ 5745 h 8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485" h="86898">
                    <a:moveTo>
                      <a:pt x="96555" y="5745"/>
                    </a:moveTo>
                    <a:lnTo>
                      <a:pt x="149659" y="17332"/>
                    </a:lnTo>
                    <a:lnTo>
                      <a:pt x="140970" y="58206"/>
                    </a:lnTo>
                    <a:lnTo>
                      <a:pt x="124234" y="85241"/>
                    </a:lnTo>
                    <a:lnTo>
                      <a:pt x="85612" y="76873"/>
                    </a:lnTo>
                    <a:cubicBezTo>
                      <a:pt x="85612" y="76873"/>
                      <a:pt x="90118" y="45010"/>
                      <a:pt x="79497" y="38895"/>
                    </a:cubicBezTo>
                    <a:cubicBezTo>
                      <a:pt x="65658" y="31171"/>
                      <a:pt x="36048" y="49516"/>
                      <a:pt x="11266" y="76873"/>
                    </a:cubicBezTo>
                    <a:lnTo>
                      <a:pt x="4829" y="70758"/>
                    </a:lnTo>
                    <a:cubicBezTo>
                      <a:pt x="4507" y="70436"/>
                      <a:pt x="50853" y="-4232"/>
                      <a:pt x="96555" y="5745"/>
                    </a:cubicBezTo>
                    <a:close/>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98" name="Freeform: Shape 838">
                <a:extLst>
                  <a:ext uri="{FF2B5EF4-FFF2-40B4-BE49-F238E27FC236}">
                    <a16:creationId xmlns:a16="http://schemas.microsoft.com/office/drawing/2014/main" id="{53F1AF21-7667-DC46-AC25-91904943BF4E}"/>
                  </a:ext>
                </a:extLst>
              </p:cNvPr>
              <p:cNvSpPr/>
              <p:nvPr/>
            </p:nvSpPr>
            <p:spPr>
              <a:xfrm>
                <a:off x="4965851" y="3859861"/>
                <a:ext cx="128015" cy="27431"/>
              </a:xfrm>
              <a:custGeom>
                <a:avLst/>
                <a:gdLst>
                  <a:gd name="connsiteX0" fmla="*/ 4828 w 45058"/>
                  <a:gd name="connsiteY0" fmla="*/ 4828 h 9655"/>
                  <a:gd name="connsiteX1" fmla="*/ 40231 w 45058"/>
                  <a:gd name="connsiteY1" fmla="*/ 4828 h 9655"/>
                </a:gdLst>
                <a:ahLst/>
                <a:cxnLst>
                  <a:cxn ang="0">
                    <a:pos x="connsiteX0" y="connsiteY0"/>
                  </a:cxn>
                  <a:cxn ang="0">
                    <a:pos x="connsiteX1" y="connsiteY1"/>
                  </a:cxn>
                </a:cxnLst>
                <a:rect l="l" t="t" r="r" b="b"/>
                <a:pathLst>
                  <a:path w="45058" h="9655">
                    <a:moveTo>
                      <a:pt x="4828" y="4828"/>
                    </a:moveTo>
                    <a:lnTo>
                      <a:pt x="40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99" name="Freeform: Shape 839">
                <a:extLst>
                  <a:ext uri="{FF2B5EF4-FFF2-40B4-BE49-F238E27FC236}">
                    <a16:creationId xmlns:a16="http://schemas.microsoft.com/office/drawing/2014/main" id="{1580CFB8-139F-4641-A0AE-50DF6EED3941}"/>
                  </a:ext>
                </a:extLst>
              </p:cNvPr>
              <p:cNvSpPr/>
              <p:nvPr/>
            </p:nvSpPr>
            <p:spPr>
              <a:xfrm>
                <a:off x="4686043" y="3859861"/>
                <a:ext cx="246888" cy="27431"/>
              </a:xfrm>
              <a:custGeom>
                <a:avLst/>
                <a:gdLst>
                  <a:gd name="connsiteX0" fmla="*/ 4828 w 86898"/>
                  <a:gd name="connsiteY0" fmla="*/ 4828 h 9655"/>
                  <a:gd name="connsiteX1" fmla="*/ 83680 w 86898"/>
                  <a:gd name="connsiteY1" fmla="*/ 4828 h 9655"/>
                </a:gdLst>
                <a:ahLst/>
                <a:cxnLst>
                  <a:cxn ang="0">
                    <a:pos x="connsiteX0" y="connsiteY0"/>
                  </a:cxn>
                  <a:cxn ang="0">
                    <a:pos x="connsiteX1" y="connsiteY1"/>
                  </a:cxn>
                </a:cxnLst>
                <a:rect l="l" t="t" r="r" b="b"/>
                <a:pathLst>
                  <a:path w="86898" h="9655">
                    <a:moveTo>
                      <a:pt x="4828" y="4828"/>
                    </a:moveTo>
                    <a:lnTo>
                      <a:pt x="83680"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00" name="Freeform: Shape 840">
                <a:extLst>
                  <a:ext uri="{FF2B5EF4-FFF2-40B4-BE49-F238E27FC236}">
                    <a16:creationId xmlns:a16="http://schemas.microsoft.com/office/drawing/2014/main" id="{4B730740-9B6B-544D-9DD5-6EF4376808BA}"/>
                  </a:ext>
                </a:extLst>
              </p:cNvPr>
              <p:cNvSpPr/>
              <p:nvPr/>
            </p:nvSpPr>
            <p:spPr>
              <a:xfrm>
                <a:off x="3996587" y="3859861"/>
                <a:ext cx="713233" cy="27431"/>
              </a:xfrm>
              <a:custGeom>
                <a:avLst/>
                <a:gdLst>
                  <a:gd name="connsiteX0" fmla="*/ 4828 w 251038"/>
                  <a:gd name="connsiteY0" fmla="*/ 4828 h 9655"/>
                  <a:gd name="connsiteX1" fmla="*/ 247498 w 251038"/>
                  <a:gd name="connsiteY1" fmla="*/ 4828 h 9655"/>
                </a:gdLst>
                <a:ahLst/>
                <a:cxnLst>
                  <a:cxn ang="0">
                    <a:pos x="connsiteX0" y="connsiteY0"/>
                  </a:cxn>
                  <a:cxn ang="0">
                    <a:pos x="connsiteX1" y="connsiteY1"/>
                  </a:cxn>
                </a:cxnLst>
                <a:rect l="l" t="t" r="r" b="b"/>
                <a:pathLst>
                  <a:path w="251038" h="9655">
                    <a:moveTo>
                      <a:pt x="4828" y="4828"/>
                    </a:moveTo>
                    <a:lnTo>
                      <a:pt x="24749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01" name="Freeform: Shape 841">
                <a:extLst>
                  <a:ext uri="{FF2B5EF4-FFF2-40B4-BE49-F238E27FC236}">
                    <a16:creationId xmlns:a16="http://schemas.microsoft.com/office/drawing/2014/main" id="{D94B5BCA-B42F-0E4B-9924-76A4E8273418}"/>
                  </a:ext>
                </a:extLst>
              </p:cNvPr>
              <p:cNvSpPr/>
              <p:nvPr/>
            </p:nvSpPr>
            <p:spPr>
              <a:xfrm>
                <a:off x="3853940" y="3859861"/>
                <a:ext cx="128015" cy="27431"/>
              </a:xfrm>
              <a:custGeom>
                <a:avLst/>
                <a:gdLst>
                  <a:gd name="connsiteX0" fmla="*/ 4828 w 45058"/>
                  <a:gd name="connsiteY0" fmla="*/ 4828 h 9655"/>
                  <a:gd name="connsiteX1" fmla="*/ 40231 w 45058"/>
                  <a:gd name="connsiteY1" fmla="*/ 4828 h 9655"/>
                </a:gdLst>
                <a:ahLst/>
                <a:cxnLst>
                  <a:cxn ang="0">
                    <a:pos x="connsiteX0" y="connsiteY0"/>
                  </a:cxn>
                  <a:cxn ang="0">
                    <a:pos x="connsiteX1" y="connsiteY1"/>
                  </a:cxn>
                </a:cxnLst>
                <a:rect l="l" t="t" r="r" b="b"/>
                <a:pathLst>
                  <a:path w="45058" h="9655">
                    <a:moveTo>
                      <a:pt x="4828" y="4828"/>
                    </a:moveTo>
                    <a:lnTo>
                      <a:pt x="40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02" name="Freeform: Shape 842">
                <a:extLst>
                  <a:ext uri="{FF2B5EF4-FFF2-40B4-BE49-F238E27FC236}">
                    <a16:creationId xmlns:a16="http://schemas.microsoft.com/office/drawing/2014/main" id="{9C1A18DA-A1AC-624D-A97E-084263171E79}"/>
                  </a:ext>
                </a:extLst>
              </p:cNvPr>
              <p:cNvSpPr/>
              <p:nvPr/>
            </p:nvSpPr>
            <p:spPr>
              <a:xfrm>
                <a:off x="3916118" y="3450210"/>
                <a:ext cx="265176" cy="365761"/>
              </a:xfrm>
              <a:custGeom>
                <a:avLst/>
                <a:gdLst>
                  <a:gd name="connsiteX0" fmla="*/ 89795 w 93334"/>
                  <a:gd name="connsiteY0" fmla="*/ 126485 h 128737"/>
                  <a:gd name="connsiteX1" fmla="*/ 43127 w 93334"/>
                  <a:gd name="connsiteY1" fmla="*/ 29288 h 128737"/>
                  <a:gd name="connsiteX2" fmla="*/ 4828 w 93334"/>
                  <a:gd name="connsiteY2" fmla="*/ 4828 h 128737"/>
                </a:gdLst>
                <a:ahLst/>
                <a:cxnLst>
                  <a:cxn ang="0">
                    <a:pos x="connsiteX0" y="connsiteY0"/>
                  </a:cxn>
                  <a:cxn ang="0">
                    <a:pos x="connsiteX1" y="connsiteY1"/>
                  </a:cxn>
                  <a:cxn ang="0">
                    <a:pos x="connsiteX2" y="connsiteY2"/>
                  </a:cxn>
                </a:cxnLst>
                <a:rect l="l" t="t" r="r" b="b"/>
                <a:pathLst>
                  <a:path w="93334" h="128737">
                    <a:moveTo>
                      <a:pt x="89795" y="126485"/>
                    </a:moveTo>
                    <a:lnTo>
                      <a:pt x="43127" y="29288"/>
                    </a:lnTo>
                    <a:cubicBezTo>
                      <a:pt x="27357" y="29288"/>
                      <a:pt x="12230" y="20276"/>
                      <a:pt x="4828" y="4828"/>
                    </a:cubicBez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03" name="Freeform: Shape 843">
                <a:extLst>
                  <a:ext uri="{FF2B5EF4-FFF2-40B4-BE49-F238E27FC236}">
                    <a16:creationId xmlns:a16="http://schemas.microsoft.com/office/drawing/2014/main" id="{5CADF397-2843-F944-9ED8-4412C6016754}"/>
                  </a:ext>
                </a:extLst>
              </p:cNvPr>
              <p:cNvSpPr/>
              <p:nvPr/>
            </p:nvSpPr>
            <p:spPr>
              <a:xfrm>
                <a:off x="3904197" y="3276444"/>
                <a:ext cx="338327" cy="429768"/>
              </a:xfrm>
              <a:custGeom>
                <a:avLst/>
                <a:gdLst>
                  <a:gd name="connsiteX0" fmla="*/ 9024 w 119082"/>
                  <a:gd name="connsiteY0" fmla="*/ 66310 h 151266"/>
                  <a:gd name="connsiteX1" fmla="*/ 17714 w 119082"/>
                  <a:gd name="connsiteY1" fmla="*/ 17068 h 151266"/>
                  <a:gd name="connsiteX2" fmla="*/ 32841 w 119082"/>
                  <a:gd name="connsiteY2" fmla="*/ 48609 h 151266"/>
                  <a:gd name="connsiteX3" fmla="*/ 57945 w 119082"/>
                  <a:gd name="connsiteY3" fmla="*/ 36701 h 151266"/>
                  <a:gd name="connsiteX4" fmla="*/ 42818 w 119082"/>
                  <a:gd name="connsiteY4" fmla="*/ 5160 h 151266"/>
                  <a:gd name="connsiteX5" fmla="*/ 86589 w 119082"/>
                  <a:gd name="connsiteY5" fmla="*/ 29298 h 151266"/>
                  <a:gd name="connsiteX6" fmla="*/ 81761 w 119082"/>
                  <a:gd name="connsiteY6" fmla="*/ 74356 h 151266"/>
                  <a:gd name="connsiteX7" fmla="*/ 116520 w 119082"/>
                  <a:gd name="connsiteY7" fmla="*/ 146771 h 1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82" h="151266">
                    <a:moveTo>
                      <a:pt x="9024" y="66310"/>
                    </a:moveTo>
                    <a:cubicBezTo>
                      <a:pt x="978" y="49253"/>
                      <a:pt x="4840" y="29620"/>
                      <a:pt x="17714" y="17068"/>
                    </a:cubicBezTo>
                    <a:lnTo>
                      <a:pt x="32841" y="48609"/>
                    </a:lnTo>
                    <a:lnTo>
                      <a:pt x="57945" y="36701"/>
                    </a:lnTo>
                    <a:lnTo>
                      <a:pt x="42818" y="5160"/>
                    </a:lnTo>
                    <a:cubicBezTo>
                      <a:pt x="60519" y="2907"/>
                      <a:pt x="78543" y="12240"/>
                      <a:pt x="86589" y="29298"/>
                    </a:cubicBezTo>
                    <a:cubicBezTo>
                      <a:pt x="93991" y="44425"/>
                      <a:pt x="91416" y="62126"/>
                      <a:pt x="81761" y="74356"/>
                    </a:cubicBezTo>
                    <a:lnTo>
                      <a:pt x="116520" y="146771"/>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04" name="Freeform: Shape 844">
                <a:extLst>
                  <a:ext uri="{FF2B5EF4-FFF2-40B4-BE49-F238E27FC236}">
                    <a16:creationId xmlns:a16="http://schemas.microsoft.com/office/drawing/2014/main" id="{95BCAEDB-96A3-E947-A604-D4CF78C88E1C}"/>
                  </a:ext>
                </a:extLst>
              </p:cNvPr>
              <p:cNvSpPr/>
              <p:nvPr/>
            </p:nvSpPr>
            <p:spPr>
              <a:xfrm>
                <a:off x="4812231" y="3246655"/>
                <a:ext cx="210311" cy="438911"/>
              </a:xfrm>
              <a:custGeom>
                <a:avLst/>
                <a:gdLst>
                  <a:gd name="connsiteX0" fmla="*/ 25104 w 74024"/>
                  <a:gd name="connsiteY0" fmla="*/ 54266 h 154485"/>
                  <a:gd name="connsiteX1" fmla="*/ 24138 w 74024"/>
                  <a:gd name="connsiteY1" fmla="*/ 48794 h 154485"/>
                  <a:gd name="connsiteX2" fmla="*/ 53426 w 74024"/>
                  <a:gd name="connsiteY2" fmla="*/ 7598 h 154485"/>
                  <a:gd name="connsiteX3" fmla="*/ 58898 w 74024"/>
                  <a:gd name="connsiteY3" fmla="*/ 5023 h 154485"/>
                  <a:gd name="connsiteX4" fmla="*/ 67265 w 74024"/>
                  <a:gd name="connsiteY4" fmla="*/ 7920 h 154485"/>
                  <a:gd name="connsiteX5" fmla="*/ 70162 w 74024"/>
                  <a:gd name="connsiteY5" fmla="*/ 13391 h 154485"/>
                  <a:gd name="connsiteX6" fmla="*/ 68231 w 74024"/>
                  <a:gd name="connsiteY6" fmla="*/ 63599 h 154485"/>
                  <a:gd name="connsiteX7" fmla="*/ 64047 w 74024"/>
                  <a:gd name="connsiteY7" fmla="*/ 67461 h 154485"/>
                  <a:gd name="connsiteX8" fmla="*/ 53426 w 74024"/>
                  <a:gd name="connsiteY8" fmla="*/ 68749 h 154485"/>
                  <a:gd name="connsiteX9" fmla="*/ 25426 w 74024"/>
                  <a:gd name="connsiteY9" fmla="*/ 150497 h 154485"/>
                  <a:gd name="connsiteX10" fmla="*/ 4828 w 74024"/>
                  <a:gd name="connsiteY10" fmla="*/ 143417 h 154485"/>
                  <a:gd name="connsiteX11" fmla="*/ 32828 w 74024"/>
                  <a:gd name="connsiteY11" fmla="*/ 61668 h 154485"/>
                  <a:gd name="connsiteX12" fmla="*/ 25104 w 74024"/>
                  <a:gd name="connsiteY12" fmla="*/ 54266 h 1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24" h="154485">
                    <a:moveTo>
                      <a:pt x="25104" y="54266"/>
                    </a:moveTo>
                    <a:cubicBezTo>
                      <a:pt x="24138" y="53300"/>
                      <a:pt x="23173" y="51047"/>
                      <a:pt x="24138" y="48794"/>
                    </a:cubicBezTo>
                    <a:lnTo>
                      <a:pt x="53426" y="7598"/>
                    </a:lnTo>
                    <a:cubicBezTo>
                      <a:pt x="54392" y="5345"/>
                      <a:pt x="56645" y="4380"/>
                      <a:pt x="58898" y="5023"/>
                    </a:cubicBezTo>
                    <a:lnTo>
                      <a:pt x="67265" y="7920"/>
                    </a:lnTo>
                    <a:cubicBezTo>
                      <a:pt x="69518" y="8564"/>
                      <a:pt x="70806" y="11138"/>
                      <a:pt x="70162" y="13391"/>
                    </a:cubicBezTo>
                    <a:lnTo>
                      <a:pt x="68231" y="63599"/>
                    </a:lnTo>
                    <a:cubicBezTo>
                      <a:pt x="67587" y="66174"/>
                      <a:pt x="65334" y="67461"/>
                      <a:pt x="64047" y="67461"/>
                    </a:cubicBezTo>
                    <a:cubicBezTo>
                      <a:pt x="61472" y="67461"/>
                      <a:pt x="54070" y="66174"/>
                      <a:pt x="53426" y="68749"/>
                    </a:cubicBezTo>
                    <a:lnTo>
                      <a:pt x="25426" y="150497"/>
                    </a:lnTo>
                    <a:lnTo>
                      <a:pt x="4828" y="143417"/>
                    </a:lnTo>
                    <a:lnTo>
                      <a:pt x="32828" y="61668"/>
                    </a:lnTo>
                    <a:cubicBezTo>
                      <a:pt x="33794" y="59093"/>
                      <a:pt x="27035" y="55553"/>
                      <a:pt x="25104" y="54266"/>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05" name="Freeform: Shape 845">
                <a:extLst>
                  <a:ext uri="{FF2B5EF4-FFF2-40B4-BE49-F238E27FC236}">
                    <a16:creationId xmlns:a16="http://schemas.microsoft.com/office/drawing/2014/main" id="{61B6789D-6641-3544-8B1C-D163FF3F38EA}"/>
                  </a:ext>
                </a:extLst>
              </p:cNvPr>
              <p:cNvSpPr/>
              <p:nvPr/>
            </p:nvSpPr>
            <p:spPr>
              <a:xfrm>
                <a:off x="4714391" y="3630713"/>
                <a:ext cx="219457" cy="182880"/>
              </a:xfrm>
              <a:custGeom>
                <a:avLst/>
                <a:gdLst>
                  <a:gd name="connsiteX0" fmla="*/ 61472 w 77242"/>
                  <a:gd name="connsiteY0" fmla="*/ 60700 h 64368"/>
                  <a:gd name="connsiteX1" fmla="*/ 73702 w 77242"/>
                  <a:gd name="connsiteY1" fmla="*/ 24975 h 64368"/>
                  <a:gd name="connsiteX2" fmla="*/ 70806 w 77242"/>
                  <a:gd name="connsiteY2" fmla="*/ 19182 h 64368"/>
                  <a:gd name="connsiteX3" fmla="*/ 28644 w 77242"/>
                  <a:gd name="connsiteY3" fmla="*/ 5021 h 64368"/>
                  <a:gd name="connsiteX4" fmla="*/ 22851 w 77242"/>
                  <a:gd name="connsiteY4" fmla="*/ 7917 h 64368"/>
                  <a:gd name="connsiteX5" fmla="*/ 4828 w 77242"/>
                  <a:gd name="connsiteY5" fmla="*/ 61022 h 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2" h="64368">
                    <a:moveTo>
                      <a:pt x="61472" y="60700"/>
                    </a:moveTo>
                    <a:lnTo>
                      <a:pt x="73702" y="24975"/>
                    </a:lnTo>
                    <a:cubicBezTo>
                      <a:pt x="74668" y="22722"/>
                      <a:pt x="73381" y="20147"/>
                      <a:pt x="70806" y="19182"/>
                    </a:cubicBezTo>
                    <a:lnTo>
                      <a:pt x="28644" y="5021"/>
                    </a:lnTo>
                    <a:cubicBezTo>
                      <a:pt x="26391" y="4377"/>
                      <a:pt x="23816" y="5343"/>
                      <a:pt x="22851" y="7917"/>
                    </a:cubicBezTo>
                    <a:lnTo>
                      <a:pt x="4828" y="61022"/>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06" name="Freeform: Shape 846">
                <a:extLst>
                  <a:ext uri="{FF2B5EF4-FFF2-40B4-BE49-F238E27FC236}">
                    <a16:creationId xmlns:a16="http://schemas.microsoft.com/office/drawing/2014/main" id="{DDCC38C4-149F-2245-BC1E-74A4ABC8D1B6}"/>
                  </a:ext>
                </a:extLst>
              </p:cNvPr>
              <p:cNvSpPr/>
              <p:nvPr/>
            </p:nvSpPr>
            <p:spPr>
              <a:xfrm>
                <a:off x="4592984" y="3105690"/>
                <a:ext cx="128015" cy="155449"/>
              </a:xfrm>
              <a:custGeom>
                <a:avLst/>
                <a:gdLst>
                  <a:gd name="connsiteX0" fmla="*/ 13444 w 45058"/>
                  <a:gd name="connsiteY0" fmla="*/ 46916 h 54713"/>
                  <a:gd name="connsiteX1" fmla="*/ 31467 w 45058"/>
                  <a:gd name="connsiteY1" fmla="*/ 50778 h 54713"/>
                  <a:gd name="connsiteX2" fmla="*/ 40479 w 45058"/>
                  <a:gd name="connsiteY2" fmla="*/ 8938 h 54713"/>
                  <a:gd name="connsiteX3" fmla="*/ 22455 w 45058"/>
                  <a:gd name="connsiteY3" fmla="*/ 5076 h 54713"/>
                  <a:gd name="connsiteX4" fmla="*/ 9582 w 45058"/>
                  <a:gd name="connsiteY4" fmla="*/ 13444 h 54713"/>
                  <a:gd name="connsiteX5" fmla="*/ 5076 w 45058"/>
                  <a:gd name="connsiteY5" fmla="*/ 34042 h 54713"/>
                  <a:gd name="connsiteX6" fmla="*/ 13444 w 45058"/>
                  <a:gd name="connsiteY6" fmla="*/ 46916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8" h="54713">
                    <a:moveTo>
                      <a:pt x="13444" y="46916"/>
                    </a:moveTo>
                    <a:lnTo>
                      <a:pt x="31467" y="50778"/>
                    </a:lnTo>
                    <a:lnTo>
                      <a:pt x="40479" y="8938"/>
                    </a:lnTo>
                    <a:lnTo>
                      <a:pt x="22455" y="5076"/>
                    </a:lnTo>
                    <a:cubicBezTo>
                      <a:pt x="16662" y="3788"/>
                      <a:pt x="10869" y="7650"/>
                      <a:pt x="9582" y="13444"/>
                    </a:cubicBezTo>
                    <a:lnTo>
                      <a:pt x="5076" y="34042"/>
                    </a:lnTo>
                    <a:cubicBezTo>
                      <a:pt x="3788" y="39835"/>
                      <a:pt x="7651" y="45628"/>
                      <a:pt x="13444" y="46916"/>
                    </a:cubicBezTo>
                    <a:close/>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nvGrpSpPr>
            <p:cNvPr id="353" name="Group 352">
              <a:extLst>
                <a:ext uri="{FF2B5EF4-FFF2-40B4-BE49-F238E27FC236}">
                  <a16:creationId xmlns:a16="http://schemas.microsoft.com/office/drawing/2014/main" id="{2FD93808-AE7B-4B4A-B9F0-52F95FE2F299}"/>
                </a:ext>
              </a:extLst>
            </p:cNvPr>
            <p:cNvGrpSpPr>
              <a:grpSpLocks noChangeAspect="1"/>
            </p:cNvGrpSpPr>
            <p:nvPr/>
          </p:nvGrpSpPr>
          <p:grpSpPr>
            <a:xfrm>
              <a:off x="11410877" y="3414369"/>
              <a:ext cx="312777" cy="265176"/>
              <a:chOff x="1251736" y="3105936"/>
              <a:chExt cx="1189635" cy="1008586"/>
            </a:xfrm>
          </p:grpSpPr>
          <p:sp>
            <p:nvSpPr>
              <p:cNvPr id="354" name="Freeform: Shape 794">
                <a:extLst>
                  <a:ext uri="{FF2B5EF4-FFF2-40B4-BE49-F238E27FC236}">
                    <a16:creationId xmlns:a16="http://schemas.microsoft.com/office/drawing/2014/main" id="{C2D5CB30-DCB0-6443-B5E5-FCEBA0AEE91E}"/>
                  </a:ext>
                </a:extLst>
              </p:cNvPr>
              <p:cNvSpPr/>
              <p:nvPr/>
            </p:nvSpPr>
            <p:spPr>
              <a:xfrm>
                <a:off x="1382496" y="3573196"/>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55" name="Freeform: Shape 795">
                <a:extLst>
                  <a:ext uri="{FF2B5EF4-FFF2-40B4-BE49-F238E27FC236}">
                    <a16:creationId xmlns:a16="http://schemas.microsoft.com/office/drawing/2014/main" id="{C14148CA-2922-9B48-9406-0CEEB4327AFD}"/>
                  </a:ext>
                </a:extLst>
              </p:cNvPr>
              <p:cNvSpPr/>
              <p:nvPr/>
            </p:nvSpPr>
            <p:spPr>
              <a:xfrm>
                <a:off x="1622983" y="3573196"/>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56" name="Freeform: Shape 796">
                <a:extLst>
                  <a:ext uri="{FF2B5EF4-FFF2-40B4-BE49-F238E27FC236}">
                    <a16:creationId xmlns:a16="http://schemas.microsoft.com/office/drawing/2014/main" id="{05AADE0A-0DAD-E044-A33F-847F91117AFD}"/>
                  </a:ext>
                </a:extLst>
              </p:cNvPr>
              <p:cNvSpPr/>
              <p:nvPr/>
            </p:nvSpPr>
            <p:spPr>
              <a:xfrm>
                <a:off x="1864384" y="3573196"/>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57" name="Freeform: Shape 797">
                <a:extLst>
                  <a:ext uri="{FF2B5EF4-FFF2-40B4-BE49-F238E27FC236}">
                    <a16:creationId xmlns:a16="http://schemas.microsoft.com/office/drawing/2014/main" id="{6E18D18C-0CFF-D346-803C-716D48D36014}"/>
                  </a:ext>
                </a:extLst>
              </p:cNvPr>
              <p:cNvSpPr/>
              <p:nvPr/>
            </p:nvSpPr>
            <p:spPr>
              <a:xfrm>
                <a:off x="2105786" y="3573196"/>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58" name="Freeform: Shape 798">
                <a:extLst>
                  <a:ext uri="{FF2B5EF4-FFF2-40B4-BE49-F238E27FC236}">
                    <a16:creationId xmlns:a16="http://schemas.microsoft.com/office/drawing/2014/main" id="{0E55B02D-B2A3-1441-918E-CCB71A9DF138}"/>
                  </a:ext>
                </a:extLst>
              </p:cNvPr>
              <p:cNvSpPr/>
              <p:nvPr/>
            </p:nvSpPr>
            <p:spPr>
              <a:xfrm>
                <a:off x="2037207" y="3180004"/>
                <a:ext cx="283465" cy="27431"/>
              </a:xfrm>
              <a:custGeom>
                <a:avLst/>
                <a:gdLst>
                  <a:gd name="connsiteX0" fmla="*/ 94944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4944"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59" name="Freeform: Shape 799">
                <a:extLst>
                  <a:ext uri="{FF2B5EF4-FFF2-40B4-BE49-F238E27FC236}">
                    <a16:creationId xmlns:a16="http://schemas.microsoft.com/office/drawing/2014/main" id="{A2B63188-A282-D346-81BC-87933E843521}"/>
                  </a:ext>
                </a:extLst>
              </p:cNvPr>
              <p:cNvSpPr/>
              <p:nvPr/>
            </p:nvSpPr>
            <p:spPr>
              <a:xfrm>
                <a:off x="1718081" y="3180004"/>
                <a:ext cx="283465" cy="27431"/>
              </a:xfrm>
              <a:custGeom>
                <a:avLst/>
                <a:gdLst>
                  <a:gd name="connsiteX0" fmla="*/ 95588 w 99771"/>
                  <a:gd name="connsiteY0" fmla="*/ 4828 h 9655"/>
                  <a:gd name="connsiteX1" fmla="*/ 4828 w 99771"/>
                  <a:gd name="connsiteY1" fmla="*/ 5150 h 9655"/>
                </a:gdLst>
                <a:ahLst/>
                <a:cxnLst>
                  <a:cxn ang="0">
                    <a:pos x="connsiteX0" y="connsiteY0"/>
                  </a:cxn>
                  <a:cxn ang="0">
                    <a:pos x="connsiteX1" y="connsiteY1"/>
                  </a:cxn>
                </a:cxnLst>
                <a:rect l="l" t="t" r="r" b="b"/>
                <a:pathLst>
                  <a:path w="99771" h="9655">
                    <a:moveTo>
                      <a:pt x="95588" y="4828"/>
                    </a:moveTo>
                    <a:lnTo>
                      <a:pt x="4828" y="5150"/>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0" name="Freeform: Shape 800">
                <a:extLst>
                  <a:ext uri="{FF2B5EF4-FFF2-40B4-BE49-F238E27FC236}">
                    <a16:creationId xmlns:a16="http://schemas.microsoft.com/office/drawing/2014/main" id="{E2DD21B2-8C2B-8B46-8005-3C9B925BA365}"/>
                  </a:ext>
                </a:extLst>
              </p:cNvPr>
              <p:cNvSpPr/>
              <p:nvPr/>
            </p:nvSpPr>
            <p:spPr>
              <a:xfrm>
                <a:off x="1252651" y="3180004"/>
                <a:ext cx="1188720" cy="155449"/>
              </a:xfrm>
              <a:custGeom>
                <a:avLst/>
                <a:gdLst>
                  <a:gd name="connsiteX0" fmla="*/ 392650 w 418397"/>
                  <a:gd name="connsiteY0" fmla="*/ 4828 h 54713"/>
                  <a:gd name="connsiteX1" fmla="*/ 406811 w 418397"/>
                  <a:gd name="connsiteY1" fmla="*/ 4828 h 54713"/>
                  <a:gd name="connsiteX2" fmla="*/ 415501 w 418397"/>
                  <a:gd name="connsiteY2" fmla="*/ 13517 h 54713"/>
                  <a:gd name="connsiteX3" fmla="*/ 415501 w 418397"/>
                  <a:gd name="connsiteY3" fmla="*/ 50530 h 54713"/>
                  <a:gd name="connsiteX4" fmla="*/ 4828 w 418397"/>
                  <a:gd name="connsiteY4" fmla="*/ 50851 h 54713"/>
                  <a:gd name="connsiteX5" fmla="*/ 4828 w 418397"/>
                  <a:gd name="connsiteY5" fmla="*/ 13839 h 54713"/>
                  <a:gd name="connsiteX6" fmla="*/ 13517 w 418397"/>
                  <a:gd name="connsiteY6" fmla="*/ 5150 h 54713"/>
                  <a:gd name="connsiteX7" fmla="*/ 35725 w 418397"/>
                  <a:gd name="connsiteY7" fmla="*/ 5150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397" h="54713">
                    <a:moveTo>
                      <a:pt x="392650" y="4828"/>
                    </a:moveTo>
                    <a:lnTo>
                      <a:pt x="406811" y="4828"/>
                    </a:lnTo>
                    <a:cubicBezTo>
                      <a:pt x="411639" y="4828"/>
                      <a:pt x="415501" y="8690"/>
                      <a:pt x="415501" y="13517"/>
                    </a:cubicBezTo>
                    <a:lnTo>
                      <a:pt x="415501" y="50530"/>
                    </a:lnTo>
                    <a:lnTo>
                      <a:pt x="4828" y="50851"/>
                    </a:lnTo>
                    <a:lnTo>
                      <a:pt x="4828" y="13839"/>
                    </a:lnTo>
                    <a:cubicBezTo>
                      <a:pt x="4828" y="9012"/>
                      <a:pt x="8690" y="5150"/>
                      <a:pt x="13517" y="5150"/>
                    </a:cubicBezTo>
                    <a:lnTo>
                      <a:pt x="35725" y="5150"/>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1" name="Freeform: Shape 801">
                <a:extLst>
                  <a:ext uri="{FF2B5EF4-FFF2-40B4-BE49-F238E27FC236}">
                    <a16:creationId xmlns:a16="http://schemas.microsoft.com/office/drawing/2014/main" id="{717BF223-D90B-3947-9824-FD04EEC2E11A}"/>
                  </a:ext>
                </a:extLst>
              </p:cNvPr>
              <p:cNvSpPr/>
              <p:nvPr/>
            </p:nvSpPr>
            <p:spPr>
              <a:xfrm>
                <a:off x="1400784" y="3180919"/>
                <a:ext cx="283465" cy="27431"/>
              </a:xfrm>
              <a:custGeom>
                <a:avLst/>
                <a:gdLst>
                  <a:gd name="connsiteX0" fmla="*/ 95266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266"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2" name="Freeform: Shape 802">
                <a:extLst>
                  <a:ext uri="{FF2B5EF4-FFF2-40B4-BE49-F238E27FC236}">
                    <a16:creationId xmlns:a16="http://schemas.microsoft.com/office/drawing/2014/main" id="{E87CA170-C76B-8345-A6E6-82123AFD395E}"/>
                  </a:ext>
                </a:extLst>
              </p:cNvPr>
              <p:cNvSpPr/>
              <p:nvPr/>
            </p:nvSpPr>
            <p:spPr>
              <a:xfrm>
                <a:off x="1339518"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3" name="Freeform: Shape 803">
                <a:extLst>
                  <a:ext uri="{FF2B5EF4-FFF2-40B4-BE49-F238E27FC236}">
                    <a16:creationId xmlns:a16="http://schemas.microsoft.com/office/drawing/2014/main" id="{980306E8-DA69-F64A-B4D4-FAF1E05B6FC2}"/>
                  </a:ext>
                </a:extLst>
              </p:cNvPr>
              <p:cNvSpPr/>
              <p:nvPr/>
            </p:nvSpPr>
            <p:spPr>
              <a:xfrm>
                <a:off x="1657730"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4" name="Freeform: Shape 804">
                <a:extLst>
                  <a:ext uri="{FF2B5EF4-FFF2-40B4-BE49-F238E27FC236}">
                    <a16:creationId xmlns:a16="http://schemas.microsoft.com/office/drawing/2014/main" id="{DA2ABAE9-1723-E348-B5C3-F0A5E6930EC5}"/>
                  </a:ext>
                </a:extLst>
              </p:cNvPr>
              <p:cNvSpPr/>
              <p:nvPr/>
            </p:nvSpPr>
            <p:spPr>
              <a:xfrm>
                <a:off x="2293238"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5" name="Freeform: Shape 805">
                <a:extLst>
                  <a:ext uri="{FF2B5EF4-FFF2-40B4-BE49-F238E27FC236}">
                    <a16:creationId xmlns:a16="http://schemas.microsoft.com/office/drawing/2014/main" id="{B6B70E45-16E6-604C-BDE7-1B95151DDA2A}"/>
                  </a:ext>
                </a:extLst>
              </p:cNvPr>
              <p:cNvSpPr/>
              <p:nvPr/>
            </p:nvSpPr>
            <p:spPr>
              <a:xfrm>
                <a:off x="1975941"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6" name="Freeform: Shape 806">
                <a:extLst>
                  <a:ext uri="{FF2B5EF4-FFF2-40B4-BE49-F238E27FC236}">
                    <a16:creationId xmlns:a16="http://schemas.microsoft.com/office/drawing/2014/main" id="{4FDA79FE-A3C0-8043-8752-BF837C98E860}"/>
                  </a:ext>
                </a:extLst>
              </p:cNvPr>
              <p:cNvSpPr/>
              <p:nvPr/>
            </p:nvSpPr>
            <p:spPr>
              <a:xfrm>
                <a:off x="1382496" y="3759733"/>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7" name="Freeform: Shape 807">
                <a:extLst>
                  <a:ext uri="{FF2B5EF4-FFF2-40B4-BE49-F238E27FC236}">
                    <a16:creationId xmlns:a16="http://schemas.microsoft.com/office/drawing/2014/main" id="{F07C0BE4-687A-EF47-8DB2-B467736908F3}"/>
                  </a:ext>
                </a:extLst>
              </p:cNvPr>
              <p:cNvSpPr/>
              <p:nvPr/>
            </p:nvSpPr>
            <p:spPr>
              <a:xfrm>
                <a:off x="1622983" y="3759733"/>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8" name="Freeform: Shape 808">
                <a:extLst>
                  <a:ext uri="{FF2B5EF4-FFF2-40B4-BE49-F238E27FC236}">
                    <a16:creationId xmlns:a16="http://schemas.microsoft.com/office/drawing/2014/main" id="{6FC3B5F4-15B4-DE4A-A76E-AD902C4A86EB}"/>
                  </a:ext>
                </a:extLst>
              </p:cNvPr>
              <p:cNvSpPr/>
              <p:nvPr/>
            </p:nvSpPr>
            <p:spPr>
              <a:xfrm>
                <a:off x="1864384" y="3759733"/>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69" name="Freeform: Shape 809">
                <a:extLst>
                  <a:ext uri="{FF2B5EF4-FFF2-40B4-BE49-F238E27FC236}">
                    <a16:creationId xmlns:a16="http://schemas.microsoft.com/office/drawing/2014/main" id="{5251681C-F462-4A43-9522-608CFA993A17}"/>
                  </a:ext>
                </a:extLst>
              </p:cNvPr>
              <p:cNvSpPr/>
              <p:nvPr/>
            </p:nvSpPr>
            <p:spPr>
              <a:xfrm>
                <a:off x="2105786" y="3759733"/>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0" name="Freeform: Shape 810">
                <a:extLst>
                  <a:ext uri="{FF2B5EF4-FFF2-40B4-BE49-F238E27FC236}">
                    <a16:creationId xmlns:a16="http://schemas.microsoft.com/office/drawing/2014/main" id="{ABF77EC5-EE6A-BA47-A268-1D65174842AC}"/>
                  </a:ext>
                </a:extLst>
              </p:cNvPr>
              <p:cNvSpPr/>
              <p:nvPr/>
            </p:nvSpPr>
            <p:spPr>
              <a:xfrm>
                <a:off x="1382496" y="3935297"/>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1" name="Freeform: Shape 811">
                <a:extLst>
                  <a:ext uri="{FF2B5EF4-FFF2-40B4-BE49-F238E27FC236}">
                    <a16:creationId xmlns:a16="http://schemas.microsoft.com/office/drawing/2014/main" id="{F46B5773-03FF-F844-9795-90F5E8A74209}"/>
                  </a:ext>
                </a:extLst>
              </p:cNvPr>
              <p:cNvSpPr/>
              <p:nvPr/>
            </p:nvSpPr>
            <p:spPr>
              <a:xfrm>
                <a:off x="1622983" y="3935297"/>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2" name="Freeform: Shape 812">
                <a:extLst>
                  <a:ext uri="{FF2B5EF4-FFF2-40B4-BE49-F238E27FC236}">
                    <a16:creationId xmlns:a16="http://schemas.microsoft.com/office/drawing/2014/main" id="{2466D38A-F24B-B849-9253-5C548935ED1A}"/>
                  </a:ext>
                </a:extLst>
              </p:cNvPr>
              <p:cNvSpPr/>
              <p:nvPr/>
            </p:nvSpPr>
            <p:spPr>
              <a:xfrm>
                <a:off x="1864384" y="3935297"/>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3" name="Freeform: Shape 813">
                <a:extLst>
                  <a:ext uri="{FF2B5EF4-FFF2-40B4-BE49-F238E27FC236}">
                    <a16:creationId xmlns:a16="http://schemas.microsoft.com/office/drawing/2014/main" id="{B4421331-CADF-2140-B7C5-E9BF60BC8080}"/>
                  </a:ext>
                </a:extLst>
              </p:cNvPr>
              <p:cNvSpPr/>
              <p:nvPr/>
            </p:nvSpPr>
            <p:spPr>
              <a:xfrm>
                <a:off x="1251736" y="3309850"/>
                <a:ext cx="1188720" cy="804672"/>
              </a:xfrm>
              <a:custGeom>
                <a:avLst/>
                <a:gdLst>
                  <a:gd name="connsiteX0" fmla="*/ 5150 w 418397"/>
                  <a:gd name="connsiteY0" fmla="*/ 5150 h 283223"/>
                  <a:gd name="connsiteX1" fmla="*/ 415823 w 418397"/>
                  <a:gd name="connsiteY1" fmla="*/ 4828 h 283223"/>
                  <a:gd name="connsiteX2" fmla="*/ 415823 w 418397"/>
                  <a:gd name="connsiteY2" fmla="*/ 270671 h 283223"/>
                  <a:gd name="connsiteX3" fmla="*/ 407133 w 418397"/>
                  <a:gd name="connsiteY3" fmla="*/ 279361 h 283223"/>
                  <a:gd name="connsiteX4" fmla="*/ 13517 w 418397"/>
                  <a:gd name="connsiteY4" fmla="*/ 279683 h 283223"/>
                  <a:gd name="connsiteX5" fmla="*/ 4828 w 418397"/>
                  <a:gd name="connsiteY5" fmla="*/ 270993 h 283223"/>
                  <a:gd name="connsiteX6" fmla="*/ 4828 w 418397"/>
                  <a:gd name="connsiteY6" fmla="*/ 48277 h 283223"/>
                  <a:gd name="connsiteX7" fmla="*/ 35725 w 418397"/>
                  <a:gd name="connsiteY7" fmla="*/ 48277 h 28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397" h="283223">
                    <a:moveTo>
                      <a:pt x="5150" y="5150"/>
                    </a:moveTo>
                    <a:lnTo>
                      <a:pt x="415823" y="4828"/>
                    </a:lnTo>
                    <a:lnTo>
                      <a:pt x="415823" y="270671"/>
                    </a:lnTo>
                    <a:cubicBezTo>
                      <a:pt x="415823" y="275499"/>
                      <a:pt x="411961" y="279361"/>
                      <a:pt x="407133" y="279361"/>
                    </a:cubicBezTo>
                    <a:lnTo>
                      <a:pt x="13517" y="279683"/>
                    </a:lnTo>
                    <a:cubicBezTo>
                      <a:pt x="8690" y="279683"/>
                      <a:pt x="4828" y="275821"/>
                      <a:pt x="4828" y="270993"/>
                    </a:cubicBezTo>
                    <a:lnTo>
                      <a:pt x="4828" y="48277"/>
                    </a:lnTo>
                    <a:lnTo>
                      <a:pt x="35725" y="48277"/>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374" name="Freeform: Shape 814">
                <a:extLst>
                  <a:ext uri="{FF2B5EF4-FFF2-40B4-BE49-F238E27FC236}">
                    <a16:creationId xmlns:a16="http://schemas.microsoft.com/office/drawing/2014/main" id="{C338890F-113F-674A-A157-BEEDCC2311C5}"/>
                  </a:ext>
                </a:extLst>
              </p:cNvPr>
              <p:cNvSpPr/>
              <p:nvPr/>
            </p:nvSpPr>
            <p:spPr>
              <a:xfrm>
                <a:off x="2131390" y="3867633"/>
                <a:ext cx="164592" cy="164592"/>
              </a:xfrm>
              <a:custGeom>
                <a:avLst/>
                <a:gdLst>
                  <a:gd name="connsiteX0" fmla="*/ 4828 w 57932"/>
                  <a:gd name="connsiteY0" fmla="*/ 4828 h 57932"/>
                  <a:gd name="connsiteX1" fmla="*/ 54070 w 57932"/>
                  <a:gd name="connsiteY1" fmla="*/ 54070 h 57932"/>
                </a:gdLst>
                <a:ahLst/>
                <a:cxnLst>
                  <a:cxn ang="0">
                    <a:pos x="connsiteX0" y="connsiteY0"/>
                  </a:cxn>
                  <a:cxn ang="0">
                    <a:pos x="connsiteX1" y="connsiteY1"/>
                  </a:cxn>
                </a:cxnLst>
                <a:rect l="l" t="t" r="r" b="b"/>
                <a:pathLst>
                  <a:path w="57932" h="57932">
                    <a:moveTo>
                      <a:pt x="4828" y="4828"/>
                    </a:moveTo>
                    <a:lnTo>
                      <a:pt x="54070" y="54070"/>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375" name="Freeform: Shape 815">
                <a:extLst>
                  <a:ext uri="{FF2B5EF4-FFF2-40B4-BE49-F238E27FC236}">
                    <a16:creationId xmlns:a16="http://schemas.microsoft.com/office/drawing/2014/main" id="{C81FE9A4-987F-5345-AE05-585FA70A0C50}"/>
                  </a:ext>
                </a:extLst>
              </p:cNvPr>
              <p:cNvSpPr/>
              <p:nvPr/>
            </p:nvSpPr>
            <p:spPr>
              <a:xfrm>
                <a:off x="2131390" y="3867633"/>
                <a:ext cx="164592" cy="164592"/>
              </a:xfrm>
              <a:custGeom>
                <a:avLst/>
                <a:gdLst>
                  <a:gd name="connsiteX0" fmla="*/ 54070 w 57932"/>
                  <a:gd name="connsiteY0" fmla="*/ 4828 h 57932"/>
                  <a:gd name="connsiteX1" fmla="*/ 4828 w 57932"/>
                  <a:gd name="connsiteY1" fmla="*/ 54392 h 57932"/>
                </a:gdLst>
                <a:ahLst/>
                <a:cxnLst>
                  <a:cxn ang="0">
                    <a:pos x="connsiteX0" y="connsiteY0"/>
                  </a:cxn>
                  <a:cxn ang="0">
                    <a:pos x="connsiteX1" y="connsiteY1"/>
                  </a:cxn>
                </a:cxnLst>
                <a:rect l="l" t="t" r="r" b="b"/>
                <a:pathLst>
                  <a:path w="57932" h="57932">
                    <a:moveTo>
                      <a:pt x="54070" y="4828"/>
                    </a:moveTo>
                    <a:lnTo>
                      <a:pt x="4828" y="54392"/>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aphicFrame>
        <p:nvGraphicFramePr>
          <p:cNvPr id="456" name="Table 455">
            <a:extLst>
              <a:ext uri="{FF2B5EF4-FFF2-40B4-BE49-F238E27FC236}">
                <a16:creationId xmlns:a16="http://schemas.microsoft.com/office/drawing/2014/main" id="{6588CB10-9A47-AB40-9946-FD24A58D3AF1}"/>
              </a:ext>
            </a:extLst>
          </p:cNvPr>
          <p:cNvGraphicFramePr>
            <a:graphicFrameLocks noGrp="1"/>
          </p:cNvGraphicFramePr>
          <p:nvPr/>
        </p:nvGraphicFramePr>
        <p:xfrm>
          <a:off x="3494130" y="2189395"/>
          <a:ext cx="4578312" cy="2610008"/>
        </p:xfrm>
        <a:graphic>
          <a:graphicData uri="http://schemas.openxmlformats.org/drawingml/2006/table">
            <a:tbl>
              <a:tblPr firstRow="1" bandRow="1">
                <a:tableStyleId>{5C22544A-7EE6-4342-B048-85BDC9FD1C3A}</a:tableStyleId>
              </a:tblPr>
              <a:tblGrid>
                <a:gridCol w="1144578">
                  <a:extLst>
                    <a:ext uri="{9D8B030D-6E8A-4147-A177-3AD203B41FA5}">
                      <a16:colId xmlns:a16="http://schemas.microsoft.com/office/drawing/2014/main" val="3266020685"/>
                    </a:ext>
                  </a:extLst>
                </a:gridCol>
                <a:gridCol w="1144578">
                  <a:extLst>
                    <a:ext uri="{9D8B030D-6E8A-4147-A177-3AD203B41FA5}">
                      <a16:colId xmlns:a16="http://schemas.microsoft.com/office/drawing/2014/main" val="1541681817"/>
                    </a:ext>
                  </a:extLst>
                </a:gridCol>
                <a:gridCol w="1144578">
                  <a:extLst>
                    <a:ext uri="{9D8B030D-6E8A-4147-A177-3AD203B41FA5}">
                      <a16:colId xmlns:a16="http://schemas.microsoft.com/office/drawing/2014/main" val="178349560"/>
                    </a:ext>
                  </a:extLst>
                </a:gridCol>
                <a:gridCol w="1144578">
                  <a:extLst>
                    <a:ext uri="{9D8B030D-6E8A-4147-A177-3AD203B41FA5}">
                      <a16:colId xmlns:a16="http://schemas.microsoft.com/office/drawing/2014/main" val="785960985"/>
                    </a:ext>
                  </a:extLst>
                </a:gridCol>
              </a:tblGrid>
              <a:tr h="1305004">
                <a:tc>
                  <a:txBody>
                    <a:bodyPr/>
                    <a:lstStyle/>
                    <a:p>
                      <a:pPr algn="ctr"/>
                      <a:r>
                        <a:rPr lang="en-US" sz="1100" b="0" dirty="0">
                          <a:solidFill>
                            <a:schemeClr val="tx2"/>
                          </a:solidFill>
                          <a:latin typeface="Amazon Ember" panose="02000000000000000000" pitchFamily="2" charset="0"/>
                          <a:ea typeface="Amazon Ember" panose="02000000000000000000" pitchFamily="2" charset="0"/>
                        </a:rPr>
                        <a:t>Discovery</a:t>
                      </a:r>
                      <a:r>
                        <a:rPr lang="en-US" sz="1100" b="0" baseline="0" dirty="0">
                          <a:solidFill>
                            <a:schemeClr val="tx2"/>
                          </a:solidFill>
                          <a:latin typeface="Amazon Ember" panose="02000000000000000000" pitchFamily="2" charset="0"/>
                          <a:ea typeface="Amazon Ember" panose="02000000000000000000" pitchFamily="2" charset="0"/>
                        </a:rPr>
                        <a:t> and planning</a:t>
                      </a:r>
                      <a:endParaRPr lang="en-US" sz="1100" b="0" dirty="0">
                        <a:solidFill>
                          <a:schemeClr val="tx2"/>
                        </a:solidFill>
                        <a:latin typeface="Amazon Ember" panose="02000000000000000000" pitchFamily="2" charset="0"/>
                        <a:ea typeface="Amazon Ember" panose="02000000000000000000" pitchFamily="2"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100" b="0" dirty="0">
                          <a:solidFill>
                            <a:schemeClr val="tx2"/>
                          </a:solidFill>
                          <a:latin typeface="Amazon Ember" panose="02000000000000000000" pitchFamily="2" charset="0"/>
                          <a:ea typeface="Amazon Ember" panose="02000000000000000000" pitchFamily="2" charset="0"/>
                        </a:rPr>
                        <a:t>Landing</a:t>
                      </a:r>
                      <a:br>
                        <a:rPr lang="en-US" sz="1100" b="0" dirty="0">
                          <a:solidFill>
                            <a:schemeClr val="tx2"/>
                          </a:solidFill>
                          <a:latin typeface="Amazon Ember" panose="02000000000000000000" pitchFamily="2" charset="0"/>
                          <a:ea typeface="Amazon Ember" panose="02000000000000000000" pitchFamily="2" charset="0"/>
                        </a:rPr>
                      </a:br>
                      <a:r>
                        <a:rPr lang="en-US" sz="1100" b="0" dirty="0">
                          <a:solidFill>
                            <a:schemeClr val="tx2"/>
                          </a:solidFill>
                          <a:latin typeface="Amazon Ember" panose="02000000000000000000" pitchFamily="2" charset="0"/>
                          <a:ea typeface="Amazon Ember" panose="02000000000000000000" pitchFamily="2" charset="0"/>
                        </a:rPr>
                        <a:t>zone</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100" b="0" dirty="0">
                          <a:solidFill>
                            <a:schemeClr val="tx2"/>
                          </a:solidFill>
                          <a:latin typeface="Amazon Ember" panose="02000000000000000000" pitchFamily="2" charset="0"/>
                          <a:ea typeface="Amazon Ember" panose="02000000000000000000" pitchFamily="2" charset="0"/>
                        </a:rPr>
                        <a:t>Skills</a:t>
                      </a:r>
                      <a:r>
                        <a:rPr lang="en-US" sz="1100" b="0" baseline="0" dirty="0">
                          <a:solidFill>
                            <a:schemeClr val="tx2"/>
                          </a:solidFill>
                          <a:latin typeface="Amazon Ember" panose="02000000000000000000" pitchFamily="2" charset="0"/>
                          <a:ea typeface="Amazon Ember" panose="02000000000000000000" pitchFamily="2" charset="0"/>
                        </a:rPr>
                        <a:t>/center</a:t>
                      </a:r>
                      <a:br>
                        <a:rPr lang="en-US" sz="1100" b="0" baseline="0" dirty="0">
                          <a:solidFill>
                            <a:schemeClr val="tx2"/>
                          </a:solidFill>
                          <a:latin typeface="Amazon Ember" panose="02000000000000000000" pitchFamily="2" charset="0"/>
                          <a:ea typeface="Amazon Ember" panose="02000000000000000000" pitchFamily="2" charset="0"/>
                        </a:rPr>
                      </a:br>
                      <a:r>
                        <a:rPr lang="en-US" sz="1100" b="0" baseline="0" dirty="0">
                          <a:solidFill>
                            <a:schemeClr val="tx2"/>
                          </a:solidFill>
                          <a:latin typeface="Amazon Ember" panose="02000000000000000000" pitchFamily="2" charset="0"/>
                          <a:ea typeface="Amazon Ember" panose="02000000000000000000" pitchFamily="2" charset="0"/>
                        </a:rPr>
                        <a:t>of excellence</a:t>
                      </a:r>
                      <a:endParaRPr lang="en-US" sz="1100" b="0" dirty="0">
                        <a:solidFill>
                          <a:schemeClr val="tx2"/>
                        </a:solidFill>
                        <a:latin typeface="Amazon Ember" panose="02000000000000000000" pitchFamily="2" charset="0"/>
                        <a:ea typeface="Amazon Ember" panose="02000000000000000000" pitchFamily="2" charset="0"/>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100" b="0" dirty="0">
                          <a:solidFill>
                            <a:schemeClr val="tx2"/>
                          </a:solidFill>
                          <a:latin typeface="Amazon Ember" panose="02000000000000000000" pitchFamily="2" charset="0"/>
                          <a:ea typeface="Amazon Ember" panose="02000000000000000000" pitchFamily="2" charset="0"/>
                        </a:rPr>
                        <a:t>Migration experience</a:t>
                      </a: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0125974"/>
                  </a:ext>
                </a:extLst>
              </a:tr>
              <a:tr h="1305004">
                <a:tc>
                  <a:txBody>
                    <a:bodyPr/>
                    <a:lstStyle/>
                    <a:p>
                      <a:pPr algn="ctr"/>
                      <a:r>
                        <a:rPr lang="en-US" sz="1100" b="0" dirty="0">
                          <a:solidFill>
                            <a:schemeClr val="tx2"/>
                          </a:solidFill>
                          <a:latin typeface="Amazon Ember" panose="02000000000000000000" pitchFamily="2" charset="0"/>
                          <a:ea typeface="Amazon Ember" panose="02000000000000000000" pitchFamily="2" charset="0"/>
                        </a:rPr>
                        <a:t>Business case/</a:t>
                      </a:r>
                      <a:br>
                        <a:rPr lang="en-US" sz="1100" b="0" dirty="0">
                          <a:solidFill>
                            <a:schemeClr val="tx2"/>
                          </a:solidFill>
                          <a:latin typeface="Amazon Ember" panose="02000000000000000000" pitchFamily="2" charset="0"/>
                          <a:ea typeface="Amazon Ember" panose="02000000000000000000" pitchFamily="2" charset="0"/>
                        </a:rPr>
                      </a:br>
                      <a:r>
                        <a:rPr lang="en-US" sz="1100" b="0" dirty="0">
                          <a:solidFill>
                            <a:schemeClr val="tx2"/>
                          </a:solidFill>
                          <a:latin typeface="Amazon Ember" panose="02000000000000000000" pitchFamily="2" charset="0"/>
                          <a:ea typeface="Amazon Ember" panose="02000000000000000000" pitchFamily="2" charset="0"/>
                        </a:rPr>
                        <a:t>TSO Logic</a:t>
                      </a: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100" b="0" dirty="0">
                          <a:solidFill>
                            <a:schemeClr val="tx2"/>
                          </a:solidFill>
                          <a:latin typeface="Amazon Ember" panose="02000000000000000000" pitchFamily="2" charset="0"/>
                          <a:ea typeface="Amazon Ember" panose="02000000000000000000" pitchFamily="2" charset="0"/>
                        </a:rPr>
                        <a:t>Migration</a:t>
                      </a:r>
                    </a:p>
                    <a:p>
                      <a:pPr algn="ctr"/>
                      <a:r>
                        <a:rPr lang="en-US" sz="1100" b="0" dirty="0">
                          <a:solidFill>
                            <a:schemeClr val="tx2"/>
                          </a:solidFill>
                          <a:latin typeface="Amazon Ember" panose="02000000000000000000" pitchFamily="2" charset="0"/>
                          <a:ea typeface="Amazon Ember" panose="02000000000000000000" pitchFamily="2" charset="0"/>
                        </a:rPr>
                        <a:t>plan</a:t>
                      </a: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100" b="0" dirty="0">
                          <a:solidFill>
                            <a:schemeClr val="tx2"/>
                          </a:solidFill>
                          <a:latin typeface="Amazon Ember" panose="02000000000000000000" pitchFamily="2" charset="0"/>
                          <a:ea typeface="Amazon Ember" panose="02000000000000000000" pitchFamily="2" charset="0"/>
                        </a:rPr>
                        <a:t>Operating model</a:t>
                      </a: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100" b="0" dirty="0">
                          <a:solidFill>
                            <a:schemeClr val="tx2"/>
                          </a:solidFill>
                          <a:latin typeface="Amazon Ember" panose="02000000000000000000" pitchFamily="2" charset="0"/>
                          <a:ea typeface="Amazon Ember" panose="02000000000000000000" pitchFamily="2" charset="0"/>
                        </a:rPr>
                        <a:t>Security and compliance</a:t>
                      </a: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9425567"/>
                  </a:ext>
                </a:extLst>
              </a:tr>
            </a:tbl>
          </a:graphicData>
        </a:graphic>
      </p:graphicFrame>
      <p:grpSp>
        <p:nvGrpSpPr>
          <p:cNvPr id="457" name="Group 456">
            <a:extLst>
              <a:ext uri="{FF2B5EF4-FFF2-40B4-BE49-F238E27FC236}">
                <a16:creationId xmlns:a16="http://schemas.microsoft.com/office/drawing/2014/main" id="{6F15BE43-AFE5-D244-A531-6D96D476F88C}"/>
              </a:ext>
            </a:extLst>
          </p:cNvPr>
          <p:cNvGrpSpPr/>
          <p:nvPr/>
        </p:nvGrpSpPr>
        <p:grpSpPr>
          <a:xfrm>
            <a:off x="6077795" y="2382066"/>
            <a:ext cx="530488" cy="530487"/>
            <a:chOff x="11738104" y="3067017"/>
            <a:chExt cx="560418" cy="560417"/>
          </a:xfrm>
        </p:grpSpPr>
        <p:grpSp>
          <p:nvGrpSpPr>
            <p:cNvPr id="458" name="Graphic 194">
              <a:extLst>
                <a:ext uri="{FF2B5EF4-FFF2-40B4-BE49-F238E27FC236}">
                  <a16:creationId xmlns:a16="http://schemas.microsoft.com/office/drawing/2014/main" id="{F77AD139-7BEB-2242-8F29-CE02370591B8}"/>
                </a:ext>
              </a:extLst>
            </p:cNvPr>
            <p:cNvGrpSpPr/>
            <p:nvPr/>
          </p:nvGrpSpPr>
          <p:grpSpPr>
            <a:xfrm>
              <a:off x="11906957" y="3256020"/>
              <a:ext cx="222713" cy="242691"/>
              <a:chOff x="8395794" y="4567573"/>
              <a:chExt cx="218854" cy="238486"/>
            </a:xfrm>
          </p:grpSpPr>
          <p:sp>
            <p:nvSpPr>
              <p:cNvPr id="460" name="Freeform: Shape 903">
                <a:extLst>
                  <a:ext uri="{FF2B5EF4-FFF2-40B4-BE49-F238E27FC236}">
                    <a16:creationId xmlns:a16="http://schemas.microsoft.com/office/drawing/2014/main" id="{89452572-5CE0-AE46-BC5F-7B1B4E396331}"/>
                  </a:ext>
                </a:extLst>
              </p:cNvPr>
              <p:cNvSpPr/>
              <p:nvPr/>
            </p:nvSpPr>
            <p:spPr>
              <a:xfrm>
                <a:off x="8441174" y="4567573"/>
                <a:ext cx="128738" cy="128738"/>
              </a:xfrm>
              <a:custGeom>
                <a:avLst/>
                <a:gdLst>
                  <a:gd name="connsiteX0" fmla="*/ 4828 w 128737"/>
                  <a:gd name="connsiteY0" fmla="*/ 64369 h 128737"/>
                  <a:gd name="connsiteX1" fmla="*/ 64369 w 128737"/>
                  <a:gd name="connsiteY1" fmla="*/ 4828 h 128737"/>
                  <a:gd name="connsiteX2" fmla="*/ 123910 w 128737"/>
                  <a:gd name="connsiteY2" fmla="*/ 64369 h 128737"/>
                  <a:gd name="connsiteX3" fmla="*/ 64369 w 128737"/>
                  <a:gd name="connsiteY3" fmla="*/ 123910 h 128737"/>
                  <a:gd name="connsiteX4" fmla="*/ 4828 w 128737"/>
                  <a:gd name="connsiteY4" fmla="*/ 64369 h 128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37" h="128737">
                    <a:moveTo>
                      <a:pt x="4828" y="64369"/>
                    </a:moveTo>
                    <a:cubicBezTo>
                      <a:pt x="4828" y="31541"/>
                      <a:pt x="31541" y="4828"/>
                      <a:pt x="64369" y="4828"/>
                    </a:cubicBezTo>
                    <a:cubicBezTo>
                      <a:pt x="97197" y="4828"/>
                      <a:pt x="123910" y="31541"/>
                      <a:pt x="123910" y="64369"/>
                    </a:cubicBezTo>
                    <a:cubicBezTo>
                      <a:pt x="123910" y="97197"/>
                      <a:pt x="97197" y="123910"/>
                      <a:pt x="64369" y="123910"/>
                    </a:cubicBezTo>
                    <a:cubicBezTo>
                      <a:pt x="31541" y="124232"/>
                      <a:pt x="4828" y="97519"/>
                      <a:pt x="4828" y="64369"/>
                    </a:cubicBez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461" name="Freeform: Shape 904">
                <a:extLst>
                  <a:ext uri="{FF2B5EF4-FFF2-40B4-BE49-F238E27FC236}">
                    <a16:creationId xmlns:a16="http://schemas.microsoft.com/office/drawing/2014/main" id="{A1EB5B1B-0E52-284F-BAEE-19102C4094B1}"/>
                  </a:ext>
                </a:extLst>
              </p:cNvPr>
              <p:cNvSpPr/>
              <p:nvPr/>
            </p:nvSpPr>
            <p:spPr>
              <a:xfrm>
                <a:off x="8395794" y="4690195"/>
                <a:ext cx="218854" cy="115864"/>
              </a:xfrm>
              <a:custGeom>
                <a:avLst/>
                <a:gdLst>
                  <a:gd name="connsiteX0" fmla="*/ 4828 w 218854"/>
                  <a:gd name="connsiteY0" fmla="*/ 113611 h 115864"/>
                  <a:gd name="connsiteX1" fmla="*/ 214348 w 218854"/>
                  <a:gd name="connsiteY1" fmla="*/ 113611 h 115864"/>
                  <a:gd name="connsiteX2" fmla="*/ 163175 w 218854"/>
                  <a:gd name="connsiteY2" fmla="*/ 20276 h 115864"/>
                  <a:gd name="connsiteX3" fmla="*/ 109427 w 218854"/>
                  <a:gd name="connsiteY3" fmla="*/ 4828 h 115864"/>
                  <a:gd name="connsiteX4" fmla="*/ 4828 w 218854"/>
                  <a:gd name="connsiteY4" fmla="*/ 113611 h 11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854" h="115864">
                    <a:moveTo>
                      <a:pt x="4828" y="113611"/>
                    </a:moveTo>
                    <a:lnTo>
                      <a:pt x="214348" y="113611"/>
                    </a:lnTo>
                    <a:cubicBezTo>
                      <a:pt x="214348" y="74024"/>
                      <a:pt x="193750" y="39265"/>
                      <a:pt x="163175" y="20276"/>
                    </a:cubicBezTo>
                    <a:cubicBezTo>
                      <a:pt x="147405" y="10621"/>
                      <a:pt x="129060" y="4828"/>
                      <a:pt x="109427" y="4828"/>
                    </a:cubicBezTo>
                    <a:cubicBezTo>
                      <a:pt x="51817" y="4828"/>
                      <a:pt x="4828" y="53748"/>
                      <a:pt x="4828" y="113611"/>
                    </a:cubicBezTo>
                    <a:close/>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sp>
          <p:nvSpPr>
            <p:cNvPr id="459" name="Freeform: Shape 902">
              <a:extLst>
                <a:ext uri="{FF2B5EF4-FFF2-40B4-BE49-F238E27FC236}">
                  <a16:creationId xmlns:a16="http://schemas.microsoft.com/office/drawing/2014/main" id="{2A00FCE4-8150-6A4D-BA44-A9402B92E173}"/>
                </a:ext>
              </a:extLst>
            </p:cNvPr>
            <p:cNvSpPr/>
            <p:nvPr/>
          </p:nvSpPr>
          <p:spPr>
            <a:xfrm>
              <a:off x="11738104" y="3067017"/>
              <a:ext cx="560418" cy="560417"/>
            </a:xfrm>
            <a:custGeom>
              <a:avLst/>
              <a:gdLst>
                <a:gd name="connsiteX0" fmla="*/ 280040 w 560418"/>
                <a:gd name="connsiteY0" fmla="*/ 129268 h 560417"/>
                <a:gd name="connsiteX1" fmla="*/ 129269 w 560418"/>
                <a:gd name="connsiteY1" fmla="*/ 280039 h 560417"/>
                <a:gd name="connsiteX2" fmla="*/ 280040 w 560418"/>
                <a:gd name="connsiteY2" fmla="*/ 430811 h 560417"/>
                <a:gd name="connsiteX3" fmla="*/ 430812 w 560418"/>
                <a:gd name="connsiteY3" fmla="*/ 280039 h 560417"/>
                <a:gd name="connsiteX4" fmla="*/ 280040 w 560418"/>
                <a:gd name="connsiteY4" fmla="*/ 129268 h 560417"/>
                <a:gd name="connsiteX5" fmla="*/ 271505 w 560418"/>
                <a:gd name="connsiteY5" fmla="*/ 0 h 560417"/>
                <a:gd name="connsiteX6" fmla="*/ 288910 w 560418"/>
                <a:gd name="connsiteY6" fmla="*/ 1161 h 560417"/>
                <a:gd name="connsiteX7" fmla="*/ 306315 w 560418"/>
                <a:gd name="connsiteY7" fmla="*/ 2318 h 560417"/>
                <a:gd name="connsiteX8" fmla="*/ 323717 w 560418"/>
                <a:gd name="connsiteY8" fmla="*/ 3479 h 560417"/>
                <a:gd name="connsiteX9" fmla="*/ 338801 w 560418"/>
                <a:gd name="connsiteY9" fmla="*/ 89341 h 560417"/>
                <a:gd name="connsiteX10" fmla="*/ 394496 w 560418"/>
                <a:gd name="connsiteY10" fmla="*/ 117187 h 560417"/>
                <a:gd name="connsiteX11" fmla="*/ 472233 w 560418"/>
                <a:gd name="connsiteY11" fmla="*/ 77737 h 560417"/>
                <a:gd name="connsiteX12" fmla="*/ 483838 w 560418"/>
                <a:gd name="connsiteY12" fmla="*/ 90502 h 560417"/>
                <a:gd name="connsiteX13" fmla="*/ 495439 w 560418"/>
                <a:gd name="connsiteY13" fmla="*/ 103264 h 560417"/>
                <a:gd name="connsiteX14" fmla="*/ 507044 w 560418"/>
                <a:gd name="connsiteY14" fmla="*/ 116026 h 560417"/>
                <a:gd name="connsiteX15" fmla="*/ 457149 w 560418"/>
                <a:gd name="connsiteY15" fmla="*/ 187963 h 560417"/>
                <a:gd name="connsiteX16" fmla="*/ 476877 w 560418"/>
                <a:gd name="connsiteY16" fmla="*/ 245980 h 560417"/>
                <a:gd name="connsiteX17" fmla="*/ 560418 w 560418"/>
                <a:gd name="connsiteY17" fmla="*/ 272665 h 560417"/>
                <a:gd name="connsiteX18" fmla="*/ 559257 w 560418"/>
                <a:gd name="connsiteY18" fmla="*/ 290070 h 560417"/>
                <a:gd name="connsiteX19" fmla="*/ 558096 w 560418"/>
                <a:gd name="connsiteY19" fmla="*/ 307472 h 560417"/>
                <a:gd name="connsiteX20" fmla="*/ 556935 w 560418"/>
                <a:gd name="connsiteY20" fmla="*/ 324877 h 560417"/>
                <a:gd name="connsiteX21" fmla="*/ 471076 w 560418"/>
                <a:gd name="connsiteY21" fmla="*/ 339961 h 560417"/>
                <a:gd name="connsiteX22" fmla="*/ 443227 w 560418"/>
                <a:gd name="connsiteY22" fmla="*/ 394496 h 560417"/>
                <a:gd name="connsiteX23" fmla="*/ 482677 w 560418"/>
                <a:gd name="connsiteY23" fmla="*/ 472232 h 560417"/>
                <a:gd name="connsiteX24" fmla="*/ 469915 w 560418"/>
                <a:gd name="connsiteY24" fmla="*/ 483837 h 560417"/>
                <a:gd name="connsiteX25" fmla="*/ 457149 w 560418"/>
                <a:gd name="connsiteY25" fmla="*/ 495439 h 560417"/>
                <a:gd name="connsiteX26" fmla="*/ 444387 w 560418"/>
                <a:gd name="connsiteY26" fmla="*/ 507043 h 560417"/>
                <a:gd name="connsiteX27" fmla="*/ 372451 w 560418"/>
                <a:gd name="connsiteY27" fmla="*/ 457149 h 560417"/>
                <a:gd name="connsiteX28" fmla="*/ 314438 w 560418"/>
                <a:gd name="connsiteY28" fmla="*/ 476876 h 560417"/>
                <a:gd name="connsiteX29" fmla="*/ 287749 w 560418"/>
                <a:gd name="connsiteY29" fmla="*/ 560417 h 560417"/>
                <a:gd name="connsiteX30" fmla="*/ 270344 w 560418"/>
                <a:gd name="connsiteY30" fmla="*/ 559256 h 560417"/>
                <a:gd name="connsiteX31" fmla="*/ 252942 w 560418"/>
                <a:gd name="connsiteY31" fmla="*/ 558095 h 560417"/>
                <a:gd name="connsiteX32" fmla="*/ 235536 w 560418"/>
                <a:gd name="connsiteY32" fmla="*/ 556934 h 560417"/>
                <a:gd name="connsiteX33" fmla="*/ 220453 w 560418"/>
                <a:gd name="connsiteY33" fmla="*/ 471075 h 560417"/>
                <a:gd name="connsiteX34" fmla="*/ 164761 w 560418"/>
                <a:gd name="connsiteY34" fmla="*/ 443226 h 560417"/>
                <a:gd name="connsiteX35" fmla="*/ 87020 w 560418"/>
                <a:gd name="connsiteY35" fmla="*/ 482676 h 560417"/>
                <a:gd name="connsiteX36" fmla="*/ 75419 w 560418"/>
                <a:gd name="connsiteY36" fmla="*/ 469914 h 560417"/>
                <a:gd name="connsiteX37" fmla="*/ 63814 w 560418"/>
                <a:gd name="connsiteY37" fmla="*/ 457149 h 560417"/>
                <a:gd name="connsiteX38" fmla="*/ 52213 w 560418"/>
                <a:gd name="connsiteY38" fmla="*/ 444387 h 560417"/>
                <a:gd name="connsiteX39" fmla="*/ 102104 w 560418"/>
                <a:gd name="connsiteY39" fmla="*/ 372450 h 560417"/>
                <a:gd name="connsiteX40" fmla="*/ 82381 w 560418"/>
                <a:gd name="connsiteY40" fmla="*/ 313276 h 560417"/>
                <a:gd name="connsiteX41" fmla="*/ 0 w 560418"/>
                <a:gd name="connsiteY41" fmla="*/ 286588 h 560417"/>
                <a:gd name="connsiteX42" fmla="*/ 1161 w 560418"/>
                <a:gd name="connsiteY42" fmla="*/ 269186 h 560417"/>
                <a:gd name="connsiteX43" fmla="*/ 2319 w 560418"/>
                <a:gd name="connsiteY43" fmla="*/ 251780 h 560417"/>
                <a:gd name="connsiteX44" fmla="*/ 3479 w 560418"/>
                <a:gd name="connsiteY44" fmla="*/ 234375 h 560417"/>
                <a:gd name="connsiteX45" fmla="*/ 88181 w 560418"/>
                <a:gd name="connsiteY45" fmla="*/ 219291 h 560417"/>
                <a:gd name="connsiteX46" fmla="*/ 116027 w 560418"/>
                <a:gd name="connsiteY46" fmla="*/ 163599 h 560417"/>
                <a:gd name="connsiteX47" fmla="*/ 76576 w 560418"/>
                <a:gd name="connsiteY47" fmla="*/ 87020 h 560417"/>
                <a:gd name="connsiteX48" fmla="*/ 89342 w 560418"/>
                <a:gd name="connsiteY48" fmla="*/ 75418 h 560417"/>
                <a:gd name="connsiteX49" fmla="*/ 102104 w 560418"/>
                <a:gd name="connsiteY49" fmla="*/ 63814 h 560417"/>
                <a:gd name="connsiteX50" fmla="*/ 114866 w 560418"/>
                <a:gd name="connsiteY50" fmla="*/ 52212 h 560417"/>
                <a:gd name="connsiteX51" fmla="*/ 185645 w 560418"/>
                <a:gd name="connsiteY51" fmla="*/ 102103 h 560417"/>
                <a:gd name="connsiteX52" fmla="*/ 244820 w 560418"/>
                <a:gd name="connsiteY52" fmla="*/ 82380 h 56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60418" h="560417">
                  <a:moveTo>
                    <a:pt x="280040" y="129268"/>
                  </a:moveTo>
                  <a:cubicBezTo>
                    <a:pt x="196771" y="129268"/>
                    <a:pt x="129269" y="196770"/>
                    <a:pt x="129269" y="280039"/>
                  </a:cubicBezTo>
                  <a:cubicBezTo>
                    <a:pt x="129269" y="363309"/>
                    <a:pt x="196771" y="430811"/>
                    <a:pt x="280040" y="430811"/>
                  </a:cubicBezTo>
                  <a:cubicBezTo>
                    <a:pt x="363309" y="430811"/>
                    <a:pt x="430812" y="363309"/>
                    <a:pt x="430812" y="280039"/>
                  </a:cubicBezTo>
                  <a:cubicBezTo>
                    <a:pt x="430812" y="196770"/>
                    <a:pt x="363309" y="129268"/>
                    <a:pt x="280040" y="129268"/>
                  </a:cubicBezTo>
                  <a:close/>
                  <a:moveTo>
                    <a:pt x="271505" y="0"/>
                  </a:moveTo>
                  <a:lnTo>
                    <a:pt x="288910" y="1161"/>
                  </a:lnTo>
                  <a:lnTo>
                    <a:pt x="306315" y="2318"/>
                  </a:lnTo>
                  <a:lnTo>
                    <a:pt x="323717" y="3479"/>
                  </a:lnTo>
                  <a:lnTo>
                    <a:pt x="338801" y="89341"/>
                  </a:lnTo>
                  <a:cubicBezTo>
                    <a:pt x="358528" y="96303"/>
                    <a:pt x="377091" y="104425"/>
                    <a:pt x="394496" y="117187"/>
                  </a:cubicBezTo>
                  <a:lnTo>
                    <a:pt x="472233" y="77737"/>
                  </a:lnTo>
                  <a:lnTo>
                    <a:pt x="483838" y="90502"/>
                  </a:lnTo>
                  <a:lnTo>
                    <a:pt x="495439" y="103264"/>
                  </a:lnTo>
                  <a:lnTo>
                    <a:pt x="507044" y="116026"/>
                  </a:lnTo>
                  <a:lnTo>
                    <a:pt x="457149" y="187963"/>
                  </a:lnTo>
                  <a:cubicBezTo>
                    <a:pt x="466433" y="206529"/>
                    <a:pt x="473394" y="226253"/>
                    <a:pt x="476877" y="245980"/>
                  </a:cubicBezTo>
                  <a:lnTo>
                    <a:pt x="560418" y="272665"/>
                  </a:lnTo>
                  <a:lnTo>
                    <a:pt x="559257" y="290070"/>
                  </a:lnTo>
                  <a:lnTo>
                    <a:pt x="558096" y="307472"/>
                  </a:lnTo>
                  <a:lnTo>
                    <a:pt x="556935" y="324877"/>
                  </a:lnTo>
                  <a:lnTo>
                    <a:pt x="471076" y="339961"/>
                  </a:lnTo>
                  <a:cubicBezTo>
                    <a:pt x="464111" y="358527"/>
                    <a:pt x="454831" y="377090"/>
                    <a:pt x="443227" y="394496"/>
                  </a:cubicBezTo>
                  <a:lnTo>
                    <a:pt x="482677" y="472232"/>
                  </a:lnTo>
                  <a:lnTo>
                    <a:pt x="469915" y="483837"/>
                  </a:lnTo>
                  <a:lnTo>
                    <a:pt x="457149" y="495439"/>
                  </a:lnTo>
                  <a:lnTo>
                    <a:pt x="444387" y="507043"/>
                  </a:lnTo>
                  <a:lnTo>
                    <a:pt x="372451" y="457149"/>
                  </a:lnTo>
                  <a:cubicBezTo>
                    <a:pt x="353885" y="466432"/>
                    <a:pt x="334161" y="473393"/>
                    <a:pt x="314438" y="476876"/>
                  </a:cubicBezTo>
                  <a:lnTo>
                    <a:pt x="287749" y="560417"/>
                  </a:lnTo>
                  <a:lnTo>
                    <a:pt x="270344" y="559256"/>
                  </a:lnTo>
                  <a:lnTo>
                    <a:pt x="252942" y="558095"/>
                  </a:lnTo>
                  <a:lnTo>
                    <a:pt x="235536" y="556934"/>
                  </a:lnTo>
                  <a:lnTo>
                    <a:pt x="220453" y="471075"/>
                  </a:lnTo>
                  <a:cubicBezTo>
                    <a:pt x="200729" y="464110"/>
                    <a:pt x="182163" y="454831"/>
                    <a:pt x="164761" y="443226"/>
                  </a:cubicBezTo>
                  <a:lnTo>
                    <a:pt x="87020" y="482676"/>
                  </a:lnTo>
                  <a:lnTo>
                    <a:pt x="75419" y="469914"/>
                  </a:lnTo>
                  <a:lnTo>
                    <a:pt x="63814" y="457149"/>
                  </a:lnTo>
                  <a:lnTo>
                    <a:pt x="52213" y="444387"/>
                  </a:lnTo>
                  <a:lnTo>
                    <a:pt x="102104" y="372450"/>
                  </a:lnTo>
                  <a:cubicBezTo>
                    <a:pt x="92821" y="353884"/>
                    <a:pt x="85860" y="333000"/>
                    <a:pt x="82381" y="313276"/>
                  </a:cubicBezTo>
                  <a:lnTo>
                    <a:pt x="0" y="286588"/>
                  </a:lnTo>
                  <a:lnTo>
                    <a:pt x="1161" y="269186"/>
                  </a:lnTo>
                  <a:lnTo>
                    <a:pt x="2319" y="251780"/>
                  </a:lnTo>
                  <a:lnTo>
                    <a:pt x="3479" y="234375"/>
                  </a:lnTo>
                  <a:lnTo>
                    <a:pt x="88181" y="219291"/>
                  </a:lnTo>
                  <a:cubicBezTo>
                    <a:pt x="93982" y="199568"/>
                    <a:pt x="103265" y="181001"/>
                    <a:pt x="116027" y="163599"/>
                  </a:cubicBezTo>
                  <a:lnTo>
                    <a:pt x="76576" y="87020"/>
                  </a:lnTo>
                  <a:lnTo>
                    <a:pt x="89342" y="75418"/>
                  </a:lnTo>
                  <a:lnTo>
                    <a:pt x="102104" y="63814"/>
                  </a:lnTo>
                  <a:lnTo>
                    <a:pt x="114866" y="52212"/>
                  </a:lnTo>
                  <a:lnTo>
                    <a:pt x="185645" y="102103"/>
                  </a:lnTo>
                  <a:cubicBezTo>
                    <a:pt x="204208" y="92820"/>
                    <a:pt x="223935" y="85859"/>
                    <a:pt x="244820" y="82380"/>
                  </a:cubicBezTo>
                  <a:close/>
                </a:path>
              </a:pathLst>
            </a:custGeom>
            <a:solidFill>
              <a:srgbClr val="1B2431"/>
            </a:solidFill>
            <a:ln w="15875" cap="flat">
              <a:solidFill>
                <a:schemeClr val="tx1"/>
              </a:solidFill>
              <a:prstDash val="solid"/>
              <a:round/>
            </a:ln>
          </p:spPr>
          <p:txBody>
            <a:bodyPr wrap="square" rtlCol="0" anchor="ctr">
              <a:noAutofit/>
            </a:bodyP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nvGrpSpPr>
          <p:cNvPr id="462" name="Group 461">
            <a:extLst>
              <a:ext uri="{FF2B5EF4-FFF2-40B4-BE49-F238E27FC236}">
                <a16:creationId xmlns:a16="http://schemas.microsoft.com/office/drawing/2014/main" id="{331F3D70-5F6B-E340-93C5-E3583F969411}"/>
              </a:ext>
            </a:extLst>
          </p:cNvPr>
          <p:cNvGrpSpPr/>
          <p:nvPr/>
        </p:nvGrpSpPr>
        <p:grpSpPr>
          <a:xfrm>
            <a:off x="6082251" y="3711013"/>
            <a:ext cx="521576" cy="535470"/>
            <a:chOff x="11775652" y="4756665"/>
            <a:chExt cx="483729" cy="496615"/>
          </a:xfrm>
        </p:grpSpPr>
        <p:grpSp>
          <p:nvGrpSpPr>
            <p:cNvPr id="463" name="Graphic 268">
              <a:extLst>
                <a:ext uri="{FF2B5EF4-FFF2-40B4-BE49-F238E27FC236}">
                  <a16:creationId xmlns:a16="http://schemas.microsoft.com/office/drawing/2014/main" id="{5E05A3D6-5C48-5C42-9DA4-EBDFB62512F3}"/>
                </a:ext>
              </a:extLst>
            </p:cNvPr>
            <p:cNvGrpSpPr/>
            <p:nvPr/>
          </p:nvGrpSpPr>
          <p:grpSpPr>
            <a:xfrm>
              <a:off x="11775652" y="4756665"/>
              <a:ext cx="483729" cy="496615"/>
              <a:chOff x="4562059" y="6255271"/>
              <a:chExt cx="483729" cy="496616"/>
            </a:xfrm>
          </p:grpSpPr>
          <p:sp>
            <p:nvSpPr>
              <p:cNvPr id="467" name="Freeform: Shape 910">
                <a:extLst>
                  <a:ext uri="{FF2B5EF4-FFF2-40B4-BE49-F238E27FC236}">
                    <a16:creationId xmlns:a16="http://schemas.microsoft.com/office/drawing/2014/main" id="{4C1BC2FA-F0D2-3445-B11D-7B867C6CCB50}"/>
                  </a:ext>
                </a:extLst>
              </p:cNvPr>
              <p:cNvSpPr/>
              <p:nvPr/>
            </p:nvSpPr>
            <p:spPr>
              <a:xfrm>
                <a:off x="4566562" y="6542841"/>
                <a:ext cx="80461" cy="138393"/>
              </a:xfrm>
              <a:custGeom>
                <a:avLst/>
                <a:gdLst>
                  <a:gd name="connsiteX0" fmla="*/ 1617 w 80461"/>
                  <a:gd name="connsiteY0" fmla="*/ 1617 h 138393"/>
                  <a:gd name="connsiteX1" fmla="*/ 79825 w 80461"/>
                  <a:gd name="connsiteY1" fmla="*/ 139367 h 138393"/>
                </a:gdLst>
                <a:ahLst/>
                <a:cxnLst>
                  <a:cxn ang="0">
                    <a:pos x="connsiteX0" y="connsiteY0"/>
                  </a:cxn>
                  <a:cxn ang="0">
                    <a:pos x="connsiteX1" y="connsiteY1"/>
                  </a:cxn>
                </a:cxnLst>
                <a:rect l="l" t="t" r="r" b="b"/>
                <a:pathLst>
                  <a:path w="80461" h="138393">
                    <a:moveTo>
                      <a:pt x="1617" y="1617"/>
                    </a:moveTo>
                    <a:cubicBezTo>
                      <a:pt x="9342" y="45066"/>
                      <a:pt x="29296" y="99458"/>
                      <a:pt x="79825" y="13936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68" name="Freeform: Shape 911">
                <a:extLst>
                  <a:ext uri="{FF2B5EF4-FFF2-40B4-BE49-F238E27FC236}">
                    <a16:creationId xmlns:a16="http://schemas.microsoft.com/office/drawing/2014/main" id="{406521B5-094A-5E46-9DDE-1957156925FE}"/>
                  </a:ext>
                </a:extLst>
              </p:cNvPr>
              <p:cNvSpPr/>
              <p:nvPr/>
            </p:nvSpPr>
            <p:spPr>
              <a:xfrm>
                <a:off x="4562059" y="6283113"/>
                <a:ext cx="131956" cy="231728"/>
              </a:xfrm>
              <a:custGeom>
                <a:avLst/>
                <a:gdLst>
                  <a:gd name="connsiteX0" fmla="*/ 132926 w 131956"/>
                  <a:gd name="connsiteY0" fmla="*/ 1617 h 231728"/>
                  <a:gd name="connsiteX1" fmla="*/ 121340 w 131956"/>
                  <a:gd name="connsiteY1" fmla="*/ 8054 h 231728"/>
                  <a:gd name="connsiteX2" fmla="*/ 2579 w 131956"/>
                  <a:gd name="connsiteY2" fmla="*/ 191506 h 231728"/>
                  <a:gd name="connsiteX3" fmla="*/ 2258 w 131956"/>
                  <a:gd name="connsiteY3" fmla="*/ 230127 h 231728"/>
                </a:gdLst>
                <a:ahLst/>
                <a:cxnLst>
                  <a:cxn ang="0">
                    <a:pos x="connsiteX0" y="connsiteY0"/>
                  </a:cxn>
                  <a:cxn ang="0">
                    <a:pos x="connsiteX1" y="connsiteY1"/>
                  </a:cxn>
                  <a:cxn ang="0">
                    <a:pos x="connsiteX2" y="connsiteY2"/>
                  </a:cxn>
                  <a:cxn ang="0">
                    <a:pos x="connsiteX3" y="connsiteY3"/>
                  </a:cxn>
                </a:cxnLst>
                <a:rect l="l" t="t" r="r" b="b"/>
                <a:pathLst>
                  <a:path w="131956" h="231728">
                    <a:moveTo>
                      <a:pt x="132926" y="1617"/>
                    </a:moveTo>
                    <a:cubicBezTo>
                      <a:pt x="129064" y="3548"/>
                      <a:pt x="125202" y="5801"/>
                      <a:pt x="121340" y="8054"/>
                    </a:cubicBezTo>
                    <a:cubicBezTo>
                      <a:pt x="70810" y="37342"/>
                      <a:pt x="11591" y="102998"/>
                      <a:pt x="2579" y="191506"/>
                    </a:cubicBezTo>
                    <a:cubicBezTo>
                      <a:pt x="2579" y="191506"/>
                      <a:pt x="648" y="206954"/>
                      <a:pt x="2258" y="23012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69" name="Freeform: Shape 912">
                <a:extLst>
                  <a:ext uri="{FF2B5EF4-FFF2-40B4-BE49-F238E27FC236}">
                    <a16:creationId xmlns:a16="http://schemas.microsoft.com/office/drawing/2014/main" id="{4677B52A-C589-4140-955D-C97A1F790D4F}"/>
                  </a:ext>
                </a:extLst>
              </p:cNvPr>
              <p:cNvSpPr/>
              <p:nvPr/>
            </p:nvSpPr>
            <p:spPr>
              <a:xfrm>
                <a:off x="4721369" y="6255271"/>
                <a:ext cx="280005" cy="106209"/>
              </a:xfrm>
              <a:custGeom>
                <a:avLst/>
                <a:gdLst>
                  <a:gd name="connsiteX0" fmla="*/ 281300 w 280004"/>
                  <a:gd name="connsiteY0" fmla="*/ 105737 h 106208"/>
                  <a:gd name="connsiteX1" fmla="*/ 1617 w 280004"/>
                  <a:gd name="connsiteY1" fmla="*/ 16908 h 106208"/>
                </a:gdLst>
                <a:ahLst/>
                <a:cxnLst>
                  <a:cxn ang="0">
                    <a:pos x="connsiteX0" y="connsiteY0"/>
                  </a:cxn>
                  <a:cxn ang="0">
                    <a:pos x="connsiteX1" y="connsiteY1"/>
                  </a:cxn>
                </a:cxnLst>
                <a:rect l="l" t="t" r="r" b="b"/>
                <a:pathLst>
                  <a:path w="280004" h="106208">
                    <a:moveTo>
                      <a:pt x="281300" y="105737"/>
                    </a:moveTo>
                    <a:cubicBezTo>
                      <a:pt x="240104" y="41368"/>
                      <a:pt x="127137" y="-30404"/>
                      <a:pt x="1617" y="16908"/>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0" name="Freeform: Shape 913">
                <a:extLst>
                  <a:ext uri="{FF2B5EF4-FFF2-40B4-BE49-F238E27FC236}">
                    <a16:creationId xmlns:a16="http://schemas.microsoft.com/office/drawing/2014/main" id="{CAFFE0BC-CDB7-8343-9E26-C24AAA7940A1}"/>
                  </a:ext>
                </a:extLst>
              </p:cNvPr>
              <p:cNvSpPr/>
              <p:nvPr/>
            </p:nvSpPr>
            <p:spPr>
              <a:xfrm>
                <a:off x="4966139" y="6325122"/>
                <a:ext cx="45058" cy="41840"/>
              </a:xfrm>
              <a:custGeom>
                <a:avLst/>
                <a:gdLst>
                  <a:gd name="connsiteX0" fmla="*/ 45541 w 45058"/>
                  <a:gd name="connsiteY0" fmla="*/ 3379 h 41839"/>
                  <a:gd name="connsiteX1" fmla="*/ 39104 w 45058"/>
                  <a:gd name="connsiteY1" fmla="*/ 2414 h 41839"/>
                  <a:gd name="connsiteX2" fmla="*/ 34598 w 45058"/>
                  <a:gd name="connsiteY2" fmla="*/ 33955 h 41839"/>
                  <a:gd name="connsiteX3" fmla="*/ 3701 w 45058"/>
                  <a:gd name="connsiteY3" fmla="*/ 27196 h 41839"/>
                  <a:gd name="connsiteX4" fmla="*/ 2414 w 45058"/>
                  <a:gd name="connsiteY4" fmla="*/ 33311 h 41839"/>
                  <a:gd name="connsiteX5" fmla="*/ 40070 w 45058"/>
                  <a:gd name="connsiteY5" fmla="*/ 41679 h 4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58" h="41839">
                    <a:moveTo>
                      <a:pt x="45541" y="3379"/>
                    </a:moveTo>
                    <a:lnTo>
                      <a:pt x="39104" y="2414"/>
                    </a:lnTo>
                    <a:lnTo>
                      <a:pt x="34598" y="33955"/>
                    </a:lnTo>
                    <a:lnTo>
                      <a:pt x="3701" y="27196"/>
                    </a:lnTo>
                    <a:lnTo>
                      <a:pt x="2414" y="33311"/>
                    </a:lnTo>
                    <a:lnTo>
                      <a:pt x="40070" y="41679"/>
                    </a:lnTo>
                    <a:close/>
                  </a:path>
                </a:pathLst>
              </a:custGeom>
              <a:solidFill>
                <a:schemeClr val="tx1"/>
              </a:solidFill>
              <a:ln w="15875" cap="flat">
                <a:solidFill>
                  <a:schemeClr val="tx1"/>
                </a:solid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1" name="Freeform: Shape 914">
                <a:extLst>
                  <a:ext uri="{FF2B5EF4-FFF2-40B4-BE49-F238E27FC236}">
                    <a16:creationId xmlns:a16="http://schemas.microsoft.com/office/drawing/2014/main" id="{4462640D-7B34-304F-86E1-FED1305BA727}"/>
                  </a:ext>
                </a:extLst>
              </p:cNvPr>
              <p:cNvSpPr/>
              <p:nvPr/>
            </p:nvSpPr>
            <p:spPr>
              <a:xfrm>
                <a:off x="5032914" y="6426655"/>
                <a:ext cx="12874" cy="86898"/>
              </a:xfrm>
              <a:custGeom>
                <a:avLst/>
                <a:gdLst>
                  <a:gd name="connsiteX0" fmla="*/ 12238 w 12873"/>
                  <a:gd name="connsiteY0" fmla="*/ 86584 h 86898"/>
                  <a:gd name="connsiteX1" fmla="*/ 1617 w 12873"/>
                  <a:gd name="connsiteY1" fmla="*/ 1617 h 86898"/>
                </a:gdLst>
                <a:ahLst/>
                <a:cxnLst>
                  <a:cxn ang="0">
                    <a:pos x="connsiteX0" y="connsiteY0"/>
                  </a:cxn>
                  <a:cxn ang="0">
                    <a:pos x="connsiteX1" y="connsiteY1"/>
                  </a:cxn>
                </a:cxnLst>
                <a:rect l="l" t="t" r="r" b="b"/>
                <a:pathLst>
                  <a:path w="12873" h="86898">
                    <a:moveTo>
                      <a:pt x="12238" y="86584"/>
                    </a:moveTo>
                    <a:cubicBezTo>
                      <a:pt x="13847" y="60193"/>
                      <a:pt x="10629" y="31549"/>
                      <a:pt x="1617" y="161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2" name="Freeform: Shape 915">
                <a:extLst>
                  <a:ext uri="{FF2B5EF4-FFF2-40B4-BE49-F238E27FC236}">
                    <a16:creationId xmlns:a16="http://schemas.microsoft.com/office/drawing/2014/main" id="{2BB44197-27DF-4B41-B861-4D231ED24090}"/>
                  </a:ext>
                </a:extLst>
              </p:cNvPr>
              <p:cNvSpPr/>
              <p:nvPr/>
            </p:nvSpPr>
            <p:spPr>
              <a:xfrm>
                <a:off x="5025190" y="6531255"/>
                <a:ext cx="19311" cy="61150"/>
              </a:xfrm>
              <a:custGeom>
                <a:avLst/>
                <a:gdLst>
                  <a:gd name="connsiteX0" fmla="*/ 1617 w 19310"/>
                  <a:gd name="connsiteY0" fmla="*/ 60193 h 61150"/>
                  <a:gd name="connsiteX1" fmla="*/ 18353 w 19310"/>
                  <a:gd name="connsiteY1" fmla="*/ 1617 h 61150"/>
                </a:gdLst>
                <a:ahLst/>
                <a:cxnLst>
                  <a:cxn ang="0">
                    <a:pos x="connsiteX0" y="connsiteY0"/>
                  </a:cxn>
                  <a:cxn ang="0">
                    <a:pos x="connsiteX1" y="connsiteY1"/>
                  </a:cxn>
                </a:cxnLst>
                <a:rect l="l" t="t" r="r" b="b"/>
                <a:pathLst>
                  <a:path w="19310" h="61150">
                    <a:moveTo>
                      <a:pt x="1617" y="60193"/>
                    </a:moveTo>
                    <a:cubicBezTo>
                      <a:pt x="9342" y="42170"/>
                      <a:pt x="15135" y="22537"/>
                      <a:pt x="18353" y="161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3" name="Freeform: Shape 916">
                <a:extLst>
                  <a:ext uri="{FF2B5EF4-FFF2-40B4-BE49-F238E27FC236}">
                    <a16:creationId xmlns:a16="http://schemas.microsoft.com/office/drawing/2014/main" id="{521B1B4C-CF56-0040-9BAB-A9FA6B6B8EF5}"/>
                  </a:ext>
                </a:extLst>
              </p:cNvPr>
              <p:cNvSpPr/>
              <p:nvPr/>
            </p:nvSpPr>
            <p:spPr>
              <a:xfrm>
                <a:off x="4701736" y="6612038"/>
                <a:ext cx="315408" cy="128738"/>
              </a:xfrm>
              <a:custGeom>
                <a:avLst/>
                <a:gdLst>
                  <a:gd name="connsiteX0" fmla="*/ 1617 w 315407"/>
                  <a:gd name="connsiteY0" fmla="*/ 106539 h 128737"/>
                  <a:gd name="connsiteX1" fmla="*/ 224012 w 315407"/>
                  <a:gd name="connsiteY1" fmla="*/ 95274 h 128737"/>
                  <a:gd name="connsiteX2" fmla="*/ 314450 w 315407"/>
                  <a:gd name="connsiteY2" fmla="*/ 1617 h 128737"/>
                </a:gdLst>
                <a:ahLst/>
                <a:cxnLst>
                  <a:cxn ang="0">
                    <a:pos x="connsiteX0" y="connsiteY0"/>
                  </a:cxn>
                  <a:cxn ang="0">
                    <a:pos x="connsiteX1" y="connsiteY1"/>
                  </a:cxn>
                  <a:cxn ang="0">
                    <a:pos x="connsiteX2" y="connsiteY2"/>
                  </a:cxn>
                </a:cxnLst>
                <a:rect l="l" t="t" r="r" b="b"/>
                <a:pathLst>
                  <a:path w="315407" h="128737">
                    <a:moveTo>
                      <a:pt x="1617" y="106539"/>
                    </a:moveTo>
                    <a:cubicBezTo>
                      <a:pt x="62768" y="135183"/>
                      <a:pt x="141941" y="142585"/>
                      <a:pt x="224012" y="95274"/>
                    </a:cubicBezTo>
                    <a:cubicBezTo>
                      <a:pt x="255553" y="76929"/>
                      <a:pt x="290312" y="44744"/>
                      <a:pt x="314450" y="1617"/>
                    </a:cubicBez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4" name="Freeform: Shape 917">
                <a:extLst>
                  <a:ext uri="{FF2B5EF4-FFF2-40B4-BE49-F238E27FC236}">
                    <a16:creationId xmlns:a16="http://schemas.microsoft.com/office/drawing/2014/main" id="{C173AA15-8F42-CC45-9E3C-1130474BAE2C}"/>
                  </a:ext>
                </a:extLst>
              </p:cNvPr>
              <p:cNvSpPr/>
              <p:nvPr/>
            </p:nvSpPr>
            <p:spPr>
              <a:xfrm>
                <a:off x="4694503" y="6700392"/>
                <a:ext cx="41840" cy="51495"/>
              </a:xfrm>
              <a:custGeom>
                <a:avLst/>
                <a:gdLst>
                  <a:gd name="connsiteX0" fmla="*/ 17541 w 41839"/>
                  <a:gd name="connsiteY0" fmla="*/ 50691 h 51495"/>
                  <a:gd name="connsiteX1" fmla="*/ 23656 w 41839"/>
                  <a:gd name="connsiteY1" fmla="*/ 48116 h 51495"/>
                  <a:gd name="connsiteX2" fmla="*/ 11104 w 41839"/>
                  <a:gd name="connsiteY2" fmla="*/ 18828 h 51495"/>
                  <a:gd name="connsiteX3" fmla="*/ 41035 w 41839"/>
                  <a:gd name="connsiteY3" fmla="*/ 8529 h 51495"/>
                  <a:gd name="connsiteX4" fmla="*/ 39104 w 41839"/>
                  <a:gd name="connsiteY4" fmla="*/ 2414 h 51495"/>
                  <a:gd name="connsiteX5" fmla="*/ 2414 w 41839"/>
                  <a:gd name="connsiteY5" fmla="*/ 14966 h 5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9" h="51495">
                    <a:moveTo>
                      <a:pt x="17541" y="50691"/>
                    </a:moveTo>
                    <a:lnTo>
                      <a:pt x="23656" y="48116"/>
                    </a:lnTo>
                    <a:lnTo>
                      <a:pt x="11104" y="18828"/>
                    </a:lnTo>
                    <a:lnTo>
                      <a:pt x="41035" y="8529"/>
                    </a:lnTo>
                    <a:lnTo>
                      <a:pt x="39104" y="2414"/>
                    </a:lnTo>
                    <a:lnTo>
                      <a:pt x="2414" y="14966"/>
                    </a:lnTo>
                    <a:close/>
                  </a:path>
                </a:pathLst>
              </a:custGeom>
              <a:solidFill>
                <a:schemeClr val="tx1"/>
              </a:solidFill>
              <a:ln w="15875" cap="flat">
                <a:solidFill>
                  <a:schemeClr val="tx1"/>
                </a:solid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464" name="Graphic 244">
              <a:extLst>
                <a:ext uri="{FF2B5EF4-FFF2-40B4-BE49-F238E27FC236}">
                  <a16:creationId xmlns:a16="http://schemas.microsoft.com/office/drawing/2014/main" id="{A0996AB4-4F2F-914C-92F4-84694B306FA1}"/>
                </a:ext>
              </a:extLst>
            </p:cNvPr>
            <p:cNvGrpSpPr/>
            <p:nvPr/>
          </p:nvGrpSpPr>
          <p:grpSpPr>
            <a:xfrm>
              <a:off x="11885192" y="4863122"/>
              <a:ext cx="274189" cy="274189"/>
              <a:chOff x="7761796" y="567771"/>
              <a:chExt cx="164141" cy="164141"/>
            </a:xfrm>
          </p:grpSpPr>
          <p:sp>
            <p:nvSpPr>
              <p:cNvPr id="465" name="Freeform: Shape 908">
                <a:extLst>
                  <a:ext uri="{FF2B5EF4-FFF2-40B4-BE49-F238E27FC236}">
                    <a16:creationId xmlns:a16="http://schemas.microsoft.com/office/drawing/2014/main" id="{A86C3415-993F-BD49-9104-8F738F45080E}"/>
                  </a:ext>
                </a:extLst>
              </p:cNvPr>
              <p:cNvSpPr/>
              <p:nvPr/>
            </p:nvSpPr>
            <p:spPr>
              <a:xfrm>
                <a:off x="7761796" y="567771"/>
                <a:ext cx="164141" cy="164141"/>
              </a:xfrm>
              <a:custGeom>
                <a:avLst/>
                <a:gdLst>
                  <a:gd name="connsiteX0" fmla="*/ 19311 w 164140"/>
                  <a:gd name="connsiteY0" fmla="*/ 128094 h 164140"/>
                  <a:gd name="connsiteX1" fmla="*/ 22529 w 164140"/>
                  <a:gd name="connsiteY1" fmla="*/ 131634 h 164140"/>
                  <a:gd name="connsiteX2" fmla="*/ 25748 w 164140"/>
                  <a:gd name="connsiteY2" fmla="*/ 135175 h 164140"/>
                  <a:gd name="connsiteX3" fmla="*/ 28966 w 164140"/>
                  <a:gd name="connsiteY3" fmla="*/ 138715 h 164140"/>
                  <a:gd name="connsiteX4" fmla="*/ 50530 w 164140"/>
                  <a:gd name="connsiteY4" fmla="*/ 127772 h 164140"/>
                  <a:gd name="connsiteX5" fmla="*/ 65978 w 164140"/>
                  <a:gd name="connsiteY5" fmla="*/ 135497 h 164140"/>
                  <a:gd name="connsiteX6" fmla="*/ 70162 w 164140"/>
                  <a:gd name="connsiteY6" fmla="*/ 159313 h 164140"/>
                  <a:gd name="connsiteX7" fmla="*/ 74990 w 164140"/>
                  <a:gd name="connsiteY7" fmla="*/ 159635 h 164140"/>
                  <a:gd name="connsiteX8" fmla="*/ 79817 w 164140"/>
                  <a:gd name="connsiteY8" fmla="*/ 159957 h 164140"/>
                  <a:gd name="connsiteX9" fmla="*/ 84645 w 164140"/>
                  <a:gd name="connsiteY9" fmla="*/ 160279 h 164140"/>
                  <a:gd name="connsiteX10" fmla="*/ 92048 w 164140"/>
                  <a:gd name="connsiteY10" fmla="*/ 137106 h 164140"/>
                  <a:gd name="connsiteX11" fmla="*/ 108140 w 164140"/>
                  <a:gd name="connsiteY11" fmla="*/ 131634 h 164140"/>
                  <a:gd name="connsiteX12" fmla="*/ 128094 w 164140"/>
                  <a:gd name="connsiteY12" fmla="*/ 145474 h 164140"/>
                  <a:gd name="connsiteX13" fmla="*/ 131634 w 164140"/>
                  <a:gd name="connsiteY13" fmla="*/ 142255 h 164140"/>
                  <a:gd name="connsiteX14" fmla="*/ 135175 w 164140"/>
                  <a:gd name="connsiteY14" fmla="*/ 139037 h 164140"/>
                  <a:gd name="connsiteX15" fmla="*/ 138715 w 164140"/>
                  <a:gd name="connsiteY15" fmla="*/ 135818 h 164140"/>
                  <a:gd name="connsiteX16" fmla="*/ 127772 w 164140"/>
                  <a:gd name="connsiteY16" fmla="*/ 114255 h 164140"/>
                  <a:gd name="connsiteX17" fmla="*/ 135497 w 164140"/>
                  <a:gd name="connsiteY17" fmla="*/ 99128 h 164140"/>
                  <a:gd name="connsiteX18" fmla="*/ 159313 w 164140"/>
                  <a:gd name="connsiteY18" fmla="*/ 94944 h 164140"/>
                  <a:gd name="connsiteX19" fmla="*/ 159635 w 164140"/>
                  <a:gd name="connsiteY19" fmla="*/ 90116 h 164140"/>
                  <a:gd name="connsiteX20" fmla="*/ 159957 w 164140"/>
                  <a:gd name="connsiteY20" fmla="*/ 85289 h 164140"/>
                  <a:gd name="connsiteX21" fmla="*/ 160279 w 164140"/>
                  <a:gd name="connsiteY21" fmla="*/ 80461 h 164140"/>
                  <a:gd name="connsiteX22" fmla="*/ 137106 w 164140"/>
                  <a:gd name="connsiteY22" fmla="*/ 73059 h 164140"/>
                  <a:gd name="connsiteX23" fmla="*/ 131634 w 164140"/>
                  <a:gd name="connsiteY23" fmla="*/ 56966 h 164140"/>
                  <a:gd name="connsiteX24" fmla="*/ 145474 w 164140"/>
                  <a:gd name="connsiteY24" fmla="*/ 37012 h 164140"/>
                  <a:gd name="connsiteX25" fmla="*/ 142255 w 164140"/>
                  <a:gd name="connsiteY25" fmla="*/ 33472 h 164140"/>
                  <a:gd name="connsiteX26" fmla="*/ 139037 w 164140"/>
                  <a:gd name="connsiteY26" fmla="*/ 29932 h 164140"/>
                  <a:gd name="connsiteX27" fmla="*/ 135818 w 164140"/>
                  <a:gd name="connsiteY27" fmla="*/ 26391 h 164140"/>
                  <a:gd name="connsiteX28" fmla="*/ 114255 w 164140"/>
                  <a:gd name="connsiteY28" fmla="*/ 37334 h 164140"/>
                  <a:gd name="connsiteX29" fmla="*/ 98806 w 164140"/>
                  <a:gd name="connsiteY29" fmla="*/ 29610 h 164140"/>
                  <a:gd name="connsiteX30" fmla="*/ 94622 w 164140"/>
                  <a:gd name="connsiteY30" fmla="*/ 5793 h 164140"/>
                  <a:gd name="connsiteX31" fmla="*/ 89795 w 164140"/>
                  <a:gd name="connsiteY31" fmla="*/ 5471 h 164140"/>
                  <a:gd name="connsiteX32" fmla="*/ 84967 w 164140"/>
                  <a:gd name="connsiteY32" fmla="*/ 5150 h 164140"/>
                  <a:gd name="connsiteX33" fmla="*/ 80139 w 164140"/>
                  <a:gd name="connsiteY33" fmla="*/ 4828 h 164140"/>
                  <a:gd name="connsiteX34" fmla="*/ 72737 w 164140"/>
                  <a:gd name="connsiteY34" fmla="*/ 27679 h 164140"/>
                  <a:gd name="connsiteX35" fmla="*/ 56323 w 164140"/>
                  <a:gd name="connsiteY35" fmla="*/ 33150 h 164140"/>
                  <a:gd name="connsiteX36" fmla="*/ 36690 w 164140"/>
                  <a:gd name="connsiteY36" fmla="*/ 19311 h 164140"/>
                  <a:gd name="connsiteX37" fmla="*/ 33150 w 164140"/>
                  <a:gd name="connsiteY37" fmla="*/ 22529 h 164140"/>
                  <a:gd name="connsiteX38" fmla="*/ 29610 w 164140"/>
                  <a:gd name="connsiteY38" fmla="*/ 25748 h 164140"/>
                  <a:gd name="connsiteX39" fmla="*/ 26069 w 164140"/>
                  <a:gd name="connsiteY39" fmla="*/ 28966 h 164140"/>
                  <a:gd name="connsiteX40" fmla="*/ 37012 w 164140"/>
                  <a:gd name="connsiteY40" fmla="*/ 50208 h 164140"/>
                  <a:gd name="connsiteX41" fmla="*/ 29288 w 164140"/>
                  <a:gd name="connsiteY41" fmla="*/ 65656 h 164140"/>
                  <a:gd name="connsiteX42" fmla="*/ 5793 w 164140"/>
                  <a:gd name="connsiteY42" fmla="*/ 69840 h 164140"/>
                  <a:gd name="connsiteX43" fmla="*/ 5471 w 164140"/>
                  <a:gd name="connsiteY43" fmla="*/ 74668 h 164140"/>
                  <a:gd name="connsiteX44" fmla="*/ 5150 w 164140"/>
                  <a:gd name="connsiteY44" fmla="*/ 79496 h 164140"/>
                  <a:gd name="connsiteX45" fmla="*/ 4828 w 164140"/>
                  <a:gd name="connsiteY45" fmla="*/ 84323 h 164140"/>
                  <a:gd name="connsiteX46" fmla="*/ 27679 w 164140"/>
                  <a:gd name="connsiteY46" fmla="*/ 91726 h 164140"/>
                  <a:gd name="connsiteX47" fmla="*/ 33150 w 164140"/>
                  <a:gd name="connsiteY47" fmla="*/ 108140 h 164140"/>
                  <a:gd name="connsiteX48" fmla="*/ 19311 w 164140"/>
                  <a:gd name="connsiteY48" fmla="*/ 128094 h 16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4140" h="164140">
                    <a:moveTo>
                      <a:pt x="19311" y="128094"/>
                    </a:moveTo>
                    <a:lnTo>
                      <a:pt x="22529" y="131634"/>
                    </a:lnTo>
                    <a:lnTo>
                      <a:pt x="25748" y="135175"/>
                    </a:lnTo>
                    <a:lnTo>
                      <a:pt x="28966" y="138715"/>
                    </a:lnTo>
                    <a:lnTo>
                      <a:pt x="50530" y="127772"/>
                    </a:lnTo>
                    <a:cubicBezTo>
                      <a:pt x="55357" y="130991"/>
                      <a:pt x="60507" y="133565"/>
                      <a:pt x="65978" y="135497"/>
                    </a:cubicBezTo>
                    <a:lnTo>
                      <a:pt x="70162" y="159313"/>
                    </a:lnTo>
                    <a:lnTo>
                      <a:pt x="74990" y="159635"/>
                    </a:lnTo>
                    <a:lnTo>
                      <a:pt x="79817" y="159957"/>
                    </a:lnTo>
                    <a:lnTo>
                      <a:pt x="84645" y="160279"/>
                    </a:lnTo>
                    <a:lnTo>
                      <a:pt x="92048" y="137106"/>
                    </a:lnTo>
                    <a:cubicBezTo>
                      <a:pt x="97519" y="136140"/>
                      <a:pt x="102990" y="134209"/>
                      <a:pt x="108140" y="131634"/>
                    </a:cubicBezTo>
                    <a:lnTo>
                      <a:pt x="128094" y="145474"/>
                    </a:lnTo>
                    <a:lnTo>
                      <a:pt x="131634" y="142255"/>
                    </a:lnTo>
                    <a:lnTo>
                      <a:pt x="135175" y="139037"/>
                    </a:lnTo>
                    <a:lnTo>
                      <a:pt x="138715" y="135818"/>
                    </a:lnTo>
                    <a:lnTo>
                      <a:pt x="127772" y="114255"/>
                    </a:lnTo>
                    <a:cubicBezTo>
                      <a:pt x="130991" y="109427"/>
                      <a:pt x="133565" y="104278"/>
                      <a:pt x="135497" y="99128"/>
                    </a:cubicBezTo>
                    <a:lnTo>
                      <a:pt x="159313" y="94944"/>
                    </a:lnTo>
                    <a:lnTo>
                      <a:pt x="159635" y="90116"/>
                    </a:lnTo>
                    <a:lnTo>
                      <a:pt x="159957" y="85289"/>
                    </a:lnTo>
                    <a:lnTo>
                      <a:pt x="160279" y="80461"/>
                    </a:lnTo>
                    <a:lnTo>
                      <a:pt x="137106" y="73059"/>
                    </a:lnTo>
                    <a:cubicBezTo>
                      <a:pt x="136140" y="67587"/>
                      <a:pt x="134209" y="62116"/>
                      <a:pt x="131634" y="56966"/>
                    </a:cubicBezTo>
                    <a:lnTo>
                      <a:pt x="145474" y="37012"/>
                    </a:lnTo>
                    <a:lnTo>
                      <a:pt x="142255" y="33472"/>
                    </a:lnTo>
                    <a:lnTo>
                      <a:pt x="139037" y="29932"/>
                    </a:lnTo>
                    <a:lnTo>
                      <a:pt x="135818" y="26391"/>
                    </a:lnTo>
                    <a:lnTo>
                      <a:pt x="114255" y="37334"/>
                    </a:lnTo>
                    <a:cubicBezTo>
                      <a:pt x="109427" y="33794"/>
                      <a:pt x="104278" y="31541"/>
                      <a:pt x="98806" y="29610"/>
                    </a:cubicBezTo>
                    <a:lnTo>
                      <a:pt x="94622" y="5793"/>
                    </a:lnTo>
                    <a:lnTo>
                      <a:pt x="89795" y="5471"/>
                    </a:lnTo>
                    <a:lnTo>
                      <a:pt x="84967" y="5150"/>
                    </a:lnTo>
                    <a:lnTo>
                      <a:pt x="80139" y="4828"/>
                    </a:lnTo>
                    <a:lnTo>
                      <a:pt x="72737" y="27679"/>
                    </a:lnTo>
                    <a:cubicBezTo>
                      <a:pt x="66944" y="28644"/>
                      <a:pt x="61472" y="30575"/>
                      <a:pt x="56323" y="33150"/>
                    </a:cubicBezTo>
                    <a:lnTo>
                      <a:pt x="36690" y="19311"/>
                    </a:lnTo>
                    <a:lnTo>
                      <a:pt x="33150" y="22529"/>
                    </a:lnTo>
                    <a:lnTo>
                      <a:pt x="29610" y="25748"/>
                    </a:lnTo>
                    <a:lnTo>
                      <a:pt x="26069" y="28966"/>
                    </a:lnTo>
                    <a:lnTo>
                      <a:pt x="37012" y="50208"/>
                    </a:lnTo>
                    <a:cubicBezTo>
                      <a:pt x="33472" y="55035"/>
                      <a:pt x="30897" y="60185"/>
                      <a:pt x="29288" y="65656"/>
                    </a:cubicBezTo>
                    <a:lnTo>
                      <a:pt x="5793" y="69840"/>
                    </a:lnTo>
                    <a:lnTo>
                      <a:pt x="5471" y="74668"/>
                    </a:lnTo>
                    <a:lnTo>
                      <a:pt x="5150" y="79496"/>
                    </a:lnTo>
                    <a:lnTo>
                      <a:pt x="4828" y="84323"/>
                    </a:lnTo>
                    <a:lnTo>
                      <a:pt x="27679" y="91726"/>
                    </a:lnTo>
                    <a:cubicBezTo>
                      <a:pt x="28644" y="97197"/>
                      <a:pt x="30575" y="102990"/>
                      <a:pt x="33150" y="108140"/>
                    </a:cubicBezTo>
                    <a:lnTo>
                      <a:pt x="19311" y="128094"/>
                    </a:lnTo>
                    <a:close/>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66" name="Freeform: Shape 909">
                <a:extLst>
                  <a:ext uri="{FF2B5EF4-FFF2-40B4-BE49-F238E27FC236}">
                    <a16:creationId xmlns:a16="http://schemas.microsoft.com/office/drawing/2014/main" id="{FE955584-E46F-FB43-AA9D-2211B1DA26C9}"/>
                  </a:ext>
                </a:extLst>
              </p:cNvPr>
              <p:cNvSpPr/>
              <p:nvPr/>
            </p:nvSpPr>
            <p:spPr>
              <a:xfrm>
                <a:off x="7808463" y="614438"/>
                <a:ext cx="70806" cy="70806"/>
              </a:xfrm>
              <a:custGeom>
                <a:avLst/>
                <a:gdLst>
                  <a:gd name="connsiteX0" fmla="*/ 66622 w 70805"/>
                  <a:gd name="connsiteY0" fmla="*/ 35725 h 70805"/>
                  <a:gd name="connsiteX1" fmla="*/ 35725 w 70805"/>
                  <a:gd name="connsiteY1" fmla="*/ 66622 h 70805"/>
                  <a:gd name="connsiteX2" fmla="*/ 4828 w 70805"/>
                  <a:gd name="connsiteY2" fmla="*/ 35725 h 70805"/>
                  <a:gd name="connsiteX3" fmla="*/ 35725 w 70805"/>
                  <a:gd name="connsiteY3" fmla="*/ 4828 h 70805"/>
                  <a:gd name="connsiteX4" fmla="*/ 66622 w 70805"/>
                  <a:gd name="connsiteY4" fmla="*/ 35725 h 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5" h="70805">
                    <a:moveTo>
                      <a:pt x="66622" y="35725"/>
                    </a:moveTo>
                    <a:cubicBezTo>
                      <a:pt x="66622" y="52789"/>
                      <a:pt x="52789" y="66622"/>
                      <a:pt x="35725" y="66622"/>
                    </a:cubicBezTo>
                    <a:cubicBezTo>
                      <a:pt x="18661" y="66622"/>
                      <a:pt x="4828" y="52789"/>
                      <a:pt x="4828" y="35725"/>
                    </a:cubicBezTo>
                    <a:cubicBezTo>
                      <a:pt x="4828" y="18661"/>
                      <a:pt x="18661" y="4828"/>
                      <a:pt x="35725" y="4828"/>
                    </a:cubicBezTo>
                    <a:cubicBezTo>
                      <a:pt x="52789" y="4828"/>
                      <a:pt x="66622" y="18661"/>
                      <a:pt x="66622" y="35725"/>
                    </a:cubicBezTo>
                    <a:close/>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nvGrpSpPr>
          <p:cNvPr id="475" name="Graphic 326">
            <a:extLst>
              <a:ext uri="{FF2B5EF4-FFF2-40B4-BE49-F238E27FC236}">
                <a16:creationId xmlns:a16="http://schemas.microsoft.com/office/drawing/2014/main" id="{A01D4E3E-05E3-5448-B8D7-D55F24C080F2}"/>
              </a:ext>
            </a:extLst>
          </p:cNvPr>
          <p:cNvGrpSpPr/>
          <p:nvPr/>
        </p:nvGrpSpPr>
        <p:grpSpPr>
          <a:xfrm>
            <a:off x="7126192" y="2371564"/>
            <a:ext cx="718501" cy="522993"/>
            <a:chOff x="2187719" y="6922499"/>
            <a:chExt cx="567729" cy="413244"/>
          </a:xfrm>
        </p:grpSpPr>
        <p:sp>
          <p:nvSpPr>
            <p:cNvPr id="476" name="Freeform: Shape 919">
              <a:extLst>
                <a:ext uri="{FF2B5EF4-FFF2-40B4-BE49-F238E27FC236}">
                  <a16:creationId xmlns:a16="http://schemas.microsoft.com/office/drawing/2014/main" id="{C15C827D-9095-8E40-95D1-61F48B04C468}"/>
                </a:ext>
              </a:extLst>
            </p:cNvPr>
            <p:cNvSpPr/>
            <p:nvPr/>
          </p:nvSpPr>
          <p:spPr>
            <a:xfrm>
              <a:off x="2187719" y="7147139"/>
              <a:ext cx="370119" cy="135173"/>
            </a:xfrm>
            <a:custGeom>
              <a:avLst/>
              <a:gdLst>
                <a:gd name="connsiteX0" fmla="*/ 337937 w 370121"/>
                <a:gd name="connsiteY0" fmla="*/ 131313 h 135174"/>
                <a:gd name="connsiteX1" fmla="*/ 368512 w 370121"/>
                <a:gd name="connsiteY1" fmla="*/ 131634 h 135174"/>
                <a:gd name="connsiteX2" fmla="*/ 343730 w 370121"/>
                <a:gd name="connsiteY2" fmla="*/ 47955 h 135174"/>
                <a:gd name="connsiteX3" fmla="*/ 251039 w 370121"/>
                <a:gd name="connsiteY3" fmla="*/ 47633 h 135174"/>
                <a:gd name="connsiteX4" fmla="*/ 243958 w 370121"/>
                <a:gd name="connsiteY4" fmla="*/ 4828 h 135174"/>
                <a:gd name="connsiteX5" fmla="*/ 15770 w 370121"/>
                <a:gd name="connsiteY5" fmla="*/ 4828 h 135174"/>
                <a:gd name="connsiteX6" fmla="*/ 4828 w 370121"/>
                <a:gd name="connsiteY6" fmla="*/ 131313 h 135174"/>
                <a:gd name="connsiteX7" fmla="*/ 18667 w 370121"/>
                <a:gd name="connsiteY7" fmla="*/ 131313 h 13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121" h="135174">
                  <a:moveTo>
                    <a:pt x="337937" y="131313"/>
                  </a:moveTo>
                  <a:lnTo>
                    <a:pt x="368512" y="131634"/>
                  </a:lnTo>
                  <a:lnTo>
                    <a:pt x="343730" y="47955"/>
                  </a:lnTo>
                  <a:lnTo>
                    <a:pt x="251039" y="47633"/>
                  </a:lnTo>
                  <a:lnTo>
                    <a:pt x="243958" y="4828"/>
                  </a:lnTo>
                  <a:lnTo>
                    <a:pt x="15770" y="4828"/>
                  </a:lnTo>
                  <a:lnTo>
                    <a:pt x="4828" y="131313"/>
                  </a:lnTo>
                  <a:lnTo>
                    <a:pt x="18667" y="131313"/>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7" name="Freeform: Shape 920">
              <a:extLst>
                <a:ext uri="{FF2B5EF4-FFF2-40B4-BE49-F238E27FC236}">
                  <a16:creationId xmlns:a16="http://schemas.microsoft.com/office/drawing/2014/main" id="{80F58CF9-E7AE-A34F-9623-CB1638703E6A}"/>
                </a:ext>
              </a:extLst>
            </p:cNvPr>
            <p:cNvSpPr/>
            <p:nvPr/>
          </p:nvSpPr>
          <p:spPr>
            <a:xfrm>
              <a:off x="2326433" y="7273623"/>
              <a:ext cx="77243" cy="9655"/>
            </a:xfrm>
            <a:custGeom>
              <a:avLst/>
              <a:gdLst>
                <a:gd name="connsiteX0" fmla="*/ 4828 w 77242"/>
                <a:gd name="connsiteY0" fmla="*/ 4828 h 9655"/>
                <a:gd name="connsiteX1" fmla="*/ 74024 w 77242"/>
                <a:gd name="connsiteY1" fmla="*/ 4828 h 9655"/>
              </a:gdLst>
              <a:ahLst/>
              <a:cxnLst>
                <a:cxn ang="0">
                  <a:pos x="connsiteX0" y="connsiteY0"/>
                </a:cxn>
                <a:cxn ang="0">
                  <a:pos x="connsiteX1" y="connsiteY1"/>
                </a:cxn>
              </a:cxnLst>
              <a:rect l="l" t="t" r="r" b="b"/>
              <a:pathLst>
                <a:path w="77242" h="9655">
                  <a:moveTo>
                    <a:pt x="4828" y="4828"/>
                  </a:moveTo>
                  <a:lnTo>
                    <a:pt x="74024" y="4828"/>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8" name="Freeform: Shape 921">
              <a:extLst>
                <a:ext uri="{FF2B5EF4-FFF2-40B4-BE49-F238E27FC236}">
                  <a16:creationId xmlns:a16="http://schemas.microsoft.com/office/drawing/2014/main" id="{449C1D68-FE28-3341-A6C2-10F8B5ED859F}"/>
                </a:ext>
              </a:extLst>
            </p:cNvPr>
            <p:cNvSpPr/>
            <p:nvPr/>
          </p:nvSpPr>
          <p:spPr>
            <a:xfrm>
              <a:off x="2459353" y="6988150"/>
              <a:ext cx="32184" cy="199541"/>
            </a:xfrm>
            <a:custGeom>
              <a:avLst/>
              <a:gdLst>
                <a:gd name="connsiteX0" fmla="*/ 4828 w 32184"/>
                <a:gd name="connsiteY0" fmla="*/ 4828 h 199543"/>
                <a:gd name="connsiteX1" fmla="*/ 30253 w 32184"/>
                <a:gd name="connsiteY1" fmla="*/ 196003 h 199543"/>
              </a:gdLst>
              <a:ahLst/>
              <a:cxnLst>
                <a:cxn ang="0">
                  <a:pos x="connsiteX0" y="connsiteY0"/>
                </a:cxn>
                <a:cxn ang="0">
                  <a:pos x="connsiteX1" y="connsiteY1"/>
                </a:cxn>
              </a:cxnLst>
              <a:rect l="l" t="t" r="r" b="b"/>
              <a:pathLst>
                <a:path w="32184" h="199543">
                  <a:moveTo>
                    <a:pt x="4828" y="4828"/>
                  </a:moveTo>
                  <a:lnTo>
                    <a:pt x="30253" y="196003"/>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79" name="Freeform: Shape 922">
              <a:extLst>
                <a:ext uri="{FF2B5EF4-FFF2-40B4-BE49-F238E27FC236}">
                  <a16:creationId xmlns:a16="http://schemas.microsoft.com/office/drawing/2014/main" id="{477E137B-00FE-CB4C-A65E-285C8E1A6AB5}"/>
                </a:ext>
              </a:extLst>
            </p:cNvPr>
            <p:cNvSpPr/>
            <p:nvPr/>
          </p:nvSpPr>
          <p:spPr>
            <a:xfrm>
              <a:off x="2236639" y="6988150"/>
              <a:ext cx="16092" cy="154483"/>
            </a:xfrm>
            <a:custGeom>
              <a:avLst/>
              <a:gdLst>
                <a:gd name="connsiteX0" fmla="*/ 4828 w 16092"/>
                <a:gd name="connsiteY0" fmla="*/ 151267 h 154485"/>
                <a:gd name="connsiteX1" fmla="*/ 12552 w 16092"/>
                <a:gd name="connsiteY1" fmla="*/ 4828 h 154485"/>
              </a:gdLst>
              <a:ahLst/>
              <a:cxnLst>
                <a:cxn ang="0">
                  <a:pos x="connsiteX0" y="connsiteY0"/>
                </a:cxn>
                <a:cxn ang="0">
                  <a:pos x="connsiteX1" y="connsiteY1"/>
                </a:cxn>
              </a:cxnLst>
              <a:rect l="l" t="t" r="r" b="b"/>
              <a:pathLst>
                <a:path w="16092" h="154485">
                  <a:moveTo>
                    <a:pt x="4828" y="151267"/>
                  </a:moveTo>
                  <a:lnTo>
                    <a:pt x="12552" y="4828"/>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0" name="Freeform: Shape 923">
              <a:extLst>
                <a:ext uri="{FF2B5EF4-FFF2-40B4-BE49-F238E27FC236}">
                  <a16:creationId xmlns:a16="http://schemas.microsoft.com/office/drawing/2014/main" id="{D41763F3-FD73-7A43-AD8E-625C77E71F41}"/>
                </a:ext>
              </a:extLst>
            </p:cNvPr>
            <p:cNvSpPr/>
            <p:nvPr/>
          </p:nvSpPr>
          <p:spPr>
            <a:xfrm>
              <a:off x="2240501" y="6929254"/>
              <a:ext cx="234944" cy="51494"/>
            </a:xfrm>
            <a:custGeom>
              <a:avLst/>
              <a:gdLst>
                <a:gd name="connsiteX0" fmla="*/ 230441 w 234946"/>
                <a:gd name="connsiteY0" fmla="*/ 47955 h 51495"/>
                <a:gd name="connsiteX1" fmla="*/ 4828 w 234946"/>
                <a:gd name="connsiteY1" fmla="*/ 47955 h 51495"/>
                <a:gd name="connsiteX2" fmla="*/ 7402 w 234946"/>
                <a:gd name="connsiteY2" fmla="*/ 4828 h 51495"/>
                <a:gd name="connsiteX3" fmla="*/ 221107 w 234946"/>
                <a:gd name="connsiteY3" fmla="*/ 4828 h 51495"/>
              </a:gdLst>
              <a:ahLst/>
              <a:cxnLst>
                <a:cxn ang="0">
                  <a:pos x="connsiteX0" y="connsiteY0"/>
                </a:cxn>
                <a:cxn ang="0">
                  <a:pos x="connsiteX1" y="connsiteY1"/>
                </a:cxn>
                <a:cxn ang="0">
                  <a:pos x="connsiteX2" y="connsiteY2"/>
                </a:cxn>
                <a:cxn ang="0">
                  <a:pos x="connsiteX3" y="connsiteY3"/>
                </a:cxn>
              </a:cxnLst>
              <a:rect l="l" t="t" r="r" b="b"/>
              <a:pathLst>
                <a:path w="234946" h="51495">
                  <a:moveTo>
                    <a:pt x="230441" y="47955"/>
                  </a:moveTo>
                  <a:lnTo>
                    <a:pt x="4828" y="47955"/>
                  </a:lnTo>
                  <a:lnTo>
                    <a:pt x="7402" y="4828"/>
                  </a:lnTo>
                  <a:lnTo>
                    <a:pt x="221107" y="4828"/>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1" name="Freeform: Shape 924">
              <a:extLst>
                <a:ext uri="{FF2B5EF4-FFF2-40B4-BE49-F238E27FC236}">
                  <a16:creationId xmlns:a16="http://schemas.microsoft.com/office/drawing/2014/main" id="{761B91CC-874D-5B43-87B6-FA48BA5C11D6}"/>
                </a:ext>
              </a:extLst>
            </p:cNvPr>
            <p:cNvSpPr/>
            <p:nvPr/>
          </p:nvSpPr>
          <p:spPr>
            <a:xfrm>
              <a:off x="2224730" y="7176104"/>
              <a:ext cx="183450" cy="41839"/>
            </a:xfrm>
            <a:custGeom>
              <a:avLst/>
              <a:gdLst>
                <a:gd name="connsiteX0" fmla="*/ 180555 w 183451"/>
                <a:gd name="connsiteY0" fmla="*/ 39265 h 41839"/>
                <a:gd name="connsiteX1" fmla="*/ 4828 w 183451"/>
                <a:gd name="connsiteY1" fmla="*/ 39265 h 41839"/>
                <a:gd name="connsiteX2" fmla="*/ 8368 w 183451"/>
                <a:gd name="connsiteY2" fmla="*/ 4828 h 41839"/>
                <a:gd name="connsiteX3" fmla="*/ 174762 w 183451"/>
                <a:gd name="connsiteY3" fmla="*/ 4828 h 41839"/>
              </a:gdLst>
              <a:ahLst/>
              <a:cxnLst>
                <a:cxn ang="0">
                  <a:pos x="connsiteX0" y="connsiteY0"/>
                </a:cxn>
                <a:cxn ang="0">
                  <a:pos x="connsiteX1" y="connsiteY1"/>
                </a:cxn>
                <a:cxn ang="0">
                  <a:pos x="connsiteX2" y="connsiteY2"/>
                </a:cxn>
                <a:cxn ang="0">
                  <a:pos x="connsiteX3" y="connsiteY3"/>
                </a:cxn>
              </a:cxnLst>
              <a:rect l="l" t="t" r="r" b="b"/>
              <a:pathLst>
                <a:path w="183451" h="41839">
                  <a:moveTo>
                    <a:pt x="180555" y="39265"/>
                  </a:moveTo>
                  <a:lnTo>
                    <a:pt x="4828" y="39265"/>
                  </a:lnTo>
                  <a:lnTo>
                    <a:pt x="8368" y="4828"/>
                  </a:lnTo>
                  <a:lnTo>
                    <a:pt x="174762" y="4828"/>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2" name="Freeform: Shape 925">
              <a:extLst>
                <a:ext uri="{FF2B5EF4-FFF2-40B4-BE49-F238E27FC236}">
                  <a16:creationId xmlns:a16="http://schemas.microsoft.com/office/drawing/2014/main" id="{F427EDF3-A0FC-954E-8CB5-47F64C84FE28}"/>
                </a:ext>
              </a:extLst>
            </p:cNvPr>
            <p:cNvSpPr/>
            <p:nvPr/>
          </p:nvSpPr>
          <p:spPr>
            <a:xfrm>
              <a:off x="2278156" y="7011967"/>
              <a:ext cx="22529" cy="125517"/>
            </a:xfrm>
            <a:custGeom>
              <a:avLst/>
              <a:gdLst>
                <a:gd name="connsiteX0" fmla="*/ 19311 w 22529"/>
                <a:gd name="connsiteY0" fmla="*/ 4828 h 125519"/>
                <a:gd name="connsiteX1" fmla="*/ 4828 w 22529"/>
                <a:gd name="connsiteY1" fmla="*/ 4828 h 125519"/>
                <a:gd name="connsiteX2" fmla="*/ 19311 w 22529"/>
                <a:gd name="connsiteY2" fmla="*/ 122945 h 125519"/>
              </a:gdLst>
              <a:ahLst/>
              <a:cxnLst>
                <a:cxn ang="0">
                  <a:pos x="connsiteX0" y="connsiteY0"/>
                </a:cxn>
                <a:cxn ang="0">
                  <a:pos x="connsiteX1" y="connsiteY1"/>
                </a:cxn>
                <a:cxn ang="0">
                  <a:pos x="connsiteX2" y="connsiteY2"/>
                </a:cxn>
              </a:cxnLst>
              <a:rect l="l" t="t" r="r" b="b"/>
              <a:pathLst>
                <a:path w="22529" h="125519">
                  <a:moveTo>
                    <a:pt x="19311" y="4828"/>
                  </a:moveTo>
                  <a:lnTo>
                    <a:pt x="4828" y="4828"/>
                  </a:lnTo>
                  <a:lnTo>
                    <a:pt x="19311" y="122945"/>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3" name="Freeform: Shape 926">
              <a:extLst>
                <a:ext uri="{FF2B5EF4-FFF2-40B4-BE49-F238E27FC236}">
                  <a16:creationId xmlns:a16="http://schemas.microsoft.com/office/drawing/2014/main" id="{A07E1C2C-0F49-5846-87ED-21A82654B0CF}"/>
                </a:ext>
              </a:extLst>
            </p:cNvPr>
            <p:cNvSpPr/>
            <p:nvPr/>
          </p:nvSpPr>
          <p:spPr>
            <a:xfrm>
              <a:off x="2292639" y="7011967"/>
              <a:ext cx="115864" cy="128736"/>
            </a:xfrm>
            <a:custGeom>
              <a:avLst/>
              <a:gdLst>
                <a:gd name="connsiteX0" fmla="*/ 112646 w 115864"/>
                <a:gd name="connsiteY0" fmla="*/ 126485 h 128737"/>
                <a:gd name="connsiteX1" fmla="*/ 112646 w 115864"/>
                <a:gd name="connsiteY1" fmla="*/ 102025 h 128737"/>
                <a:gd name="connsiteX2" fmla="*/ 40874 w 115864"/>
                <a:gd name="connsiteY2" fmla="*/ 102025 h 128737"/>
                <a:gd name="connsiteX3" fmla="*/ 29610 w 115864"/>
                <a:gd name="connsiteY3" fmla="*/ 4828 h 128737"/>
                <a:gd name="connsiteX4" fmla="*/ 4828 w 115864"/>
                <a:gd name="connsiteY4" fmla="*/ 4828 h 128737"/>
                <a:gd name="connsiteX5" fmla="*/ 21885 w 115864"/>
                <a:gd name="connsiteY5" fmla="*/ 122945 h 12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864" h="128737">
                  <a:moveTo>
                    <a:pt x="112646" y="126485"/>
                  </a:moveTo>
                  <a:lnTo>
                    <a:pt x="112646" y="102025"/>
                  </a:lnTo>
                  <a:lnTo>
                    <a:pt x="40874" y="102025"/>
                  </a:lnTo>
                  <a:lnTo>
                    <a:pt x="29610" y="4828"/>
                  </a:lnTo>
                  <a:lnTo>
                    <a:pt x="4828" y="4828"/>
                  </a:lnTo>
                  <a:lnTo>
                    <a:pt x="21885" y="122945"/>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4" name="Freeform: Shape 927">
              <a:extLst>
                <a:ext uri="{FF2B5EF4-FFF2-40B4-BE49-F238E27FC236}">
                  <a16:creationId xmlns:a16="http://schemas.microsoft.com/office/drawing/2014/main" id="{5EA6E0BE-7E95-234D-9AC5-2D5D1749992F}"/>
                </a:ext>
              </a:extLst>
            </p:cNvPr>
            <p:cNvSpPr/>
            <p:nvPr/>
          </p:nvSpPr>
          <p:spPr>
            <a:xfrm>
              <a:off x="2322892" y="7234358"/>
              <a:ext cx="83680" cy="19311"/>
            </a:xfrm>
            <a:custGeom>
              <a:avLst/>
              <a:gdLst>
                <a:gd name="connsiteX0" fmla="*/ 4828 w 83679"/>
                <a:gd name="connsiteY0" fmla="*/ 4828 h 19310"/>
                <a:gd name="connsiteX1" fmla="*/ 4828 w 83679"/>
                <a:gd name="connsiteY1" fmla="*/ 17380 h 19310"/>
                <a:gd name="connsiteX2" fmla="*/ 79174 w 83679"/>
                <a:gd name="connsiteY2" fmla="*/ 17380 h 19310"/>
                <a:gd name="connsiteX3" fmla="*/ 79174 w 83679"/>
                <a:gd name="connsiteY3" fmla="*/ 5793 h 19310"/>
              </a:gdLst>
              <a:ahLst/>
              <a:cxnLst>
                <a:cxn ang="0">
                  <a:pos x="connsiteX0" y="connsiteY0"/>
                </a:cxn>
                <a:cxn ang="0">
                  <a:pos x="connsiteX1" y="connsiteY1"/>
                </a:cxn>
                <a:cxn ang="0">
                  <a:pos x="connsiteX2" y="connsiteY2"/>
                </a:cxn>
                <a:cxn ang="0">
                  <a:pos x="connsiteX3" y="connsiteY3"/>
                </a:cxn>
              </a:cxnLst>
              <a:rect l="l" t="t" r="r" b="b"/>
              <a:pathLst>
                <a:path w="83679" h="19310">
                  <a:moveTo>
                    <a:pt x="4828" y="4828"/>
                  </a:moveTo>
                  <a:lnTo>
                    <a:pt x="4828" y="17380"/>
                  </a:lnTo>
                  <a:lnTo>
                    <a:pt x="79174" y="17380"/>
                  </a:lnTo>
                  <a:lnTo>
                    <a:pt x="79174" y="5793"/>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5" name="Freeform: Shape 928">
              <a:extLst>
                <a:ext uri="{FF2B5EF4-FFF2-40B4-BE49-F238E27FC236}">
                  <a16:creationId xmlns:a16="http://schemas.microsoft.com/office/drawing/2014/main" id="{ED305FAD-E162-3F45-8555-0AE031107F68}"/>
                </a:ext>
              </a:extLst>
            </p:cNvPr>
            <p:cNvSpPr/>
            <p:nvPr/>
          </p:nvSpPr>
          <p:spPr>
            <a:xfrm>
              <a:off x="2581653" y="6922499"/>
              <a:ext cx="173795" cy="389427"/>
            </a:xfrm>
            <a:custGeom>
              <a:avLst/>
              <a:gdLst>
                <a:gd name="connsiteX0" fmla="*/ 141933 w 173796"/>
                <a:gd name="connsiteY0" fmla="*/ 386213 h 389431"/>
                <a:gd name="connsiteX1" fmla="*/ 169290 w 173796"/>
                <a:gd name="connsiteY1" fmla="*/ 386213 h 389431"/>
                <a:gd name="connsiteX2" fmla="*/ 169290 w 173796"/>
                <a:gd name="connsiteY2" fmla="*/ 361110 h 389431"/>
                <a:gd name="connsiteX3" fmla="*/ 32184 w 173796"/>
                <a:gd name="connsiteY3" fmla="*/ 361110 h 389431"/>
                <a:gd name="connsiteX4" fmla="*/ 32184 w 173796"/>
                <a:gd name="connsiteY4" fmla="*/ 4828 h 389431"/>
                <a:gd name="connsiteX5" fmla="*/ 4828 w 173796"/>
                <a:gd name="connsiteY5" fmla="*/ 4828 h 389431"/>
                <a:gd name="connsiteX6" fmla="*/ 4828 w 173796"/>
                <a:gd name="connsiteY6" fmla="*/ 5471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796" h="389431">
                  <a:moveTo>
                    <a:pt x="141933" y="386213"/>
                  </a:moveTo>
                  <a:lnTo>
                    <a:pt x="169290" y="386213"/>
                  </a:lnTo>
                  <a:lnTo>
                    <a:pt x="169290" y="361110"/>
                  </a:lnTo>
                  <a:lnTo>
                    <a:pt x="32184" y="361110"/>
                  </a:lnTo>
                  <a:lnTo>
                    <a:pt x="32184" y="4828"/>
                  </a:lnTo>
                  <a:lnTo>
                    <a:pt x="4828" y="4828"/>
                  </a:lnTo>
                  <a:lnTo>
                    <a:pt x="4828" y="54714"/>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486" name="Freeform: Shape 929">
              <a:extLst>
                <a:ext uri="{FF2B5EF4-FFF2-40B4-BE49-F238E27FC236}">
                  <a16:creationId xmlns:a16="http://schemas.microsoft.com/office/drawing/2014/main" id="{AFE305EC-096E-B145-9C8F-B799E084745B}"/>
                </a:ext>
              </a:extLst>
            </p:cNvPr>
            <p:cNvSpPr/>
            <p:nvPr/>
          </p:nvSpPr>
          <p:spPr>
            <a:xfrm>
              <a:off x="2581652" y="7053166"/>
              <a:ext cx="125518" cy="257473"/>
            </a:xfrm>
            <a:custGeom>
              <a:avLst/>
              <a:gdLst>
                <a:gd name="connsiteX0" fmla="*/ 4828 w 125519"/>
                <a:gd name="connsiteY0" fmla="*/ 4828 h 257475"/>
                <a:gd name="connsiteX1" fmla="*/ 4828 w 125519"/>
                <a:gd name="connsiteY1" fmla="*/ 255545 h 257475"/>
                <a:gd name="connsiteX2" fmla="*/ 121657 w 125519"/>
                <a:gd name="connsiteY2" fmla="*/ 255545 h 257475"/>
              </a:gdLst>
              <a:ahLst/>
              <a:cxnLst>
                <a:cxn ang="0">
                  <a:pos x="connsiteX0" y="connsiteY0"/>
                </a:cxn>
                <a:cxn ang="0">
                  <a:pos x="connsiteX1" y="connsiteY1"/>
                </a:cxn>
                <a:cxn ang="0">
                  <a:pos x="connsiteX2" y="connsiteY2"/>
                </a:cxn>
              </a:cxnLst>
              <a:rect l="l" t="t" r="r" b="b"/>
              <a:pathLst>
                <a:path w="125519" h="257475">
                  <a:moveTo>
                    <a:pt x="4828" y="4828"/>
                  </a:moveTo>
                  <a:lnTo>
                    <a:pt x="4828" y="255545"/>
                  </a:lnTo>
                  <a:lnTo>
                    <a:pt x="121657" y="255545"/>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7" name="Freeform: Shape 930">
              <a:extLst>
                <a:ext uri="{FF2B5EF4-FFF2-40B4-BE49-F238E27FC236}">
                  <a16:creationId xmlns:a16="http://schemas.microsoft.com/office/drawing/2014/main" id="{D5B27E70-6A55-7C47-8BDF-0DB40BD47598}"/>
                </a:ext>
              </a:extLst>
            </p:cNvPr>
            <p:cNvSpPr/>
            <p:nvPr/>
          </p:nvSpPr>
          <p:spPr>
            <a:xfrm>
              <a:off x="2581650" y="6988148"/>
              <a:ext cx="9655" cy="54713"/>
            </a:xfrm>
            <a:custGeom>
              <a:avLst/>
              <a:gdLst>
                <a:gd name="connsiteX0" fmla="*/ 4828 w 9655"/>
                <a:gd name="connsiteY0" fmla="*/ 4828 h 54713"/>
                <a:gd name="connsiteX1" fmla="*/ 4828 w 9655"/>
                <a:gd name="connsiteY1" fmla="*/ 52461 h 54713"/>
              </a:gdLst>
              <a:ahLst/>
              <a:cxnLst>
                <a:cxn ang="0">
                  <a:pos x="connsiteX0" y="connsiteY0"/>
                </a:cxn>
                <a:cxn ang="0">
                  <a:pos x="connsiteX1" y="connsiteY1"/>
                </a:cxn>
              </a:cxnLst>
              <a:rect l="l" t="t" r="r" b="b"/>
              <a:pathLst>
                <a:path w="9655" h="54713">
                  <a:moveTo>
                    <a:pt x="4828" y="4828"/>
                  </a:moveTo>
                  <a:lnTo>
                    <a:pt x="4828" y="52461"/>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488" name="Freeform: Shape 931">
              <a:extLst>
                <a:ext uri="{FF2B5EF4-FFF2-40B4-BE49-F238E27FC236}">
                  <a16:creationId xmlns:a16="http://schemas.microsoft.com/office/drawing/2014/main" id="{0442E22F-6091-6C4E-AAB2-844E716A6C5A}"/>
                </a:ext>
              </a:extLst>
            </p:cNvPr>
            <p:cNvSpPr/>
            <p:nvPr/>
          </p:nvSpPr>
          <p:spPr>
            <a:xfrm>
              <a:off x="2412362" y="7235972"/>
              <a:ext cx="99771" cy="99771"/>
            </a:xfrm>
            <a:custGeom>
              <a:avLst/>
              <a:gdLst>
                <a:gd name="connsiteX0" fmla="*/ 96875 w 99771"/>
                <a:gd name="connsiteY0" fmla="*/ 50851 h 99771"/>
                <a:gd name="connsiteX1" fmla="*/ 50851 w 99771"/>
                <a:gd name="connsiteY1" fmla="*/ 96875 h 99771"/>
                <a:gd name="connsiteX2" fmla="*/ 4828 w 99771"/>
                <a:gd name="connsiteY2" fmla="*/ 50851 h 99771"/>
                <a:gd name="connsiteX3" fmla="*/ 50851 w 99771"/>
                <a:gd name="connsiteY3" fmla="*/ 4828 h 99771"/>
                <a:gd name="connsiteX4" fmla="*/ 96875 w 99771"/>
                <a:gd name="connsiteY4" fmla="*/ 50851 h 99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71" h="99771">
                  <a:moveTo>
                    <a:pt x="96875" y="50851"/>
                  </a:moveTo>
                  <a:cubicBezTo>
                    <a:pt x="96875" y="76270"/>
                    <a:pt x="76270" y="96875"/>
                    <a:pt x="50851" y="96875"/>
                  </a:cubicBezTo>
                  <a:cubicBezTo>
                    <a:pt x="25433" y="96875"/>
                    <a:pt x="4828" y="76270"/>
                    <a:pt x="4828" y="50851"/>
                  </a:cubicBezTo>
                  <a:cubicBezTo>
                    <a:pt x="4828" y="25433"/>
                    <a:pt x="25433" y="4828"/>
                    <a:pt x="50851" y="4828"/>
                  </a:cubicBezTo>
                  <a:cubicBezTo>
                    <a:pt x="76270" y="4828"/>
                    <a:pt x="96875" y="25433"/>
                    <a:pt x="96875" y="50851"/>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89" name="Freeform: Shape 932">
              <a:extLst>
                <a:ext uri="{FF2B5EF4-FFF2-40B4-BE49-F238E27FC236}">
                  <a16:creationId xmlns:a16="http://schemas.microsoft.com/office/drawing/2014/main" id="{3A68668C-4D09-2C4B-9C67-065A0BFA94FE}"/>
                </a:ext>
              </a:extLst>
            </p:cNvPr>
            <p:cNvSpPr/>
            <p:nvPr/>
          </p:nvSpPr>
          <p:spPr>
            <a:xfrm>
              <a:off x="2432637" y="7256248"/>
              <a:ext cx="61150" cy="61149"/>
            </a:xfrm>
            <a:custGeom>
              <a:avLst/>
              <a:gdLst>
                <a:gd name="connsiteX0" fmla="*/ 56323 w 61150"/>
                <a:gd name="connsiteY0" fmla="*/ 30575 h 61150"/>
                <a:gd name="connsiteX1" fmla="*/ 30575 w 61150"/>
                <a:gd name="connsiteY1" fmla="*/ 56323 h 61150"/>
                <a:gd name="connsiteX2" fmla="*/ 4828 w 61150"/>
                <a:gd name="connsiteY2" fmla="*/ 30575 h 61150"/>
                <a:gd name="connsiteX3" fmla="*/ 30575 w 61150"/>
                <a:gd name="connsiteY3" fmla="*/ 4828 h 61150"/>
                <a:gd name="connsiteX4" fmla="*/ 56323 w 61150"/>
                <a:gd name="connsiteY4" fmla="*/ 30575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6323" y="30575"/>
                  </a:moveTo>
                  <a:cubicBezTo>
                    <a:pt x="56323" y="44795"/>
                    <a:pt x="44795" y="56323"/>
                    <a:pt x="30575" y="56323"/>
                  </a:cubicBezTo>
                  <a:cubicBezTo>
                    <a:pt x="16355" y="56323"/>
                    <a:pt x="4828" y="44795"/>
                    <a:pt x="4828" y="30575"/>
                  </a:cubicBezTo>
                  <a:cubicBezTo>
                    <a:pt x="4828" y="16355"/>
                    <a:pt x="16355" y="4828"/>
                    <a:pt x="30575" y="4828"/>
                  </a:cubicBezTo>
                  <a:cubicBezTo>
                    <a:pt x="44795" y="4828"/>
                    <a:pt x="56323" y="16355"/>
                    <a:pt x="56323" y="30575"/>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90" name="Freeform: Shape 933">
              <a:extLst>
                <a:ext uri="{FF2B5EF4-FFF2-40B4-BE49-F238E27FC236}">
                  <a16:creationId xmlns:a16="http://schemas.microsoft.com/office/drawing/2014/main" id="{A325E4A3-950F-C946-BF24-625344581DA2}"/>
                </a:ext>
              </a:extLst>
            </p:cNvPr>
            <p:cNvSpPr/>
            <p:nvPr/>
          </p:nvSpPr>
          <p:spPr>
            <a:xfrm>
              <a:off x="2219254" y="7235956"/>
              <a:ext cx="99771" cy="99770"/>
            </a:xfrm>
            <a:custGeom>
              <a:avLst/>
              <a:gdLst>
                <a:gd name="connsiteX0" fmla="*/ 96875 w 99771"/>
                <a:gd name="connsiteY0" fmla="*/ 50851 h 99771"/>
                <a:gd name="connsiteX1" fmla="*/ 50851 w 99771"/>
                <a:gd name="connsiteY1" fmla="*/ 96875 h 99771"/>
                <a:gd name="connsiteX2" fmla="*/ 4828 w 99771"/>
                <a:gd name="connsiteY2" fmla="*/ 50851 h 99771"/>
                <a:gd name="connsiteX3" fmla="*/ 50851 w 99771"/>
                <a:gd name="connsiteY3" fmla="*/ 4828 h 99771"/>
                <a:gd name="connsiteX4" fmla="*/ 96875 w 99771"/>
                <a:gd name="connsiteY4" fmla="*/ 50851 h 99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71" h="99771">
                  <a:moveTo>
                    <a:pt x="96875" y="50851"/>
                  </a:moveTo>
                  <a:cubicBezTo>
                    <a:pt x="96875" y="76270"/>
                    <a:pt x="76270" y="96875"/>
                    <a:pt x="50851" y="96875"/>
                  </a:cubicBezTo>
                  <a:cubicBezTo>
                    <a:pt x="25433" y="96875"/>
                    <a:pt x="4828" y="76270"/>
                    <a:pt x="4828" y="50851"/>
                  </a:cubicBezTo>
                  <a:cubicBezTo>
                    <a:pt x="4828" y="25433"/>
                    <a:pt x="25433" y="4828"/>
                    <a:pt x="50851" y="4828"/>
                  </a:cubicBezTo>
                  <a:cubicBezTo>
                    <a:pt x="76270" y="4828"/>
                    <a:pt x="96875" y="25433"/>
                    <a:pt x="96875" y="50851"/>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91" name="Freeform: Shape 934">
              <a:extLst>
                <a:ext uri="{FF2B5EF4-FFF2-40B4-BE49-F238E27FC236}">
                  <a16:creationId xmlns:a16="http://schemas.microsoft.com/office/drawing/2014/main" id="{5BA5AD15-FF23-1B47-80AC-2B74E807D384}"/>
                </a:ext>
              </a:extLst>
            </p:cNvPr>
            <p:cNvSpPr/>
            <p:nvPr/>
          </p:nvSpPr>
          <p:spPr>
            <a:xfrm>
              <a:off x="2239533" y="7256234"/>
              <a:ext cx="61150" cy="61149"/>
            </a:xfrm>
            <a:custGeom>
              <a:avLst/>
              <a:gdLst>
                <a:gd name="connsiteX0" fmla="*/ 56323 w 61150"/>
                <a:gd name="connsiteY0" fmla="*/ 30575 h 61150"/>
                <a:gd name="connsiteX1" fmla="*/ 30575 w 61150"/>
                <a:gd name="connsiteY1" fmla="*/ 56323 h 61150"/>
                <a:gd name="connsiteX2" fmla="*/ 4828 w 61150"/>
                <a:gd name="connsiteY2" fmla="*/ 30575 h 61150"/>
                <a:gd name="connsiteX3" fmla="*/ 30575 w 61150"/>
                <a:gd name="connsiteY3" fmla="*/ 4828 h 61150"/>
                <a:gd name="connsiteX4" fmla="*/ 56323 w 61150"/>
                <a:gd name="connsiteY4" fmla="*/ 30575 h 61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50" h="61150">
                  <a:moveTo>
                    <a:pt x="56323" y="30575"/>
                  </a:moveTo>
                  <a:cubicBezTo>
                    <a:pt x="56323" y="44795"/>
                    <a:pt x="44795" y="56323"/>
                    <a:pt x="30575" y="56323"/>
                  </a:cubicBezTo>
                  <a:cubicBezTo>
                    <a:pt x="16355" y="56323"/>
                    <a:pt x="4828" y="44795"/>
                    <a:pt x="4828" y="30575"/>
                  </a:cubicBezTo>
                  <a:cubicBezTo>
                    <a:pt x="4828" y="16355"/>
                    <a:pt x="16355" y="4828"/>
                    <a:pt x="30575" y="4828"/>
                  </a:cubicBezTo>
                  <a:cubicBezTo>
                    <a:pt x="44795" y="4828"/>
                    <a:pt x="56323" y="16355"/>
                    <a:pt x="56323" y="30575"/>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92" name="Freeform: Shape 935">
              <a:extLst>
                <a:ext uri="{FF2B5EF4-FFF2-40B4-BE49-F238E27FC236}">
                  <a16:creationId xmlns:a16="http://schemas.microsoft.com/office/drawing/2014/main" id="{D3089A47-D05C-514E-BB8B-7FDAEB410989}"/>
                </a:ext>
              </a:extLst>
            </p:cNvPr>
            <p:cNvSpPr/>
            <p:nvPr/>
          </p:nvSpPr>
          <p:spPr>
            <a:xfrm>
              <a:off x="2545290" y="7203133"/>
              <a:ext cx="35403" cy="9655"/>
            </a:xfrm>
            <a:custGeom>
              <a:avLst/>
              <a:gdLst>
                <a:gd name="connsiteX0" fmla="*/ 4828 w 35402"/>
                <a:gd name="connsiteY0" fmla="*/ 4828 h 9655"/>
                <a:gd name="connsiteX1" fmla="*/ 31541 w 35402"/>
                <a:gd name="connsiteY1" fmla="*/ 4828 h 9655"/>
              </a:gdLst>
              <a:ahLst/>
              <a:cxnLst>
                <a:cxn ang="0">
                  <a:pos x="connsiteX0" y="connsiteY0"/>
                </a:cxn>
                <a:cxn ang="0">
                  <a:pos x="connsiteX1" y="connsiteY1"/>
                </a:cxn>
              </a:cxnLst>
              <a:rect l="l" t="t" r="r" b="b"/>
              <a:pathLst>
                <a:path w="35402" h="9655">
                  <a:moveTo>
                    <a:pt x="4828" y="4828"/>
                  </a:moveTo>
                  <a:lnTo>
                    <a:pt x="31541" y="4828"/>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493" name="Freeform: Shape 936">
              <a:extLst>
                <a:ext uri="{FF2B5EF4-FFF2-40B4-BE49-F238E27FC236}">
                  <a16:creationId xmlns:a16="http://schemas.microsoft.com/office/drawing/2014/main" id="{6ECD7CEC-DEB9-3640-8F78-8F43ED6D84A9}"/>
                </a:ext>
              </a:extLst>
            </p:cNvPr>
            <p:cNvSpPr/>
            <p:nvPr/>
          </p:nvSpPr>
          <p:spPr>
            <a:xfrm>
              <a:off x="2551418" y="7222549"/>
              <a:ext cx="25748" cy="9655"/>
            </a:xfrm>
            <a:custGeom>
              <a:avLst/>
              <a:gdLst>
                <a:gd name="connsiteX0" fmla="*/ 4828 w 25747"/>
                <a:gd name="connsiteY0" fmla="*/ 4828 h 9655"/>
                <a:gd name="connsiteX1" fmla="*/ 22207 w 25747"/>
                <a:gd name="connsiteY1" fmla="*/ 4828 h 9655"/>
              </a:gdLst>
              <a:ahLst/>
              <a:cxnLst>
                <a:cxn ang="0">
                  <a:pos x="connsiteX0" y="connsiteY0"/>
                </a:cxn>
                <a:cxn ang="0">
                  <a:pos x="connsiteX1" y="connsiteY1"/>
                </a:cxn>
              </a:cxnLst>
              <a:rect l="l" t="t" r="r" b="b"/>
              <a:pathLst>
                <a:path w="25747" h="9655">
                  <a:moveTo>
                    <a:pt x="4828" y="4828"/>
                  </a:moveTo>
                  <a:lnTo>
                    <a:pt x="22207" y="4828"/>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494" name="Group 493">
            <a:extLst>
              <a:ext uri="{FF2B5EF4-FFF2-40B4-BE49-F238E27FC236}">
                <a16:creationId xmlns:a16="http://schemas.microsoft.com/office/drawing/2014/main" id="{752C54D1-82E0-7340-84EE-8204488F3FA6}"/>
              </a:ext>
            </a:extLst>
          </p:cNvPr>
          <p:cNvGrpSpPr/>
          <p:nvPr/>
        </p:nvGrpSpPr>
        <p:grpSpPr>
          <a:xfrm>
            <a:off x="3654257" y="2348844"/>
            <a:ext cx="805562" cy="596928"/>
            <a:chOff x="8359775" y="6592021"/>
            <a:chExt cx="1444632" cy="1070486"/>
          </a:xfrm>
        </p:grpSpPr>
        <p:grpSp>
          <p:nvGrpSpPr>
            <p:cNvPr id="495" name="Graphic 172">
              <a:extLst>
                <a:ext uri="{FF2B5EF4-FFF2-40B4-BE49-F238E27FC236}">
                  <a16:creationId xmlns:a16="http://schemas.microsoft.com/office/drawing/2014/main" id="{83154341-18B9-BE49-95ED-A3F91858C484}"/>
                </a:ext>
              </a:extLst>
            </p:cNvPr>
            <p:cNvGrpSpPr/>
            <p:nvPr/>
          </p:nvGrpSpPr>
          <p:grpSpPr>
            <a:xfrm>
              <a:off x="8742285" y="6592021"/>
              <a:ext cx="1062122" cy="1041301"/>
              <a:chOff x="1685010" y="4353545"/>
              <a:chExt cx="443180" cy="434492"/>
            </a:xfrm>
          </p:grpSpPr>
          <p:sp>
            <p:nvSpPr>
              <p:cNvPr id="507" name="Freeform: Shape 950">
                <a:extLst>
                  <a:ext uri="{FF2B5EF4-FFF2-40B4-BE49-F238E27FC236}">
                    <a16:creationId xmlns:a16="http://schemas.microsoft.com/office/drawing/2014/main" id="{F2DE918F-34F8-7E45-B23C-C5A2355EA1D9}"/>
                  </a:ext>
                </a:extLst>
              </p:cNvPr>
              <p:cNvSpPr/>
              <p:nvPr/>
            </p:nvSpPr>
            <p:spPr>
              <a:xfrm>
                <a:off x="1685010" y="4353545"/>
                <a:ext cx="328281" cy="328281"/>
              </a:xfrm>
              <a:custGeom>
                <a:avLst/>
                <a:gdLst>
                  <a:gd name="connsiteX0" fmla="*/ 16736 w 328281"/>
                  <a:gd name="connsiteY0" fmla="*/ 104599 h 328281"/>
                  <a:gd name="connsiteX1" fmla="*/ 4828 w 328281"/>
                  <a:gd name="connsiteY1" fmla="*/ 165106 h 328281"/>
                  <a:gd name="connsiteX2" fmla="*/ 165106 w 328281"/>
                  <a:gd name="connsiteY2" fmla="*/ 325385 h 328281"/>
                  <a:gd name="connsiteX3" fmla="*/ 325385 w 328281"/>
                  <a:gd name="connsiteY3" fmla="*/ 165106 h 328281"/>
                  <a:gd name="connsiteX4" fmla="*/ 165106 w 328281"/>
                  <a:gd name="connsiteY4" fmla="*/ 4828 h 328281"/>
                  <a:gd name="connsiteX5" fmla="*/ 77886 w 328281"/>
                  <a:gd name="connsiteY5" fmla="*/ 30575 h 32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281" h="328281">
                    <a:moveTo>
                      <a:pt x="16736" y="104599"/>
                    </a:moveTo>
                    <a:cubicBezTo>
                      <a:pt x="9012" y="123266"/>
                      <a:pt x="4828" y="143865"/>
                      <a:pt x="4828" y="165106"/>
                    </a:cubicBezTo>
                    <a:cubicBezTo>
                      <a:pt x="4828" y="253613"/>
                      <a:pt x="76599" y="325385"/>
                      <a:pt x="165106" y="325385"/>
                    </a:cubicBezTo>
                    <a:cubicBezTo>
                      <a:pt x="253613" y="325385"/>
                      <a:pt x="325385" y="253613"/>
                      <a:pt x="325385" y="165106"/>
                    </a:cubicBezTo>
                    <a:cubicBezTo>
                      <a:pt x="325385" y="76599"/>
                      <a:pt x="253935" y="4828"/>
                      <a:pt x="165106" y="4828"/>
                    </a:cubicBezTo>
                    <a:cubicBezTo>
                      <a:pt x="132922" y="4828"/>
                      <a:pt x="102990" y="14161"/>
                      <a:pt x="77886" y="30575"/>
                    </a:cubicBez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08" name="Freeform: Shape 951">
                <a:extLst>
                  <a:ext uri="{FF2B5EF4-FFF2-40B4-BE49-F238E27FC236}">
                    <a16:creationId xmlns:a16="http://schemas.microsoft.com/office/drawing/2014/main" id="{F58FB694-ACA9-5A4F-BFDE-C84C0D95EAA2}"/>
                  </a:ext>
                </a:extLst>
              </p:cNvPr>
              <p:cNvSpPr/>
              <p:nvPr/>
            </p:nvSpPr>
            <p:spPr>
              <a:xfrm>
                <a:off x="1705608" y="4392489"/>
                <a:ext cx="41840" cy="51495"/>
              </a:xfrm>
              <a:custGeom>
                <a:avLst/>
                <a:gdLst>
                  <a:gd name="connsiteX0" fmla="*/ 39909 w 41839"/>
                  <a:gd name="connsiteY0" fmla="*/ 4828 h 51495"/>
                  <a:gd name="connsiteX1" fmla="*/ 4828 w 41839"/>
                  <a:gd name="connsiteY1" fmla="*/ 47633 h 51495"/>
                </a:gdLst>
                <a:ahLst/>
                <a:cxnLst>
                  <a:cxn ang="0">
                    <a:pos x="connsiteX0" y="connsiteY0"/>
                  </a:cxn>
                  <a:cxn ang="0">
                    <a:pos x="connsiteX1" y="connsiteY1"/>
                  </a:cxn>
                </a:cxnLst>
                <a:rect l="l" t="t" r="r" b="b"/>
                <a:pathLst>
                  <a:path w="41839" h="51495">
                    <a:moveTo>
                      <a:pt x="39909" y="4828"/>
                    </a:moveTo>
                    <a:cubicBezTo>
                      <a:pt x="25748" y="17058"/>
                      <a:pt x="13839" y="31541"/>
                      <a:pt x="4828" y="47633"/>
                    </a:cubicBez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DC500"/>
                  </a:solidFill>
                  <a:latin typeface="Arial" panose="020B0604020202020204" pitchFamily="34" charset="0"/>
                  <a:ea typeface="+mn-ea"/>
                  <a:cs typeface="Arial" panose="020B0604020202020204" pitchFamily="34" charset="0"/>
                </a:endParaRPr>
              </a:p>
            </p:txBody>
          </p:sp>
          <p:sp>
            <p:nvSpPr>
              <p:cNvPr id="509" name="Freeform: Shape 952">
                <a:extLst>
                  <a:ext uri="{FF2B5EF4-FFF2-40B4-BE49-F238E27FC236}">
                    <a16:creationId xmlns:a16="http://schemas.microsoft.com/office/drawing/2014/main" id="{25206451-8324-8442-947D-6C090EB533BB}"/>
                  </a:ext>
                </a:extLst>
              </p:cNvPr>
              <p:cNvSpPr/>
              <p:nvPr/>
            </p:nvSpPr>
            <p:spPr>
              <a:xfrm>
                <a:off x="1928646" y="4588493"/>
                <a:ext cx="199544" cy="199544"/>
              </a:xfrm>
              <a:custGeom>
                <a:avLst/>
                <a:gdLst>
                  <a:gd name="connsiteX0" fmla="*/ 62116 w 199543"/>
                  <a:gd name="connsiteY0" fmla="*/ 4828 h 199543"/>
                  <a:gd name="connsiteX1" fmla="*/ 183451 w 199543"/>
                  <a:gd name="connsiteY1" fmla="*/ 126807 h 199543"/>
                  <a:gd name="connsiteX2" fmla="*/ 182486 w 199543"/>
                  <a:gd name="connsiteY2" fmla="*/ 184739 h 199543"/>
                  <a:gd name="connsiteX3" fmla="*/ 182486 w 199543"/>
                  <a:gd name="connsiteY3" fmla="*/ 184739 h 199543"/>
                  <a:gd name="connsiteX4" fmla="*/ 124554 w 199543"/>
                  <a:gd name="connsiteY4" fmla="*/ 185382 h 199543"/>
                  <a:gd name="connsiteX5" fmla="*/ 4828 w 199543"/>
                  <a:gd name="connsiteY5" fmla="*/ 65656 h 19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43" h="199543">
                    <a:moveTo>
                      <a:pt x="62116" y="4828"/>
                    </a:moveTo>
                    <a:lnTo>
                      <a:pt x="183451" y="126807"/>
                    </a:lnTo>
                    <a:cubicBezTo>
                      <a:pt x="199222" y="142577"/>
                      <a:pt x="198900" y="168647"/>
                      <a:pt x="182486" y="184739"/>
                    </a:cubicBezTo>
                    <a:lnTo>
                      <a:pt x="182486" y="184739"/>
                    </a:lnTo>
                    <a:cubicBezTo>
                      <a:pt x="166394" y="200831"/>
                      <a:pt x="140324" y="201153"/>
                      <a:pt x="124554" y="185382"/>
                    </a:cubicBezTo>
                    <a:lnTo>
                      <a:pt x="4828" y="65656"/>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510" name="Freeform: Shape 953">
                <a:extLst>
                  <a:ext uri="{FF2B5EF4-FFF2-40B4-BE49-F238E27FC236}">
                    <a16:creationId xmlns:a16="http://schemas.microsoft.com/office/drawing/2014/main" id="{D6E5F412-9E90-D74A-A87F-A43D7A5DDB3B}"/>
                  </a:ext>
                </a:extLst>
              </p:cNvPr>
              <p:cNvSpPr/>
              <p:nvPr/>
            </p:nvSpPr>
            <p:spPr>
              <a:xfrm>
                <a:off x="2034533" y="4695989"/>
                <a:ext cx="48277" cy="51495"/>
              </a:xfrm>
              <a:custGeom>
                <a:avLst/>
                <a:gdLst>
                  <a:gd name="connsiteX0" fmla="*/ 46024 w 48276"/>
                  <a:gd name="connsiteY0" fmla="*/ 4828 h 51495"/>
                  <a:gd name="connsiteX1" fmla="*/ 4828 w 48276"/>
                  <a:gd name="connsiteY1" fmla="*/ 47633 h 51495"/>
                </a:gdLst>
                <a:ahLst/>
                <a:cxnLst>
                  <a:cxn ang="0">
                    <a:pos x="connsiteX0" y="connsiteY0"/>
                  </a:cxn>
                  <a:cxn ang="0">
                    <a:pos x="connsiteX1" y="connsiteY1"/>
                  </a:cxn>
                </a:cxnLst>
                <a:rect l="l" t="t" r="r" b="b"/>
                <a:pathLst>
                  <a:path w="48276" h="51495">
                    <a:moveTo>
                      <a:pt x="46024" y="4828"/>
                    </a:moveTo>
                    <a:lnTo>
                      <a:pt x="4828" y="47633"/>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11" name="Freeform: Shape 954">
                <a:extLst>
                  <a:ext uri="{FF2B5EF4-FFF2-40B4-BE49-F238E27FC236}">
                    <a16:creationId xmlns:a16="http://schemas.microsoft.com/office/drawing/2014/main" id="{B3ED93B5-8DBA-CD42-A68F-1A6C791D3DAA}"/>
                  </a:ext>
                </a:extLst>
              </p:cNvPr>
              <p:cNvSpPr/>
              <p:nvPr/>
            </p:nvSpPr>
            <p:spPr>
              <a:xfrm>
                <a:off x="2012004" y="4673460"/>
                <a:ext cx="48277" cy="51495"/>
              </a:xfrm>
              <a:custGeom>
                <a:avLst/>
                <a:gdLst>
                  <a:gd name="connsiteX0" fmla="*/ 46024 w 48276"/>
                  <a:gd name="connsiteY0" fmla="*/ 4828 h 51495"/>
                  <a:gd name="connsiteX1" fmla="*/ 4828 w 48276"/>
                  <a:gd name="connsiteY1" fmla="*/ 47633 h 51495"/>
                </a:gdLst>
                <a:ahLst/>
                <a:cxnLst>
                  <a:cxn ang="0">
                    <a:pos x="connsiteX0" y="connsiteY0"/>
                  </a:cxn>
                  <a:cxn ang="0">
                    <a:pos x="connsiteX1" y="connsiteY1"/>
                  </a:cxn>
                </a:cxnLst>
                <a:rect l="l" t="t" r="r" b="b"/>
                <a:pathLst>
                  <a:path w="48276" h="51495">
                    <a:moveTo>
                      <a:pt x="46024" y="4828"/>
                    </a:moveTo>
                    <a:lnTo>
                      <a:pt x="4828" y="47633"/>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12" name="Freeform: Shape 955">
                <a:extLst>
                  <a:ext uri="{FF2B5EF4-FFF2-40B4-BE49-F238E27FC236}">
                    <a16:creationId xmlns:a16="http://schemas.microsoft.com/office/drawing/2014/main" id="{913584C3-83B6-2947-9935-E23582BFCB6C}"/>
                  </a:ext>
                </a:extLst>
              </p:cNvPr>
              <p:cNvSpPr/>
              <p:nvPr/>
            </p:nvSpPr>
            <p:spPr>
              <a:xfrm>
                <a:off x="1715359" y="4384184"/>
                <a:ext cx="267131" cy="267131"/>
              </a:xfrm>
              <a:custGeom>
                <a:avLst/>
                <a:gdLst>
                  <a:gd name="connsiteX0" fmla="*/ 241288 w 267130"/>
                  <a:gd name="connsiteY0" fmla="*/ 209137 h 267130"/>
                  <a:gd name="connsiteX1" fmla="*/ 142803 w 267130"/>
                  <a:gd name="connsiteY1" fmla="*/ 264172 h 267130"/>
                  <a:gd name="connsiteX2" fmla="*/ 5054 w 267130"/>
                  <a:gd name="connsiteY2" fmla="*/ 142193 h 267130"/>
                  <a:gd name="connsiteX3" fmla="*/ 127033 w 267130"/>
                  <a:gd name="connsiteY3" fmla="*/ 5087 h 267130"/>
                  <a:gd name="connsiteX4" fmla="*/ 264782 w 267130"/>
                  <a:gd name="connsiteY4" fmla="*/ 127066 h 267130"/>
                  <a:gd name="connsiteX5" fmla="*/ 257702 w 267130"/>
                  <a:gd name="connsiteY5" fmla="*/ 178240 h 26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130" h="267130">
                    <a:moveTo>
                      <a:pt x="241288" y="209137"/>
                    </a:moveTo>
                    <a:cubicBezTo>
                      <a:pt x="219402" y="240356"/>
                      <a:pt x="183677" y="261919"/>
                      <a:pt x="142803" y="264172"/>
                    </a:cubicBezTo>
                    <a:cubicBezTo>
                      <a:pt x="71032" y="268678"/>
                      <a:pt x="9560" y="213964"/>
                      <a:pt x="5054" y="142193"/>
                    </a:cubicBezTo>
                    <a:cubicBezTo>
                      <a:pt x="870" y="70743"/>
                      <a:pt x="55261" y="9271"/>
                      <a:pt x="127033" y="5087"/>
                    </a:cubicBezTo>
                    <a:cubicBezTo>
                      <a:pt x="198804" y="581"/>
                      <a:pt x="260276" y="55295"/>
                      <a:pt x="264782" y="127066"/>
                    </a:cubicBezTo>
                    <a:cubicBezTo>
                      <a:pt x="265748" y="145090"/>
                      <a:pt x="263173" y="162147"/>
                      <a:pt x="257702" y="178240"/>
                    </a:cubicBez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DC500"/>
                  </a:solidFill>
                  <a:latin typeface="Arial" panose="020B0604020202020204" pitchFamily="34" charset="0"/>
                  <a:ea typeface="+mn-ea"/>
                  <a:cs typeface="Arial" panose="020B0604020202020204" pitchFamily="34" charset="0"/>
                </a:endParaRPr>
              </a:p>
            </p:txBody>
          </p:sp>
        </p:grpSp>
        <p:grpSp>
          <p:nvGrpSpPr>
            <p:cNvPr id="496" name="Graphic 190">
              <a:extLst>
                <a:ext uri="{FF2B5EF4-FFF2-40B4-BE49-F238E27FC236}">
                  <a16:creationId xmlns:a16="http://schemas.microsoft.com/office/drawing/2014/main" id="{E68541F0-B21E-6A4C-8742-5232DFDA9C02}"/>
                </a:ext>
              </a:extLst>
            </p:cNvPr>
            <p:cNvGrpSpPr/>
            <p:nvPr/>
          </p:nvGrpSpPr>
          <p:grpSpPr>
            <a:xfrm>
              <a:off x="8911314" y="6708453"/>
              <a:ext cx="487551" cy="487551"/>
              <a:chOff x="7285831" y="4387916"/>
              <a:chExt cx="196325" cy="196325"/>
            </a:xfrm>
          </p:grpSpPr>
          <p:sp>
            <p:nvSpPr>
              <p:cNvPr id="504" name="Freeform: Shape 947">
                <a:extLst>
                  <a:ext uri="{FF2B5EF4-FFF2-40B4-BE49-F238E27FC236}">
                    <a16:creationId xmlns:a16="http://schemas.microsoft.com/office/drawing/2014/main" id="{36C4D2B1-DF46-584F-9EAF-CD013DEA04AB}"/>
                  </a:ext>
                </a:extLst>
              </p:cNvPr>
              <p:cNvSpPr/>
              <p:nvPr/>
            </p:nvSpPr>
            <p:spPr>
              <a:xfrm>
                <a:off x="7285831" y="4387916"/>
                <a:ext cx="196325" cy="196325"/>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05" name="Freeform: Shape 948">
                <a:extLst>
                  <a:ext uri="{FF2B5EF4-FFF2-40B4-BE49-F238E27FC236}">
                    <a16:creationId xmlns:a16="http://schemas.microsoft.com/office/drawing/2014/main" id="{50206873-79AD-5743-AAED-78EFD139A4AF}"/>
                  </a:ext>
                </a:extLst>
              </p:cNvPr>
              <p:cNvSpPr/>
              <p:nvPr/>
            </p:nvSpPr>
            <p:spPr>
              <a:xfrm>
                <a:off x="7342155" y="4444883"/>
                <a:ext cx="83680" cy="83680"/>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noFill/>
              <a:ln w="15875"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06" name="Freeform: Shape 949">
                <a:extLst>
                  <a:ext uri="{FF2B5EF4-FFF2-40B4-BE49-F238E27FC236}">
                    <a16:creationId xmlns:a16="http://schemas.microsoft.com/office/drawing/2014/main" id="{0E485464-B009-A248-9AA7-AF961FAC953B}"/>
                  </a:ext>
                </a:extLst>
              </p:cNvPr>
              <p:cNvSpPr/>
              <p:nvPr/>
            </p:nvSpPr>
            <p:spPr>
              <a:xfrm>
                <a:off x="7368224" y="4470952"/>
                <a:ext cx="32184" cy="32184"/>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497" name="Graphic 190">
              <a:extLst>
                <a:ext uri="{FF2B5EF4-FFF2-40B4-BE49-F238E27FC236}">
                  <a16:creationId xmlns:a16="http://schemas.microsoft.com/office/drawing/2014/main" id="{15EBDFA7-A711-6249-BC41-20DCFEB5F998}"/>
                </a:ext>
              </a:extLst>
            </p:cNvPr>
            <p:cNvGrpSpPr/>
            <p:nvPr/>
          </p:nvGrpSpPr>
          <p:grpSpPr>
            <a:xfrm>
              <a:off x="8480431" y="7202131"/>
              <a:ext cx="460376" cy="460376"/>
              <a:chOff x="7289321" y="4372213"/>
              <a:chExt cx="196325" cy="196325"/>
            </a:xfrm>
          </p:grpSpPr>
          <p:sp>
            <p:nvSpPr>
              <p:cNvPr id="501" name="Freeform: Shape 944">
                <a:extLst>
                  <a:ext uri="{FF2B5EF4-FFF2-40B4-BE49-F238E27FC236}">
                    <a16:creationId xmlns:a16="http://schemas.microsoft.com/office/drawing/2014/main" id="{C55FB2E4-3169-7748-9342-B84544A3047D}"/>
                  </a:ext>
                </a:extLst>
              </p:cNvPr>
              <p:cNvSpPr/>
              <p:nvPr/>
            </p:nvSpPr>
            <p:spPr>
              <a:xfrm>
                <a:off x="7289321" y="4372213"/>
                <a:ext cx="196325" cy="196325"/>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02" name="Freeform: Shape 945">
                <a:extLst>
                  <a:ext uri="{FF2B5EF4-FFF2-40B4-BE49-F238E27FC236}">
                    <a16:creationId xmlns:a16="http://schemas.microsoft.com/office/drawing/2014/main" id="{3E762A30-705F-B846-9AAD-8B796564FD47}"/>
                  </a:ext>
                </a:extLst>
              </p:cNvPr>
              <p:cNvSpPr/>
              <p:nvPr/>
            </p:nvSpPr>
            <p:spPr>
              <a:xfrm>
                <a:off x="7345644" y="4429180"/>
                <a:ext cx="83680" cy="83680"/>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noFill/>
              <a:ln w="15875"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03" name="Freeform: Shape 946">
                <a:extLst>
                  <a:ext uri="{FF2B5EF4-FFF2-40B4-BE49-F238E27FC236}">
                    <a16:creationId xmlns:a16="http://schemas.microsoft.com/office/drawing/2014/main" id="{43E71502-A77E-B04E-8A51-7821F23E36C5}"/>
                  </a:ext>
                </a:extLst>
              </p:cNvPr>
              <p:cNvSpPr/>
              <p:nvPr/>
            </p:nvSpPr>
            <p:spPr>
              <a:xfrm>
                <a:off x="7371713" y="4455249"/>
                <a:ext cx="32184" cy="32184"/>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498" name="Graphic 190">
              <a:extLst>
                <a:ext uri="{FF2B5EF4-FFF2-40B4-BE49-F238E27FC236}">
                  <a16:creationId xmlns:a16="http://schemas.microsoft.com/office/drawing/2014/main" id="{03493C48-B02A-2F46-911A-E41D54819567}"/>
                </a:ext>
              </a:extLst>
            </p:cNvPr>
            <p:cNvGrpSpPr/>
            <p:nvPr/>
          </p:nvGrpSpPr>
          <p:grpSpPr>
            <a:xfrm>
              <a:off x="8359775" y="6905626"/>
              <a:ext cx="301625" cy="301625"/>
              <a:chOff x="7289321" y="4372213"/>
              <a:chExt cx="196325" cy="196325"/>
            </a:xfrm>
          </p:grpSpPr>
          <p:sp>
            <p:nvSpPr>
              <p:cNvPr id="499" name="Freeform: Shape 942">
                <a:extLst>
                  <a:ext uri="{FF2B5EF4-FFF2-40B4-BE49-F238E27FC236}">
                    <a16:creationId xmlns:a16="http://schemas.microsoft.com/office/drawing/2014/main" id="{625A096B-C34D-7C4A-954A-BD414B7BB920}"/>
                  </a:ext>
                </a:extLst>
              </p:cNvPr>
              <p:cNvSpPr/>
              <p:nvPr/>
            </p:nvSpPr>
            <p:spPr>
              <a:xfrm>
                <a:off x="7289321" y="4372213"/>
                <a:ext cx="196325" cy="196325"/>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00" name="Freeform: Shape 943">
                <a:extLst>
                  <a:ext uri="{FF2B5EF4-FFF2-40B4-BE49-F238E27FC236}">
                    <a16:creationId xmlns:a16="http://schemas.microsoft.com/office/drawing/2014/main" id="{304B1D8E-9DFC-1F4D-A4D7-9DBDA0ACC0C0}"/>
                  </a:ext>
                </a:extLst>
              </p:cNvPr>
              <p:cNvSpPr/>
              <p:nvPr/>
            </p:nvSpPr>
            <p:spPr>
              <a:xfrm>
                <a:off x="7345644" y="4429180"/>
                <a:ext cx="83680" cy="83680"/>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nvGrpSpPr>
          <p:cNvPr id="513" name="Graphic 160">
            <a:extLst>
              <a:ext uri="{FF2B5EF4-FFF2-40B4-BE49-F238E27FC236}">
                <a16:creationId xmlns:a16="http://schemas.microsoft.com/office/drawing/2014/main" id="{2DA58505-FA16-F349-86E1-296ED6D62938}"/>
              </a:ext>
            </a:extLst>
          </p:cNvPr>
          <p:cNvGrpSpPr/>
          <p:nvPr/>
        </p:nvGrpSpPr>
        <p:grpSpPr>
          <a:xfrm>
            <a:off x="7254933" y="3739374"/>
            <a:ext cx="461017" cy="476788"/>
            <a:chOff x="4692320" y="5010565"/>
            <a:chExt cx="395223" cy="408744"/>
          </a:xfrm>
        </p:grpSpPr>
        <p:sp>
          <p:nvSpPr>
            <p:cNvPr id="514" name="Freeform: Shape 957">
              <a:extLst>
                <a:ext uri="{FF2B5EF4-FFF2-40B4-BE49-F238E27FC236}">
                  <a16:creationId xmlns:a16="http://schemas.microsoft.com/office/drawing/2014/main" id="{E9BA85A8-1219-2540-977E-634250A5B0D5}"/>
                </a:ext>
              </a:extLst>
            </p:cNvPr>
            <p:cNvSpPr/>
            <p:nvPr/>
          </p:nvSpPr>
          <p:spPr>
            <a:xfrm>
              <a:off x="4692320" y="5010565"/>
              <a:ext cx="302535" cy="408744"/>
            </a:xfrm>
            <a:custGeom>
              <a:avLst/>
              <a:gdLst>
                <a:gd name="connsiteX0" fmla="*/ 298028 w 302533"/>
                <a:gd name="connsiteY0" fmla="*/ 72939 h 408742"/>
                <a:gd name="connsiteX1" fmla="*/ 298028 w 302533"/>
                <a:gd name="connsiteY1" fmla="*/ 51376 h 408742"/>
                <a:gd name="connsiteX2" fmla="*/ 286442 w 302533"/>
                <a:gd name="connsiteY2" fmla="*/ 42042 h 408742"/>
                <a:gd name="connsiteX3" fmla="*/ 158991 w 302533"/>
                <a:gd name="connsiteY3" fmla="*/ 7927 h 408742"/>
                <a:gd name="connsiteX4" fmla="*/ 144508 w 302533"/>
                <a:gd name="connsiteY4" fmla="*/ 8248 h 408742"/>
                <a:gd name="connsiteX5" fmla="*/ 16414 w 302533"/>
                <a:gd name="connsiteY5" fmla="*/ 41398 h 408742"/>
                <a:gd name="connsiteX6" fmla="*/ 4828 w 302533"/>
                <a:gd name="connsiteY6" fmla="*/ 50732 h 408742"/>
                <a:gd name="connsiteX7" fmla="*/ 4828 w 302533"/>
                <a:gd name="connsiteY7" fmla="*/ 319150 h 408742"/>
                <a:gd name="connsiteX8" fmla="*/ 9655 w 302533"/>
                <a:gd name="connsiteY8" fmla="*/ 327518 h 408742"/>
                <a:gd name="connsiteX9" fmla="*/ 146761 w 302533"/>
                <a:gd name="connsiteY9" fmla="*/ 404761 h 408742"/>
                <a:gd name="connsiteX10" fmla="*/ 156095 w 302533"/>
                <a:gd name="connsiteY10" fmla="*/ 404761 h 408742"/>
                <a:gd name="connsiteX11" fmla="*/ 293200 w 302533"/>
                <a:gd name="connsiteY11" fmla="*/ 327840 h 408742"/>
                <a:gd name="connsiteX12" fmla="*/ 298028 w 302533"/>
                <a:gd name="connsiteY12" fmla="*/ 319794 h 408742"/>
                <a:gd name="connsiteX13" fmla="*/ 298350 w 302533"/>
                <a:gd name="connsiteY13" fmla="*/ 298230 h 40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2533" h="408742">
                  <a:moveTo>
                    <a:pt x="298028" y="72939"/>
                  </a:moveTo>
                  <a:lnTo>
                    <a:pt x="298028" y="51376"/>
                  </a:lnTo>
                  <a:cubicBezTo>
                    <a:pt x="298028" y="45260"/>
                    <a:pt x="292557" y="40755"/>
                    <a:pt x="286442" y="42042"/>
                  </a:cubicBezTo>
                  <a:cubicBezTo>
                    <a:pt x="261338" y="47513"/>
                    <a:pt x="200187" y="54272"/>
                    <a:pt x="158991" y="7927"/>
                  </a:cubicBezTo>
                  <a:cubicBezTo>
                    <a:pt x="155129" y="3743"/>
                    <a:pt x="148370" y="3743"/>
                    <a:pt x="144508" y="8248"/>
                  </a:cubicBezTo>
                  <a:cubicBezTo>
                    <a:pt x="130025" y="24662"/>
                    <a:pt x="91404" y="56525"/>
                    <a:pt x="16414" y="41398"/>
                  </a:cubicBezTo>
                  <a:cubicBezTo>
                    <a:pt x="10299" y="40111"/>
                    <a:pt x="4828" y="44617"/>
                    <a:pt x="4828" y="50732"/>
                  </a:cubicBezTo>
                  <a:lnTo>
                    <a:pt x="4828" y="319150"/>
                  </a:lnTo>
                  <a:cubicBezTo>
                    <a:pt x="4828" y="322690"/>
                    <a:pt x="6759" y="325909"/>
                    <a:pt x="9655" y="327518"/>
                  </a:cubicBezTo>
                  <a:lnTo>
                    <a:pt x="146761" y="404761"/>
                  </a:lnTo>
                  <a:cubicBezTo>
                    <a:pt x="149658" y="406370"/>
                    <a:pt x="153198" y="406370"/>
                    <a:pt x="156095" y="404761"/>
                  </a:cubicBezTo>
                  <a:lnTo>
                    <a:pt x="293200" y="327840"/>
                  </a:lnTo>
                  <a:cubicBezTo>
                    <a:pt x="296097" y="326231"/>
                    <a:pt x="298028" y="323012"/>
                    <a:pt x="298028" y="319794"/>
                  </a:cubicBezTo>
                  <a:lnTo>
                    <a:pt x="298350" y="298230"/>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15" name="Freeform: Shape 958">
              <a:extLst>
                <a:ext uri="{FF2B5EF4-FFF2-40B4-BE49-F238E27FC236}">
                  <a16:creationId xmlns:a16="http://schemas.microsoft.com/office/drawing/2014/main" id="{9B464F50-0E03-8B42-BC73-A22324AE67B5}"/>
                </a:ext>
              </a:extLst>
            </p:cNvPr>
            <p:cNvSpPr/>
            <p:nvPr/>
          </p:nvSpPr>
          <p:spPr>
            <a:xfrm>
              <a:off x="4695217" y="5214495"/>
              <a:ext cx="193108" cy="67587"/>
            </a:xfrm>
            <a:custGeom>
              <a:avLst/>
              <a:gdLst>
                <a:gd name="connsiteX0" fmla="*/ 4828 w 193106"/>
                <a:gd name="connsiteY0" fmla="*/ 4828 h 67587"/>
                <a:gd name="connsiteX1" fmla="*/ 189245 w 193106"/>
                <a:gd name="connsiteY1" fmla="*/ 64691 h 67587"/>
              </a:gdLst>
              <a:ahLst/>
              <a:cxnLst>
                <a:cxn ang="0">
                  <a:pos x="connsiteX0" y="connsiteY0"/>
                </a:cxn>
                <a:cxn ang="0">
                  <a:pos x="connsiteX1" y="connsiteY1"/>
                </a:cxn>
              </a:cxnLst>
              <a:rect l="l" t="t" r="r" b="b"/>
              <a:pathLst>
                <a:path w="193106" h="67587">
                  <a:moveTo>
                    <a:pt x="4828" y="4828"/>
                  </a:moveTo>
                  <a:lnTo>
                    <a:pt x="189245" y="64691"/>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16" name="Freeform: Shape 959">
              <a:extLst>
                <a:ext uri="{FF2B5EF4-FFF2-40B4-BE49-F238E27FC236}">
                  <a16:creationId xmlns:a16="http://schemas.microsoft.com/office/drawing/2014/main" id="{0871A6F8-2B5B-9646-BC54-12E5D0497492}"/>
                </a:ext>
              </a:extLst>
            </p:cNvPr>
            <p:cNvSpPr/>
            <p:nvPr/>
          </p:nvSpPr>
          <p:spPr>
            <a:xfrm>
              <a:off x="4694573" y="5105712"/>
              <a:ext cx="183451" cy="64369"/>
            </a:xfrm>
            <a:custGeom>
              <a:avLst/>
              <a:gdLst>
                <a:gd name="connsiteX0" fmla="*/ 4828 w 183451"/>
                <a:gd name="connsiteY0" fmla="*/ 4828 h 64368"/>
                <a:gd name="connsiteX1" fmla="*/ 181198 w 183451"/>
                <a:gd name="connsiteY1" fmla="*/ 59541 h 64368"/>
              </a:gdLst>
              <a:ahLst/>
              <a:cxnLst>
                <a:cxn ang="0">
                  <a:pos x="connsiteX0" y="connsiteY0"/>
                </a:cxn>
                <a:cxn ang="0">
                  <a:pos x="connsiteX1" y="connsiteY1"/>
                </a:cxn>
              </a:cxnLst>
              <a:rect l="l" t="t" r="r" b="b"/>
              <a:pathLst>
                <a:path w="183451" h="64368">
                  <a:moveTo>
                    <a:pt x="4828" y="4828"/>
                  </a:moveTo>
                  <a:lnTo>
                    <a:pt x="181198" y="59541"/>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17" name="Freeform: Shape 960">
              <a:extLst>
                <a:ext uri="{FF2B5EF4-FFF2-40B4-BE49-F238E27FC236}">
                  <a16:creationId xmlns:a16="http://schemas.microsoft.com/office/drawing/2014/main" id="{9EC7484B-4535-E34B-A30A-FBB40CAD9F4D}"/>
                </a:ext>
              </a:extLst>
            </p:cNvPr>
            <p:cNvSpPr/>
            <p:nvPr/>
          </p:nvSpPr>
          <p:spPr>
            <a:xfrm>
              <a:off x="4894435" y="5096061"/>
              <a:ext cx="193108" cy="193108"/>
            </a:xfrm>
            <a:custGeom>
              <a:avLst/>
              <a:gdLst>
                <a:gd name="connsiteX0" fmla="*/ 188279 w 193106"/>
                <a:gd name="connsiteY0" fmla="*/ 96553 h 193106"/>
                <a:gd name="connsiteX1" fmla="*/ 96553 w 193106"/>
                <a:gd name="connsiteY1" fmla="*/ 188279 h 193106"/>
                <a:gd name="connsiteX2" fmla="*/ 4828 w 193106"/>
                <a:gd name="connsiteY2" fmla="*/ 96553 h 193106"/>
                <a:gd name="connsiteX3" fmla="*/ 96553 w 193106"/>
                <a:gd name="connsiteY3" fmla="*/ 4828 h 193106"/>
                <a:gd name="connsiteX4" fmla="*/ 188279 w 193106"/>
                <a:gd name="connsiteY4" fmla="*/ 96553 h 193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06" h="193106">
                  <a:moveTo>
                    <a:pt x="188279" y="96553"/>
                  </a:moveTo>
                  <a:cubicBezTo>
                    <a:pt x="188279" y="147212"/>
                    <a:pt x="147212" y="188279"/>
                    <a:pt x="96553" y="188279"/>
                  </a:cubicBezTo>
                  <a:cubicBezTo>
                    <a:pt x="45895" y="188279"/>
                    <a:pt x="4828" y="147212"/>
                    <a:pt x="4828" y="96553"/>
                  </a:cubicBezTo>
                  <a:cubicBezTo>
                    <a:pt x="4828" y="45895"/>
                    <a:pt x="45895" y="4828"/>
                    <a:pt x="96553" y="4828"/>
                  </a:cubicBezTo>
                  <a:cubicBezTo>
                    <a:pt x="147212" y="4828"/>
                    <a:pt x="188279" y="45895"/>
                    <a:pt x="188279" y="96553"/>
                  </a:cubicBezTo>
                  <a:close/>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18" name="Freeform: Shape 961">
              <a:extLst>
                <a:ext uri="{FF2B5EF4-FFF2-40B4-BE49-F238E27FC236}">
                  <a16:creationId xmlns:a16="http://schemas.microsoft.com/office/drawing/2014/main" id="{0CA176AB-4324-2148-B45C-FDD2E2FCEF64}"/>
                </a:ext>
              </a:extLst>
            </p:cNvPr>
            <p:cNvSpPr/>
            <p:nvPr/>
          </p:nvSpPr>
          <p:spPr>
            <a:xfrm>
              <a:off x="4937228" y="5155580"/>
              <a:ext cx="102990" cy="77243"/>
            </a:xfrm>
            <a:custGeom>
              <a:avLst/>
              <a:gdLst>
                <a:gd name="connsiteX0" fmla="*/ 4828 w 102990"/>
                <a:gd name="connsiteY0" fmla="*/ 45380 h 77242"/>
                <a:gd name="connsiteX1" fmla="*/ 32506 w 102990"/>
                <a:gd name="connsiteY1" fmla="*/ 73059 h 77242"/>
                <a:gd name="connsiteX2" fmla="*/ 100737 w 102990"/>
                <a:gd name="connsiteY2" fmla="*/ 4828 h 77242"/>
              </a:gdLst>
              <a:ahLst/>
              <a:cxnLst>
                <a:cxn ang="0">
                  <a:pos x="connsiteX0" y="connsiteY0"/>
                </a:cxn>
                <a:cxn ang="0">
                  <a:pos x="connsiteX1" y="connsiteY1"/>
                </a:cxn>
                <a:cxn ang="0">
                  <a:pos x="connsiteX2" y="connsiteY2"/>
                </a:cxn>
              </a:cxnLst>
              <a:rect l="l" t="t" r="r" b="b"/>
              <a:pathLst>
                <a:path w="102990" h="77242">
                  <a:moveTo>
                    <a:pt x="4828" y="45380"/>
                  </a:moveTo>
                  <a:lnTo>
                    <a:pt x="32506" y="73059"/>
                  </a:lnTo>
                  <a:lnTo>
                    <a:pt x="100737" y="4828"/>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nvGrpSpPr>
          <p:cNvPr id="519" name="Group 518">
            <a:extLst>
              <a:ext uri="{FF2B5EF4-FFF2-40B4-BE49-F238E27FC236}">
                <a16:creationId xmlns:a16="http://schemas.microsoft.com/office/drawing/2014/main" id="{E05F5E43-8613-D548-B758-94ACC43386D3}"/>
              </a:ext>
            </a:extLst>
          </p:cNvPr>
          <p:cNvGrpSpPr/>
          <p:nvPr/>
        </p:nvGrpSpPr>
        <p:grpSpPr>
          <a:xfrm>
            <a:off x="3687522" y="3705776"/>
            <a:ext cx="739034" cy="545954"/>
            <a:chOff x="8713234" y="4630665"/>
            <a:chExt cx="886841" cy="655145"/>
          </a:xfrm>
        </p:grpSpPr>
        <p:grpSp>
          <p:nvGrpSpPr>
            <p:cNvPr id="520" name="Graphic 188">
              <a:extLst>
                <a:ext uri="{FF2B5EF4-FFF2-40B4-BE49-F238E27FC236}">
                  <a16:creationId xmlns:a16="http://schemas.microsoft.com/office/drawing/2014/main" id="{0448538D-3F15-3C42-AED4-99F8CD0066C9}"/>
                </a:ext>
              </a:extLst>
            </p:cNvPr>
            <p:cNvGrpSpPr/>
            <p:nvPr/>
          </p:nvGrpSpPr>
          <p:grpSpPr>
            <a:xfrm>
              <a:off x="8963026" y="4756150"/>
              <a:ext cx="637049" cy="529660"/>
              <a:chOff x="6479413" y="4391524"/>
              <a:chExt cx="450582" cy="374626"/>
            </a:xfrm>
          </p:grpSpPr>
          <p:sp>
            <p:nvSpPr>
              <p:cNvPr id="534" name="Freeform: Shape 977">
                <a:extLst>
                  <a:ext uri="{FF2B5EF4-FFF2-40B4-BE49-F238E27FC236}">
                    <a16:creationId xmlns:a16="http://schemas.microsoft.com/office/drawing/2014/main" id="{4D4AA5B6-5C48-2643-83C6-5074CCEB9CFE}"/>
                  </a:ext>
                </a:extLst>
              </p:cNvPr>
              <p:cNvSpPr/>
              <p:nvPr/>
            </p:nvSpPr>
            <p:spPr>
              <a:xfrm>
                <a:off x="6479413" y="4466835"/>
                <a:ext cx="450582" cy="299315"/>
              </a:xfrm>
              <a:custGeom>
                <a:avLst/>
                <a:gdLst>
                  <a:gd name="connsiteX0" fmla="*/ 437709 w 450582"/>
                  <a:gd name="connsiteY0" fmla="*/ 297384 h 299315"/>
                  <a:gd name="connsiteX1" fmla="*/ 12874 w 450582"/>
                  <a:gd name="connsiteY1" fmla="*/ 297384 h 299315"/>
                  <a:gd name="connsiteX2" fmla="*/ 4828 w 450582"/>
                  <a:gd name="connsiteY2" fmla="*/ 289338 h 299315"/>
                  <a:gd name="connsiteX3" fmla="*/ 4828 w 450582"/>
                  <a:gd name="connsiteY3" fmla="*/ 12874 h 299315"/>
                  <a:gd name="connsiteX4" fmla="*/ 12874 w 450582"/>
                  <a:gd name="connsiteY4" fmla="*/ 4828 h 299315"/>
                  <a:gd name="connsiteX5" fmla="*/ 437709 w 450582"/>
                  <a:gd name="connsiteY5" fmla="*/ 4828 h 299315"/>
                  <a:gd name="connsiteX6" fmla="*/ 445755 w 450582"/>
                  <a:gd name="connsiteY6" fmla="*/ 12874 h 299315"/>
                  <a:gd name="connsiteX7" fmla="*/ 445755 w 450582"/>
                  <a:gd name="connsiteY7" fmla="*/ 289338 h 299315"/>
                  <a:gd name="connsiteX8" fmla="*/ 437709 w 450582"/>
                  <a:gd name="connsiteY8" fmla="*/ 297384 h 2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582" h="299315">
                    <a:moveTo>
                      <a:pt x="437709" y="297384"/>
                    </a:moveTo>
                    <a:lnTo>
                      <a:pt x="12874" y="297384"/>
                    </a:lnTo>
                    <a:cubicBezTo>
                      <a:pt x="8368" y="297384"/>
                      <a:pt x="4828" y="293844"/>
                      <a:pt x="4828" y="289338"/>
                    </a:cubicBezTo>
                    <a:lnTo>
                      <a:pt x="4828" y="12874"/>
                    </a:lnTo>
                    <a:cubicBezTo>
                      <a:pt x="4828" y="8368"/>
                      <a:pt x="8368" y="4828"/>
                      <a:pt x="12874" y="4828"/>
                    </a:cubicBezTo>
                    <a:lnTo>
                      <a:pt x="437709" y="4828"/>
                    </a:lnTo>
                    <a:cubicBezTo>
                      <a:pt x="442214" y="4828"/>
                      <a:pt x="445755" y="8368"/>
                      <a:pt x="445755" y="12874"/>
                    </a:cubicBezTo>
                    <a:lnTo>
                      <a:pt x="445755" y="289338"/>
                    </a:lnTo>
                    <a:cubicBezTo>
                      <a:pt x="445755" y="293844"/>
                      <a:pt x="441893" y="297384"/>
                      <a:pt x="437709" y="297384"/>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5" name="Freeform: Shape 978">
                <a:extLst>
                  <a:ext uri="{FF2B5EF4-FFF2-40B4-BE49-F238E27FC236}">
                    <a16:creationId xmlns:a16="http://schemas.microsoft.com/office/drawing/2014/main" id="{2113F087-5AA5-3746-BAC5-12BE583AB904}"/>
                  </a:ext>
                </a:extLst>
              </p:cNvPr>
              <p:cNvSpPr/>
              <p:nvPr/>
            </p:nvSpPr>
            <p:spPr>
              <a:xfrm>
                <a:off x="6619738" y="4391524"/>
                <a:ext cx="167359" cy="67587"/>
              </a:xfrm>
              <a:custGeom>
                <a:avLst/>
                <a:gdLst>
                  <a:gd name="connsiteX0" fmla="*/ 165106 w 167359"/>
                  <a:gd name="connsiteY0" fmla="*/ 62760 h 67587"/>
                  <a:gd name="connsiteX1" fmla="*/ 165106 w 167359"/>
                  <a:gd name="connsiteY1" fmla="*/ 10943 h 67587"/>
                  <a:gd name="connsiteX2" fmla="*/ 158991 w 167359"/>
                  <a:gd name="connsiteY2" fmla="*/ 4828 h 67587"/>
                  <a:gd name="connsiteX3" fmla="*/ 10943 w 167359"/>
                  <a:gd name="connsiteY3" fmla="*/ 4828 h 67587"/>
                  <a:gd name="connsiteX4" fmla="*/ 4828 w 167359"/>
                  <a:gd name="connsiteY4" fmla="*/ 10943 h 67587"/>
                  <a:gd name="connsiteX5" fmla="*/ 4828 w 167359"/>
                  <a:gd name="connsiteY5" fmla="*/ 62760 h 6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359" h="67587">
                    <a:moveTo>
                      <a:pt x="165106" y="62760"/>
                    </a:moveTo>
                    <a:lnTo>
                      <a:pt x="165106" y="10943"/>
                    </a:lnTo>
                    <a:cubicBezTo>
                      <a:pt x="165106" y="7402"/>
                      <a:pt x="162210" y="4828"/>
                      <a:pt x="158991" y="4828"/>
                    </a:cubicBezTo>
                    <a:lnTo>
                      <a:pt x="10943" y="4828"/>
                    </a:lnTo>
                    <a:cubicBezTo>
                      <a:pt x="7402" y="4828"/>
                      <a:pt x="4828" y="7724"/>
                      <a:pt x="4828" y="10943"/>
                    </a:cubicBezTo>
                    <a:lnTo>
                      <a:pt x="4828" y="62760"/>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6" name="Freeform: Shape 979">
                <a:extLst>
                  <a:ext uri="{FF2B5EF4-FFF2-40B4-BE49-F238E27FC236}">
                    <a16:creationId xmlns:a16="http://schemas.microsoft.com/office/drawing/2014/main" id="{4B615C0F-E5CA-DC44-880C-316F383B8673}"/>
                  </a:ext>
                </a:extLst>
              </p:cNvPr>
              <p:cNvSpPr/>
              <p:nvPr/>
            </p:nvSpPr>
            <p:spPr>
              <a:xfrm>
                <a:off x="6648382" y="4419202"/>
                <a:ext cx="112646" cy="38621"/>
              </a:xfrm>
              <a:custGeom>
                <a:avLst/>
                <a:gdLst>
                  <a:gd name="connsiteX0" fmla="*/ 4828 w 112645"/>
                  <a:gd name="connsiteY0" fmla="*/ 36047 h 38621"/>
                  <a:gd name="connsiteX1" fmla="*/ 4828 w 112645"/>
                  <a:gd name="connsiteY1" fmla="*/ 4828 h 38621"/>
                  <a:gd name="connsiteX2" fmla="*/ 107818 w 112645"/>
                  <a:gd name="connsiteY2" fmla="*/ 4828 h 38621"/>
                  <a:gd name="connsiteX3" fmla="*/ 107818 w 112645"/>
                  <a:gd name="connsiteY3" fmla="*/ 36047 h 38621"/>
                </a:gdLst>
                <a:ahLst/>
                <a:cxnLst>
                  <a:cxn ang="0">
                    <a:pos x="connsiteX0" y="connsiteY0"/>
                  </a:cxn>
                  <a:cxn ang="0">
                    <a:pos x="connsiteX1" y="connsiteY1"/>
                  </a:cxn>
                  <a:cxn ang="0">
                    <a:pos x="connsiteX2" y="connsiteY2"/>
                  </a:cxn>
                  <a:cxn ang="0">
                    <a:pos x="connsiteX3" y="connsiteY3"/>
                  </a:cxn>
                </a:cxnLst>
                <a:rect l="l" t="t" r="r" b="b"/>
                <a:pathLst>
                  <a:path w="112645" h="38621">
                    <a:moveTo>
                      <a:pt x="4828" y="36047"/>
                    </a:moveTo>
                    <a:lnTo>
                      <a:pt x="4828" y="4828"/>
                    </a:lnTo>
                    <a:lnTo>
                      <a:pt x="107818" y="4828"/>
                    </a:lnTo>
                    <a:lnTo>
                      <a:pt x="107818" y="36047"/>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7" name="Freeform: Shape 980">
                <a:extLst>
                  <a:ext uri="{FF2B5EF4-FFF2-40B4-BE49-F238E27FC236}">
                    <a16:creationId xmlns:a16="http://schemas.microsoft.com/office/drawing/2014/main" id="{4DE13F21-4CD6-7D43-A6ED-5A885F192EFF}"/>
                  </a:ext>
                </a:extLst>
              </p:cNvPr>
              <p:cNvSpPr/>
              <p:nvPr/>
            </p:nvSpPr>
            <p:spPr>
              <a:xfrm>
                <a:off x="6565024" y="4487433"/>
                <a:ext cx="9655" cy="257476"/>
              </a:xfrm>
              <a:custGeom>
                <a:avLst/>
                <a:gdLst>
                  <a:gd name="connsiteX0" fmla="*/ 4828 w 9655"/>
                  <a:gd name="connsiteY0" fmla="*/ 4828 h 257475"/>
                  <a:gd name="connsiteX1" fmla="*/ 4828 w 9655"/>
                  <a:gd name="connsiteY1" fmla="*/ 253935 h 257475"/>
                </a:gdLst>
                <a:ahLst/>
                <a:cxnLst>
                  <a:cxn ang="0">
                    <a:pos x="connsiteX0" y="connsiteY0"/>
                  </a:cxn>
                  <a:cxn ang="0">
                    <a:pos x="connsiteX1" y="connsiteY1"/>
                  </a:cxn>
                </a:cxnLst>
                <a:rect l="l" t="t" r="r" b="b"/>
                <a:pathLst>
                  <a:path w="9655" h="257475">
                    <a:moveTo>
                      <a:pt x="4828" y="4828"/>
                    </a:moveTo>
                    <a:lnTo>
                      <a:pt x="4828" y="253935"/>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8" name="Freeform: Shape 981">
                <a:extLst>
                  <a:ext uri="{FF2B5EF4-FFF2-40B4-BE49-F238E27FC236}">
                    <a16:creationId xmlns:a16="http://schemas.microsoft.com/office/drawing/2014/main" id="{C5ED33BA-43C1-024E-A5F3-4ECCED571D23}"/>
                  </a:ext>
                </a:extLst>
              </p:cNvPr>
              <p:cNvSpPr/>
              <p:nvPr/>
            </p:nvSpPr>
            <p:spPr>
              <a:xfrm>
                <a:off x="6830546" y="4487433"/>
                <a:ext cx="9655" cy="257476"/>
              </a:xfrm>
              <a:custGeom>
                <a:avLst/>
                <a:gdLst>
                  <a:gd name="connsiteX0" fmla="*/ 4828 w 9655"/>
                  <a:gd name="connsiteY0" fmla="*/ 4828 h 257475"/>
                  <a:gd name="connsiteX1" fmla="*/ 4828 w 9655"/>
                  <a:gd name="connsiteY1" fmla="*/ 253935 h 257475"/>
                </a:gdLst>
                <a:ahLst/>
                <a:cxnLst>
                  <a:cxn ang="0">
                    <a:pos x="connsiteX0" y="connsiteY0"/>
                  </a:cxn>
                  <a:cxn ang="0">
                    <a:pos x="connsiteX1" y="connsiteY1"/>
                  </a:cxn>
                </a:cxnLst>
                <a:rect l="l" t="t" r="r" b="b"/>
                <a:pathLst>
                  <a:path w="9655" h="257475">
                    <a:moveTo>
                      <a:pt x="4828" y="4828"/>
                    </a:moveTo>
                    <a:lnTo>
                      <a:pt x="4828" y="253935"/>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nvGrpSpPr>
            <p:cNvPr id="521" name="Graphic 240">
              <a:extLst>
                <a:ext uri="{FF2B5EF4-FFF2-40B4-BE49-F238E27FC236}">
                  <a16:creationId xmlns:a16="http://schemas.microsoft.com/office/drawing/2014/main" id="{CA188196-49AC-7B44-A82F-C2170E736235}"/>
                </a:ext>
              </a:extLst>
            </p:cNvPr>
            <p:cNvGrpSpPr/>
            <p:nvPr/>
          </p:nvGrpSpPr>
          <p:grpSpPr>
            <a:xfrm rot="20323668">
              <a:off x="8713234" y="4630665"/>
              <a:ext cx="378619" cy="430874"/>
              <a:chOff x="6198099" y="404917"/>
              <a:chExt cx="417431" cy="475043"/>
            </a:xfrm>
          </p:grpSpPr>
          <p:sp>
            <p:nvSpPr>
              <p:cNvPr id="522" name="Freeform: Shape 965">
                <a:extLst>
                  <a:ext uri="{FF2B5EF4-FFF2-40B4-BE49-F238E27FC236}">
                    <a16:creationId xmlns:a16="http://schemas.microsoft.com/office/drawing/2014/main" id="{831D6564-7536-9B45-8831-4B82C7913EBC}"/>
                  </a:ext>
                </a:extLst>
              </p:cNvPr>
              <p:cNvSpPr/>
              <p:nvPr/>
            </p:nvSpPr>
            <p:spPr>
              <a:xfrm>
                <a:off x="6272445" y="480229"/>
                <a:ext cx="270349" cy="308971"/>
              </a:xfrm>
              <a:custGeom>
                <a:avLst/>
                <a:gdLst>
                  <a:gd name="connsiteX0" fmla="*/ 265522 w 270349"/>
                  <a:gd name="connsiteY0" fmla="*/ 135175 h 308970"/>
                  <a:gd name="connsiteX1" fmla="*/ 135175 w 270349"/>
                  <a:gd name="connsiteY1" fmla="*/ 4828 h 308970"/>
                  <a:gd name="connsiteX2" fmla="*/ 4828 w 270349"/>
                  <a:gd name="connsiteY2" fmla="*/ 135175 h 308970"/>
                  <a:gd name="connsiteX3" fmla="*/ 78852 w 270349"/>
                  <a:gd name="connsiteY3" fmla="*/ 252648 h 308970"/>
                  <a:gd name="connsiteX4" fmla="*/ 78852 w 270349"/>
                  <a:gd name="connsiteY4" fmla="*/ 305109 h 308970"/>
                  <a:gd name="connsiteX5" fmla="*/ 191497 w 270349"/>
                  <a:gd name="connsiteY5" fmla="*/ 305109 h 308970"/>
                  <a:gd name="connsiteX6" fmla="*/ 191497 w 270349"/>
                  <a:gd name="connsiteY6" fmla="*/ 252648 h 308970"/>
                  <a:gd name="connsiteX7" fmla="*/ 265522 w 270349"/>
                  <a:gd name="connsiteY7" fmla="*/ 135175 h 30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349" h="308970">
                    <a:moveTo>
                      <a:pt x="265522" y="135175"/>
                    </a:moveTo>
                    <a:cubicBezTo>
                      <a:pt x="265522" y="63082"/>
                      <a:pt x="207268" y="4828"/>
                      <a:pt x="135175" y="4828"/>
                    </a:cubicBezTo>
                    <a:cubicBezTo>
                      <a:pt x="63082" y="4828"/>
                      <a:pt x="4828" y="63082"/>
                      <a:pt x="4828" y="135175"/>
                    </a:cubicBezTo>
                    <a:cubicBezTo>
                      <a:pt x="4828" y="186992"/>
                      <a:pt x="35081" y="231728"/>
                      <a:pt x="78852" y="252648"/>
                    </a:cubicBezTo>
                    <a:lnTo>
                      <a:pt x="78852" y="305109"/>
                    </a:lnTo>
                    <a:lnTo>
                      <a:pt x="191497" y="305109"/>
                    </a:lnTo>
                    <a:lnTo>
                      <a:pt x="191497" y="252648"/>
                    </a:lnTo>
                    <a:cubicBezTo>
                      <a:pt x="235268" y="231728"/>
                      <a:pt x="265522" y="186992"/>
                      <a:pt x="265522" y="135175"/>
                    </a:cubicBezTo>
                    <a:close/>
                  </a:path>
                </a:pathLst>
              </a:custGeom>
              <a:solidFill>
                <a:srgbClr val="1B2431"/>
              </a:solid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23" name="Freeform: Shape 966">
                <a:extLst>
                  <a:ext uri="{FF2B5EF4-FFF2-40B4-BE49-F238E27FC236}">
                    <a16:creationId xmlns:a16="http://schemas.microsoft.com/office/drawing/2014/main" id="{E0DBC3AA-CF08-B543-ACDD-3E6067EB38E9}"/>
                  </a:ext>
                </a:extLst>
              </p:cNvPr>
              <p:cNvSpPr/>
              <p:nvPr/>
            </p:nvSpPr>
            <p:spPr>
              <a:xfrm>
                <a:off x="6402792" y="664324"/>
                <a:ext cx="9655" cy="125519"/>
              </a:xfrm>
              <a:custGeom>
                <a:avLst/>
                <a:gdLst>
                  <a:gd name="connsiteX0" fmla="*/ 4828 w 9655"/>
                  <a:gd name="connsiteY0" fmla="*/ 121014 h 125519"/>
                  <a:gd name="connsiteX1" fmla="*/ 4828 w 9655"/>
                  <a:gd name="connsiteY1" fmla="*/ 4828 h 125519"/>
                </a:gdLst>
                <a:ahLst/>
                <a:cxnLst>
                  <a:cxn ang="0">
                    <a:pos x="connsiteX0" y="connsiteY0"/>
                  </a:cxn>
                  <a:cxn ang="0">
                    <a:pos x="connsiteX1" y="connsiteY1"/>
                  </a:cxn>
                </a:cxnLst>
                <a:rect l="l" t="t" r="r" b="b"/>
                <a:pathLst>
                  <a:path w="9655" h="125519">
                    <a:moveTo>
                      <a:pt x="4828" y="121014"/>
                    </a:moveTo>
                    <a:lnTo>
                      <a:pt x="4828" y="4828"/>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24" name="Freeform: Shape 967">
                <a:extLst>
                  <a:ext uri="{FF2B5EF4-FFF2-40B4-BE49-F238E27FC236}">
                    <a16:creationId xmlns:a16="http://schemas.microsoft.com/office/drawing/2014/main" id="{5BFA0B6A-29F9-B940-AE6F-2D9A1D0307A5}"/>
                  </a:ext>
                </a:extLst>
              </p:cNvPr>
              <p:cNvSpPr/>
              <p:nvPr/>
            </p:nvSpPr>
            <p:spPr>
              <a:xfrm>
                <a:off x="6373826" y="663358"/>
                <a:ext cx="67587" cy="9655"/>
              </a:xfrm>
              <a:custGeom>
                <a:avLst/>
                <a:gdLst>
                  <a:gd name="connsiteX0" fmla="*/ 4828 w 67587"/>
                  <a:gd name="connsiteY0" fmla="*/ 4828 h 9655"/>
                  <a:gd name="connsiteX1" fmla="*/ 62760 w 67587"/>
                  <a:gd name="connsiteY1" fmla="*/ 4828 h 9655"/>
                </a:gdLst>
                <a:ahLst/>
                <a:cxnLst>
                  <a:cxn ang="0">
                    <a:pos x="connsiteX0" y="connsiteY0"/>
                  </a:cxn>
                  <a:cxn ang="0">
                    <a:pos x="connsiteX1" y="connsiteY1"/>
                  </a:cxn>
                </a:cxnLst>
                <a:rect l="l" t="t" r="r" b="b"/>
                <a:pathLst>
                  <a:path w="67587" h="9655">
                    <a:moveTo>
                      <a:pt x="4828" y="4828"/>
                    </a:moveTo>
                    <a:lnTo>
                      <a:pt x="62760" y="4828"/>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25" name="Freeform: Shape 968">
                <a:extLst>
                  <a:ext uri="{FF2B5EF4-FFF2-40B4-BE49-F238E27FC236}">
                    <a16:creationId xmlns:a16="http://schemas.microsoft.com/office/drawing/2014/main" id="{EF2018EF-FC4C-954D-A990-BE0577F1CE8D}"/>
                  </a:ext>
                </a:extLst>
              </p:cNvPr>
              <p:cNvSpPr/>
              <p:nvPr/>
            </p:nvSpPr>
            <p:spPr>
              <a:xfrm>
                <a:off x="6318147" y="404917"/>
                <a:ext cx="28966" cy="61150"/>
              </a:xfrm>
              <a:custGeom>
                <a:avLst/>
                <a:gdLst>
                  <a:gd name="connsiteX0" fmla="*/ 26713 w 28966"/>
                  <a:gd name="connsiteY0" fmla="*/ 57610 h 61150"/>
                  <a:gd name="connsiteX1" fmla="*/ 4828 w 28966"/>
                  <a:gd name="connsiteY1" fmla="*/ 4828 h 61150"/>
                </a:gdLst>
                <a:ahLst/>
                <a:cxnLst>
                  <a:cxn ang="0">
                    <a:pos x="connsiteX0" y="connsiteY0"/>
                  </a:cxn>
                  <a:cxn ang="0">
                    <a:pos x="connsiteX1" y="connsiteY1"/>
                  </a:cxn>
                </a:cxnLst>
                <a:rect l="l" t="t" r="r" b="b"/>
                <a:pathLst>
                  <a:path w="28966" h="61150">
                    <a:moveTo>
                      <a:pt x="26713" y="57610"/>
                    </a:moveTo>
                    <a:lnTo>
                      <a:pt x="4828" y="4828"/>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26" name="Freeform: Shape 969">
                <a:extLst>
                  <a:ext uri="{FF2B5EF4-FFF2-40B4-BE49-F238E27FC236}">
                    <a16:creationId xmlns:a16="http://schemas.microsoft.com/office/drawing/2014/main" id="{B1E5E6EA-22B1-D349-82D5-AC798CBCCAF9}"/>
                  </a:ext>
                </a:extLst>
              </p:cNvPr>
              <p:cNvSpPr/>
              <p:nvPr/>
            </p:nvSpPr>
            <p:spPr>
              <a:xfrm>
                <a:off x="6198099" y="672048"/>
                <a:ext cx="61150" cy="28966"/>
              </a:xfrm>
              <a:custGeom>
                <a:avLst/>
                <a:gdLst>
                  <a:gd name="connsiteX0" fmla="*/ 4828 w 61150"/>
                  <a:gd name="connsiteY0" fmla="*/ 27035 h 28966"/>
                  <a:gd name="connsiteX1" fmla="*/ 57932 w 61150"/>
                  <a:gd name="connsiteY1" fmla="*/ 4828 h 28966"/>
                </a:gdLst>
                <a:ahLst/>
                <a:cxnLst>
                  <a:cxn ang="0">
                    <a:pos x="connsiteX0" y="connsiteY0"/>
                  </a:cxn>
                  <a:cxn ang="0">
                    <a:pos x="connsiteX1" y="connsiteY1"/>
                  </a:cxn>
                </a:cxnLst>
                <a:rect l="l" t="t" r="r" b="b"/>
                <a:pathLst>
                  <a:path w="61150" h="28966">
                    <a:moveTo>
                      <a:pt x="4828" y="27035"/>
                    </a:moveTo>
                    <a:lnTo>
                      <a:pt x="57932" y="4828"/>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27" name="Freeform: Shape 970">
                <a:extLst>
                  <a:ext uri="{FF2B5EF4-FFF2-40B4-BE49-F238E27FC236}">
                    <a16:creationId xmlns:a16="http://schemas.microsoft.com/office/drawing/2014/main" id="{52461755-8DD8-BA41-BF93-22709ECB52D9}"/>
                  </a:ext>
                </a:extLst>
              </p:cNvPr>
              <p:cNvSpPr/>
              <p:nvPr/>
            </p:nvSpPr>
            <p:spPr>
              <a:xfrm>
                <a:off x="6554380" y="524644"/>
                <a:ext cx="61150" cy="28966"/>
              </a:xfrm>
              <a:custGeom>
                <a:avLst/>
                <a:gdLst>
                  <a:gd name="connsiteX0" fmla="*/ 4828 w 61150"/>
                  <a:gd name="connsiteY0" fmla="*/ 26713 h 28966"/>
                  <a:gd name="connsiteX1" fmla="*/ 57932 w 61150"/>
                  <a:gd name="connsiteY1" fmla="*/ 4828 h 28966"/>
                </a:gdLst>
                <a:ahLst/>
                <a:cxnLst>
                  <a:cxn ang="0">
                    <a:pos x="connsiteX0" y="connsiteY0"/>
                  </a:cxn>
                  <a:cxn ang="0">
                    <a:pos x="connsiteX1" y="connsiteY1"/>
                  </a:cxn>
                </a:cxnLst>
                <a:rect l="l" t="t" r="r" b="b"/>
                <a:pathLst>
                  <a:path w="61150" h="28966">
                    <a:moveTo>
                      <a:pt x="4828" y="26713"/>
                    </a:moveTo>
                    <a:lnTo>
                      <a:pt x="57932" y="4828"/>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28" name="Freeform: Shape 971">
                <a:extLst>
                  <a:ext uri="{FF2B5EF4-FFF2-40B4-BE49-F238E27FC236}">
                    <a16:creationId xmlns:a16="http://schemas.microsoft.com/office/drawing/2014/main" id="{C9084828-2EFD-9748-9EEC-18938D5735A8}"/>
                  </a:ext>
                </a:extLst>
              </p:cNvPr>
              <p:cNvSpPr/>
              <p:nvPr/>
            </p:nvSpPr>
            <p:spPr>
              <a:xfrm>
                <a:off x="6198099" y="524644"/>
                <a:ext cx="61150" cy="28966"/>
              </a:xfrm>
              <a:custGeom>
                <a:avLst/>
                <a:gdLst>
                  <a:gd name="connsiteX0" fmla="*/ 4828 w 61150"/>
                  <a:gd name="connsiteY0" fmla="*/ 4828 h 28966"/>
                  <a:gd name="connsiteX1" fmla="*/ 57932 w 61150"/>
                  <a:gd name="connsiteY1" fmla="*/ 27035 h 28966"/>
                </a:gdLst>
                <a:ahLst/>
                <a:cxnLst>
                  <a:cxn ang="0">
                    <a:pos x="connsiteX0" y="connsiteY0"/>
                  </a:cxn>
                  <a:cxn ang="0">
                    <a:pos x="connsiteX1" y="connsiteY1"/>
                  </a:cxn>
                </a:cxnLst>
                <a:rect l="l" t="t" r="r" b="b"/>
                <a:pathLst>
                  <a:path w="61150" h="28966">
                    <a:moveTo>
                      <a:pt x="4828" y="4828"/>
                    </a:moveTo>
                    <a:lnTo>
                      <a:pt x="57932" y="27035"/>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29" name="Freeform: Shape 972">
                <a:extLst>
                  <a:ext uri="{FF2B5EF4-FFF2-40B4-BE49-F238E27FC236}">
                    <a16:creationId xmlns:a16="http://schemas.microsoft.com/office/drawing/2014/main" id="{CC0F36BD-EF4B-C146-952F-95E7D6DD9C2E}"/>
                  </a:ext>
                </a:extLst>
              </p:cNvPr>
              <p:cNvSpPr/>
              <p:nvPr/>
            </p:nvSpPr>
            <p:spPr>
              <a:xfrm>
                <a:off x="6554380" y="672370"/>
                <a:ext cx="61150" cy="28966"/>
              </a:xfrm>
              <a:custGeom>
                <a:avLst/>
                <a:gdLst>
                  <a:gd name="connsiteX0" fmla="*/ 4828 w 61150"/>
                  <a:gd name="connsiteY0" fmla="*/ 4828 h 28966"/>
                  <a:gd name="connsiteX1" fmla="*/ 57932 w 61150"/>
                  <a:gd name="connsiteY1" fmla="*/ 26713 h 28966"/>
                </a:gdLst>
                <a:ahLst/>
                <a:cxnLst>
                  <a:cxn ang="0">
                    <a:pos x="connsiteX0" y="connsiteY0"/>
                  </a:cxn>
                  <a:cxn ang="0">
                    <a:pos x="connsiteX1" y="connsiteY1"/>
                  </a:cxn>
                </a:cxnLst>
                <a:rect l="l" t="t" r="r" b="b"/>
                <a:pathLst>
                  <a:path w="61150" h="28966">
                    <a:moveTo>
                      <a:pt x="4828" y="4828"/>
                    </a:moveTo>
                    <a:lnTo>
                      <a:pt x="57932" y="26713"/>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0" name="Freeform: Shape 973">
                <a:extLst>
                  <a:ext uri="{FF2B5EF4-FFF2-40B4-BE49-F238E27FC236}">
                    <a16:creationId xmlns:a16="http://schemas.microsoft.com/office/drawing/2014/main" id="{13F2F576-81F0-4A48-A3E1-71826845AE46}"/>
                  </a:ext>
                </a:extLst>
              </p:cNvPr>
              <p:cNvSpPr/>
              <p:nvPr/>
            </p:nvSpPr>
            <p:spPr>
              <a:xfrm>
                <a:off x="6465551" y="404917"/>
                <a:ext cx="28966" cy="61150"/>
              </a:xfrm>
              <a:custGeom>
                <a:avLst/>
                <a:gdLst>
                  <a:gd name="connsiteX0" fmla="*/ 4828 w 28966"/>
                  <a:gd name="connsiteY0" fmla="*/ 57610 h 61150"/>
                  <a:gd name="connsiteX1" fmla="*/ 26713 w 28966"/>
                  <a:gd name="connsiteY1" fmla="*/ 4828 h 61150"/>
                </a:gdLst>
                <a:ahLst/>
                <a:cxnLst>
                  <a:cxn ang="0">
                    <a:pos x="connsiteX0" y="connsiteY0"/>
                  </a:cxn>
                  <a:cxn ang="0">
                    <a:pos x="connsiteX1" y="connsiteY1"/>
                  </a:cxn>
                </a:cxnLst>
                <a:rect l="l" t="t" r="r" b="b"/>
                <a:pathLst>
                  <a:path w="28966" h="61150">
                    <a:moveTo>
                      <a:pt x="4828" y="57610"/>
                    </a:moveTo>
                    <a:lnTo>
                      <a:pt x="26713" y="4828"/>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1" name="Freeform: Shape 974">
                <a:extLst>
                  <a:ext uri="{FF2B5EF4-FFF2-40B4-BE49-F238E27FC236}">
                    <a16:creationId xmlns:a16="http://schemas.microsoft.com/office/drawing/2014/main" id="{5DD04588-1B23-8840-B166-62A50E48BFA2}"/>
                  </a:ext>
                </a:extLst>
              </p:cNvPr>
              <p:cNvSpPr/>
              <p:nvPr/>
            </p:nvSpPr>
            <p:spPr>
              <a:xfrm>
                <a:off x="6346469" y="794027"/>
                <a:ext cx="119082" cy="25748"/>
              </a:xfrm>
              <a:custGeom>
                <a:avLst/>
                <a:gdLst>
                  <a:gd name="connsiteX0" fmla="*/ 111358 w 119082"/>
                  <a:gd name="connsiteY0" fmla="*/ 21564 h 25747"/>
                  <a:gd name="connsiteX1" fmla="*/ 10943 w 119082"/>
                  <a:gd name="connsiteY1" fmla="*/ 21564 h 25747"/>
                  <a:gd name="connsiteX2" fmla="*/ 4828 w 119082"/>
                  <a:gd name="connsiteY2" fmla="*/ 15449 h 25747"/>
                  <a:gd name="connsiteX3" fmla="*/ 4828 w 119082"/>
                  <a:gd name="connsiteY3" fmla="*/ 10943 h 25747"/>
                  <a:gd name="connsiteX4" fmla="*/ 10943 w 119082"/>
                  <a:gd name="connsiteY4" fmla="*/ 4828 h 25747"/>
                  <a:gd name="connsiteX5" fmla="*/ 111036 w 119082"/>
                  <a:gd name="connsiteY5" fmla="*/ 4828 h 25747"/>
                  <a:gd name="connsiteX6" fmla="*/ 117151 w 119082"/>
                  <a:gd name="connsiteY6" fmla="*/ 10943 h 25747"/>
                  <a:gd name="connsiteX7" fmla="*/ 117151 w 119082"/>
                  <a:gd name="connsiteY7" fmla="*/ 15449 h 25747"/>
                  <a:gd name="connsiteX8" fmla="*/ 111358 w 119082"/>
                  <a:gd name="connsiteY8" fmla="*/ 21564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82" h="25747">
                    <a:moveTo>
                      <a:pt x="111358" y="21564"/>
                    </a:moveTo>
                    <a:lnTo>
                      <a:pt x="10943" y="21564"/>
                    </a:lnTo>
                    <a:cubicBezTo>
                      <a:pt x="7402" y="21564"/>
                      <a:pt x="4828" y="18667"/>
                      <a:pt x="4828" y="15449"/>
                    </a:cubicBezTo>
                    <a:lnTo>
                      <a:pt x="4828" y="10943"/>
                    </a:lnTo>
                    <a:cubicBezTo>
                      <a:pt x="4828" y="7402"/>
                      <a:pt x="7724" y="4828"/>
                      <a:pt x="10943" y="4828"/>
                    </a:cubicBezTo>
                    <a:lnTo>
                      <a:pt x="111036" y="4828"/>
                    </a:lnTo>
                    <a:cubicBezTo>
                      <a:pt x="114577" y="4828"/>
                      <a:pt x="117151" y="7724"/>
                      <a:pt x="117151" y="10943"/>
                    </a:cubicBezTo>
                    <a:lnTo>
                      <a:pt x="117151" y="15449"/>
                    </a:lnTo>
                    <a:cubicBezTo>
                      <a:pt x="117473" y="18667"/>
                      <a:pt x="114577" y="21564"/>
                      <a:pt x="111358" y="21564"/>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2" name="Freeform: Shape 975">
                <a:extLst>
                  <a:ext uri="{FF2B5EF4-FFF2-40B4-BE49-F238E27FC236}">
                    <a16:creationId xmlns:a16="http://schemas.microsoft.com/office/drawing/2014/main" id="{003CFDE0-FBF5-584F-8BDB-6851D34704D7}"/>
                  </a:ext>
                </a:extLst>
              </p:cNvPr>
              <p:cNvSpPr/>
              <p:nvPr/>
            </p:nvSpPr>
            <p:spPr>
              <a:xfrm>
                <a:off x="6346469" y="824281"/>
                <a:ext cx="119082" cy="25748"/>
              </a:xfrm>
              <a:custGeom>
                <a:avLst/>
                <a:gdLst>
                  <a:gd name="connsiteX0" fmla="*/ 111358 w 119082"/>
                  <a:gd name="connsiteY0" fmla="*/ 21564 h 25747"/>
                  <a:gd name="connsiteX1" fmla="*/ 10943 w 119082"/>
                  <a:gd name="connsiteY1" fmla="*/ 21564 h 25747"/>
                  <a:gd name="connsiteX2" fmla="*/ 4828 w 119082"/>
                  <a:gd name="connsiteY2" fmla="*/ 15449 h 25747"/>
                  <a:gd name="connsiteX3" fmla="*/ 4828 w 119082"/>
                  <a:gd name="connsiteY3" fmla="*/ 10943 h 25747"/>
                  <a:gd name="connsiteX4" fmla="*/ 10943 w 119082"/>
                  <a:gd name="connsiteY4" fmla="*/ 4828 h 25747"/>
                  <a:gd name="connsiteX5" fmla="*/ 111036 w 119082"/>
                  <a:gd name="connsiteY5" fmla="*/ 4828 h 25747"/>
                  <a:gd name="connsiteX6" fmla="*/ 117151 w 119082"/>
                  <a:gd name="connsiteY6" fmla="*/ 10943 h 25747"/>
                  <a:gd name="connsiteX7" fmla="*/ 117151 w 119082"/>
                  <a:gd name="connsiteY7" fmla="*/ 15449 h 25747"/>
                  <a:gd name="connsiteX8" fmla="*/ 111358 w 119082"/>
                  <a:gd name="connsiteY8" fmla="*/ 21564 h 2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82" h="25747">
                    <a:moveTo>
                      <a:pt x="111358" y="21564"/>
                    </a:moveTo>
                    <a:lnTo>
                      <a:pt x="10943" y="21564"/>
                    </a:lnTo>
                    <a:cubicBezTo>
                      <a:pt x="7402" y="21564"/>
                      <a:pt x="4828" y="18667"/>
                      <a:pt x="4828" y="15449"/>
                    </a:cubicBezTo>
                    <a:lnTo>
                      <a:pt x="4828" y="10943"/>
                    </a:lnTo>
                    <a:cubicBezTo>
                      <a:pt x="4828" y="7402"/>
                      <a:pt x="7724" y="4828"/>
                      <a:pt x="10943" y="4828"/>
                    </a:cubicBezTo>
                    <a:lnTo>
                      <a:pt x="111036" y="4828"/>
                    </a:lnTo>
                    <a:cubicBezTo>
                      <a:pt x="114577" y="4828"/>
                      <a:pt x="117151" y="7724"/>
                      <a:pt x="117151" y="10943"/>
                    </a:cubicBezTo>
                    <a:lnTo>
                      <a:pt x="117151" y="15449"/>
                    </a:lnTo>
                    <a:cubicBezTo>
                      <a:pt x="117473" y="18667"/>
                      <a:pt x="114577" y="21564"/>
                      <a:pt x="111358" y="21564"/>
                    </a:cubicBez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33" name="Freeform: Shape 976">
                <a:extLst>
                  <a:ext uri="{FF2B5EF4-FFF2-40B4-BE49-F238E27FC236}">
                    <a16:creationId xmlns:a16="http://schemas.microsoft.com/office/drawing/2014/main" id="{26185EA6-4E20-E84A-807D-6ADDD6E74053}"/>
                  </a:ext>
                </a:extLst>
              </p:cNvPr>
              <p:cNvSpPr/>
              <p:nvPr/>
            </p:nvSpPr>
            <p:spPr>
              <a:xfrm>
                <a:off x="6376079" y="854212"/>
                <a:ext cx="61150" cy="25748"/>
              </a:xfrm>
              <a:custGeom>
                <a:avLst/>
                <a:gdLst>
                  <a:gd name="connsiteX0" fmla="*/ 49242 w 61150"/>
                  <a:gd name="connsiteY0" fmla="*/ 21885 h 25747"/>
                  <a:gd name="connsiteX1" fmla="*/ 13839 w 61150"/>
                  <a:gd name="connsiteY1" fmla="*/ 21885 h 25747"/>
                  <a:gd name="connsiteX2" fmla="*/ 4828 w 61150"/>
                  <a:gd name="connsiteY2" fmla="*/ 4828 h 25747"/>
                  <a:gd name="connsiteX3" fmla="*/ 58254 w 61150"/>
                  <a:gd name="connsiteY3" fmla="*/ 4828 h 25747"/>
                </a:gdLst>
                <a:ahLst/>
                <a:cxnLst>
                  <a:cxn ang="0">
                    <a:pos x="connsiteX0" y="connsiteY0"/>
                  </a:cxn>
                  <a:cxn ang="0">
                    <a:pos x="connsiteX1" y="connsiteY1"/>
                  </a:cxn>
                  <a:cxn ang="0">
                    <a:pos x="connsiteX2" y="connsiteY2"/>
                  </a:cxn>
                  <a:cxn ang="0">
                    <a:pos x="connsiteX3" y="connsiteY3"/>
                  </a:cxn>
                </a:cxnLst>
                <a:rect l="l" t="t" r="r" b="b"/>
                <a:pathLst>
                  <a:path w="61150" h="25747">
                    <a:moveTo>
                      <a:pt x="49242" y="21885"/>
                    </a:moveTo>
                    <a:lnTo>
                      <a:pt x="13839" y="21885"/>
                    </a:lnTo>
                    <a:lnTo>
                      <a:pt x="4828" y="4828"/>
                    </a:lnTo>
                    <a:lnTo>
                      <a:pt x="58254" y="4828"/>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nvGrpSpPr>
          <p:cNvPr id="539" name="Group 538">
            <a:extLst>
              <a:ext uri="{FF2B5EF4-FFF2-40B4-BE49-F238E27FC236}">
                <a16:creationId xmlns:a16="http://schemas.microsoft.com/office/drawing/2014/main" id="{D43B3838-CBF4-AC4F-AD11-23F3D4DC08C7}"/>
              </a:ext>
            </a:extLst>
          </p:cNvPr>
          <p:cNvGrpSpPr/>
          <p:nvPr/>
        </p:nvGrpSpPr>
        <p:grpSpPr>
          <a:xfrm>
            <a:off x="4977626" y="3688992"/>
            <a:ext cx="443634" cy="579523"/>
            <a:chOff x="9398940" y="6818557"/>
            <a:chExt cx="657213" cy="858524"/>
          </a:xfrm>
        </p:grpSpPr>
        <p:grpSp>
          <p:nvGrpSpPr>
            <p:cNvPr id="540" name="Graphic 244">
              <a:extLst>
                <a:ext uri="{FF2B5EF4-FFF2-40B4-BE49-F238E27FC236}">
                  <a16:creationId xmlns:a16="http://schemas.microsoft.com/office/drawing/2014/main" id="{2ED23B71-9288-9A44-80AD-DDE3D0355056}"/>
                </a:ext>
              </a:extLst>
            </p:cNvPr>
            <p:cNvGrpSpPr/>
            <p:nvPr/>
          </p:nvGrpSpPr>
          <p:grpSpPr>
            <a:xfrm>
              <a:off x="9398940" y="6818557"/>
              <a:ext cx="657213" cy="858524"/>
              <a:chOff x="6874589" y="-649524"/>
              <a:chExt cx="198947" cy="259886"/>
            </a:xfrm>
          </p:grpSpPr>
          <p:sp>
            <p:nvSpPr>
              <p:cNvPr id="558" name="Freeform: Shape 1001">
                <a:extLst>
                  <a:ext uri="{FF2B5EF4-FFF2-40B4-BE49-F238E27FC236}">
                    <a16:creationId xmlns:a16="http://schemas.microsoft.com/office/drawing/2014/main" id="{1843EC83-8662-E54C-BE59-CE5A4CFF82C8}"/>
                  </a:ext>
                </a:extLst>
              </p:cNvPr>
              <p:cNvSpPr/>
              <p:nvPr/>
            </p:nvSpPr>
            <p:spPr>
              <a:xfrm>
                <a:off x="6874589" y="-632807"/>
                <a:ext cx="198947" cy="243169"/>
              </a:xfrm>
              <a:custGeom>
                <a:avLst/>
                <a:gdLst>
                  <a:gd name="connsiteX0" fmla="*/ 400696 w 405524"/>
                  <a:gd name="connsiteY0" fmla="*/ 284832 h 296096"/>
                  <a:gd name="connsiteX1" fmla="*/ 391041 w 405524"/>
                  <a:gd name="connsiteY1" fmla="*/ 294488 h 296096"/>
                  <a:gd name="connsiteX2" fmla="*/ 14483 w 405524"/>
                  <a:gd name="connsiteY2" fmla="*/ 294488 h 296096"/>
                  <a:gd name="connsiteX3" fmla="*/ 4828 w 405524"/>
                  <a:gd name="connsiteY3" fmla="*/ 284832 h 296096"/>
                  <a:gd name="connsiteX4" fmla="*/ 4828 w 405524"/>
                  <a:gd name="connsiteY4" fmla="*/ 14483 h 296096"/>
                  <a:gd name="connsiteX5" fmla="*/ 14483 w 405524"/>
                  <a:gd name="connsiteY5" fmla="*/ 4828 h 296096"/>
                  <a:gd name="connsiteX6" fmla="*/ 391041 w 405524"/>
                  <a:gd name="connsiteY6" fmla="*/ 4828 h 296096"/>
                  <a:gd name="connsiteX7" fmla="*/ 400696 w 405524"/>
                  <a:gd name="connsiteY7" fmla="*/ 14483 h 296096"/>
                  <a:gd name="connsiteX8" fmla="*/ 400696 w 405524"/>
                  <a:gd name="connsiteY8" fmla="*/ 284832 h 29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24" h="296096">
                    <a:moveTo>
                      <a:pt x="400696" y="284832"/>
                    </a:moveTo>
                    <a:cubicBezTo>
                      <a:pt x="400696" y="290304"/>
                      <a:pt x="396512" y="294488"/>
                      <a:pt x="391041" y="294488"/>
                    </a:cubicBezTo>
                    <a:lnTo>
                      <a:pt x="14483" y="294488"/>
                    </a:lnTo>
                    <a:cubicBezTo>
                      <a:pt x="9012" y="294488"/>
                      <a:pt x="4828" y="290304"/>
                      <a:pt x="4828" y="284832"/>
                    </a:cubicBezTo>
                    <a:lnTo>
                      <a:pt x="4828" y="14483"/>
                    </a:lnTo>
                    <a:cubicBezTo>
                      <a:pt x="4828" y="9012"/>
                      <a:pt x="9012" y="4828"/>
                      <a:pt x="14483" y="4828"/>
                    </a:cubicBezTo>
                    <a:lnTo>
                      <a:pt x="391041" y="4828"/>
                    </a:lnTo>
                    <a:cubicBezTo>
                      <a:pt x="396512" y="4828"/>
                      <a:pt x="400696" y="9012"/>
                      <a:pt x="400696" y="14483"/>
                    </a:cubicBezTo>
                    <a:lnTo>
                      <a:pt x="400696" y="284832"/>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59" name="Freeform: Shape 1002">
                <a:extLst>
                  <a:ext uri="{FF2B5EF4-FFF2-40B4-BE49-F238E27FC236}">
                    <a16:creationId xmlns:a16="http://schemas.microsoft.com/office/drawing/2014/main" id="{4D403954-9982-EF46-8B9B-B1147D0491F1}"/>
                  </a:ext>
                </a:extLst>
              </p:cNvPr>
              <p:cNvSpPr/>
              <p:nvPr/>
            </p:nvSpPr>
            <p:spPr>
              <a:xfrm>
                <a:off x="6934220" y="-649524"/>
                <a:ext cx="79685" cy="32683"/>
              </a:xfrm>
              <a:custGeom>
                <a:avLst/>
                <a:gdLst>
                  <a:gd name="connsiteX0" fmla="*/ 353385 w 357247"/>
                  <a:gd name="connsiteY0" fmla="*/ 234303 h 247820"/>
                  <a:gd name="connsiteX1" fmla="*/ 343730 w 357247"/>
                  <a:gd name="connsiteY1" fmla="*/ 243958 h 247820"/>
                  <a:gd name="connsiteX2" fmla="*/ 14483 w 357247"/>
                  <a:gd name="connsiteY2" fmla="*/ 243958 h 247820"/>
                  <a:gd name="connsiteX3" fmla="*/ 4828 w 357247"/>
                  <a:gd name="connsiteY3" fmla="*/ 234303 h 247820"/>
                  <a:gd name="connsiteX4" fmla="*/ 4828 w 357247"/>
                  <a:gd name="connsiteY4" fmla="*/ 14483 h 247820"/>
                  <a:gd name="connsiteX5" fmla="*/ 14483 w 357247"/>
                  <a:gd name="connsiteY5" fmla="*/ 4828 h 247820"/>
                  <a:gd name="connsiteX6" fmla="*/ 342121 w 357247"/>
                  <a:gd name="connsiteY6" fmla="*/ 4828 h 247820"/>
                  <a:gd name="connsiteX7" fmla="*/ 351776 w 357247"/>
                  <a:gd name="connsiteY7" fmla="*/ 14483 h 247820"/>
                  <a:gd name="connsiteX8" fmla="*/ 353385 w 357247"/>
                  <a:gd name="connsiteY8" fmla="*/ 234303 h 24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247" h="247820">
                    <a:moveTo>
                      <a:pt x="353385" y="234303"/>
                    </a:moveTo>
                    <a:cubicBezTo>
                      <a:pt x="353385" y="239774"/>
                      <a:pt x="349201" y="243958"/>
                      <a:pt x="343730" y="243958"/>
                    </a:cubicBezTo>
                    <a:lnTo>
                      <a:pt x="14483" y="243958"/>
                    </a:lnTo>
                    <a:cubicBezTo>
                      <a:pt x="9012" y="243958"/>
                      <a:pt x="4828" y="239774"/>
                      <a:pt x="4828" y="234303"/>
                    </a:cubicBezTo>
                    <a:lnTo>
                      <a:pt x="4828" y="14483"/>
                    </a:lnTo>
                    <a:cubicBezTo>
                      <a:pt x="4828" y="9012"/>
                      <a:pt x="9012" y="4828"/>
                      <a:pt x="14483" y="4828"/>
                    </a:cubicBezTo>
                    <a:lnTo>
                      <a:pt x="342121" y="4828"/>
                    </a:lnTo>
                    <a:cubicBezTo>
                      <a:pt x="347592" y="4828"/>
                      <a:pt x="351776" y="9012"/>
                      <a:pt x="351776" y="14483"/>
                    </a:cubicBezTo>
                    <a:lnTo>
                      <a:pt x="353385" y="234303"/>
                    </a:lnTo>
                    <a:close/>
                  </a:path>
                </a:pathLst>
              </a:custGeom>
              <a:solidFill>
                <a:srgbClr val="1B2431"/>
              </a:solidFill>
              <a:ln w="15875"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nvGrpSpPr>
            <p:cNvPr id="541" name="Graphic 286">
              <a:extLst>
                <a:ext uri="{FF2B5EF4-FFF2-40B4-BE49-F238E27FC236}">
                  <a16:creationId xmlns:a16="http://schemas.microsoft.com/office/drawing/2014/main" id="{D47636AC-ED27-7E42-8E41-7FBE4100956C}"/>
                </a:ext>
              </a:extLst>
            </p:cNvPr>
            <p:cNvGrpSpPr/>
            <p:nvPr/>
          </p:nvGrpSpPr>
          <p:grpSpPr>
            <a:xfrm>
              <a:off x="9459644" y="7061587"/>
              <a:ext cx="535816" cy="371021"/>
              <a:chOff x="357820" y="2375315"/>
              <a:chExt cx="557756" cy="386213"/>
            </a:xfrm>
          </p:grpSpPr>
          <p:sp>
            <p:nvSpPr>
              <p:cNvPr id="551" name="Freeform: Shape 994">
                <a:extLst>
                  <a:ext uri="{FF2B5EF4-FFF2-40B4-BE49-F238E27FC236}">
                    <a16:creationId xmlns:a16="http://schemas.microsoft.com/office/drawing/2014/main" id="{77E1FE4B-A780-7043-A6B5-F418C842F09E}"/>
                  </a:ext>
                </a:extLst>
              </p:cNvPr>
              <p:cNvSpPr/>
              <p:nvPr/>
            </p:nvSpPr>
            <p:spPr>
              <a:xfrm>
                <a:off x="767528" y="2543640"/>
                <a:ext cx="148048" cy="141612"/>
              </a:xfrm>
              <a:custGeom>
                <a:avLst/>
                <a:gdLst>
                  <a:gd name="connsiteX0" fmla="*/ 4828 w 148048"/>
                  <a:gd name="connsiteY0" fmla="*/ 4828 h 141611"/>
                  <a:gd name="connsiteX1" fmla="*/ 93657 w 148048"/>
                  <a:gd name="connsiteY1" fmla="*/ 4828 h 141611"/>
                  <a:gd name="connsiteX2" fmla="*/ 144508 w 148048"/>
                  <a:gd name="connsiteY2" fmla="*/ 70806 h 141611"/>
                  <a:gd name="connsiteX3" fmla="*/ 144508 w 148048"/>
                  <a:gd name="connsiteY3" fmla="*/ 70806 h 141611"/>
                  <a:gd name="connsiteX4" fmla="*/ 93657 w 148048"/>
                  <a:gd name="connsiteY4" fmla="*/ 136784 h 141611"/>
                  <a:gd name="connsiteX5" fmla="*/ 74990 w 148048"/>
                  <a:gd name="connsiteY5" fmla="*/ 136784 h 14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48" h="141611">
                    <a:moveTo>
                      <a:pt x="4828" y="4828"/>
                    </a:moveTo>
                    <a:lnTo>
                      <a:pt x="93657" y="4828"/>
                    </a:lnTo>
                    <a:cubicBezTo>
                      <a:pt x="121657" y="4828"/>
                      <a:pt x="144508" y="34437"/>
                      <a:pt x="144508" y="70806"/>
                    </a:cubicBezTo>
                    <a:lnTo>
                      <a:pt x="144508" y="70806"/>
                    </a:lnTo>
                    <a:cubicBezTo>
                      <a:pt x="144508" y="107174"/>
                      <a:pt x="121657" y="136784"/>
                      <a:pt x="93657" y="136784"/>
                    </a:cubicBezTo>
                    <a:lnTo>
                      <a:pt x="74990" y="136784"/>
                    </a:lnTo>
                  </a:path>
                </a:pathLst>
              </a:custGeom>
              <a:noFill/>
              <a:ln w="15875" cap="flat">
                <a:solidFill>
                  <a:srgbClr val="FDC500"/>
                </a:solidFill>
                <a:prstDash val="dash"/>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52" name="Freeform: Shape 995">
                <a:extLst>
                  <a:ext uri="{FF2B5EF4-FFF2-40B4-BE49-F238E27FC236}">
                    <a16:creationId xmlns:a16="http://schemas.microsoft.com/office/drawing/2014/main" id="{B7C7902B-01F8-7742-803D-7E7B4F13AECB}"/>
                  </a:ext>
                </a:extLst>
              </p:cNvPr>
              <p:cNvSpPr/>
              <p:nvPr/>
            </p:nvSpPr>
            <p:spPr>
              <a:xfrm>
                <a:off x="413499" y="2397522"/>
                <a:ext cx="119082" cy="154485"/>
              </a:xfrm>
              <a:custGeom>
                <a:avLst/>
                <a:gdLst>
                  <a:gd name="connsiteX0" fmla="*/ 114255 w 119082"/>
                  <a:gd name="connsiteY0" fmla="*/ 4828 h 154485"/>
                  <a:gd name="connsiteX1" fmla="*/ 61150 w 119082"/>
                  <a:gd name="connsiteY1" fmla="*/ 4828 h 154485"/>
                  <a:gd name="connsiteX2" fmla="*/ 4828 w 119082"/>
                  <a:gd name="connsiteY2" fmla="*/ 77886 h 154485"/>
                  <a:gd name="connsiteX3" fmla="*/ 4828 w 119082"/>
                  <a:gd name="connsiteY3" fmla="*/ 77886 h 154485"/>
                  <a:gd name="connsiteX4" fmla="*/ 61150 w 119082"/>
                  <a:gd name="connsiteY4" fmla="*/ 150945 h 154485"/>
                  <a:gd name="connsiteX5" fmla="*/ 96553 w 119082"/>
                  <a:gd name="connsiteY5" fmla="*/ 150945 h 1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82" h="154485">
                    <a:moveTo>
                      <a:pt x="114255" y="4828"/>
                    </a:moveTo>
                    <a:lnTo>
                      <a:pt x="61150" y="4828"/>
                    </a:lnTo>
                    <a:cubicBezTo>
                      <a:pt x="29932" y="4828"/>
                      <a:pt x="4828" y="37656"/>
                      <a:pt x="4828" y="77886"/>
                    </a:cubicBezTo>
                    <a:lnTo>
                      <a:pt x="4828" y="77886"/>
                    </a:lnTo>
                    <a:cubicBezTo>
                      <a:pt x="4828" y="118439"/>
                      <a:pt x="29932" y="150945"/>
                      <a:pt x="61150" y="150945"/>
                    </a:cubicBezTo>
                    <a:lnTo>
                      <a:pt x="96553" y="150945"/>
                    </a:lnTo>
                  </a:path>
                </a:pathLst>
              </a:custGeom>
              <a:noFill/>
              <a:ln w="15875" cap="flat">
                <a:solidFill>
                  <a:srgbClr val="FDC500"/>
                </a:solidFill>
                <a:prstDash val="dash"/>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53" name="Freeform: Shape 996">
                <a:extLst>
                  <a:ext uri="{FF2B5EF4-FFF2-40B4-BE49-F238E27FC236}">
                    <a16:creationId xmlns:a16="http://schemas.microsoft.com/office/drawing/2014/main" id="{3B575400-44ED-2349-8E59-2EC392AE36C6}"/>
                  </a:ext>
                </a:extLst>
              </p:cNvPr>
              <p:cNvSpPr/>
              <p:nvPr/>
            </p:nvSpPr>
            <p:spPr>
              <a:xfrm>
                <a:off x="784264" y="2642768"/>
                <a:ext cx="64369" cy="64369"/>
              </a:xfrm>
              <a:custGeom>
                <a:avLst/>
                <a:gdLst>
                  <a:gd name="connsiteX0" fmla="*/ 61472 w 64368"/>
                  <a:gd name="connsiteY0" fmla="*/ 33150 h 64368"/>
                  <a:gd name="connsiteX1" fmla="*/ 33150 w 64368"/>
                  <a:gd name="connsiteY1" fmla="*/ 61472 h 64368"/>
                  <a:gd name="connsiteX2" fmla="*/ 4828 w 64368"/>
                  <a:gd name="connsiteY2" fmla="*/ 33150 h 64368"/>
                  <a:gd name="connsiteX3" fmla="*/ 33150 w 64368"/>
                  <a:gd name="connsiteY3" fmla="*/ 4828 h 64368"/>
                  <a:gd name="connsiteX4" fmla="*/ 61472 w 64368"/>
                  <a:gd name="connsiteY4" fmla="*/ 33150 h 64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68" h="64368">
                    <a:moveTo>
                      <a:pt x="61472" y="33150"/>
                    </a:moveTo>
                    <a:cubicBezTo>
                      <a:pt x="61472" y="48792"/>
                      <a:pt x="48792" y="61472"/>
                      <a:pt x="33150" y="61472"/>
                    </a:cubicBezTo>
                    <a:cubicBezTo>
                      <a:pt x="17508" y="61472"/>
                      <a:pt x="4828" y="48792"/>
                      <a:pt x="4828" y="33150"/>
                    </a:cubicBezTo>
                    <a:cubicBezTo>
                      <a:pt x="4828" y="17508"/>
                      <a:pt x="17508" y="4828"/>
                      <a:pt x="33150" y="4828"/>
                    </a:cubicBezTo>
                    <a:cubicBezTo>
                      <a:pt x="48792" y="4828"/>
                      <a:pt x="61472" y="17508"/>
                      <a:pt x="61472" y="33150"/>
                    </a:cubicBezTo>
                    <a:close/>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54" name="Freeform: Shape 997">
                <a:extLst>
                  <a:ext uri="{FF2B5EF4-FFF2-40B4-BE49-F238E27FC236}">
                    <a16:creationId xmlns:a16="http://schemas.microsoft.com/office/drawing/2014/main" id="{C88AF79A-6E17-6A4D-82F6-08491B9B5094}"/>
                  </a:ext>
                </a:extLst>
              </p:cNvPr>
              <p:cNvSpPr/>
              <p:nvPr/>
            </p:nvSpPr>
            <p:spPr>
              <a:xfrm>
                <a:off x="525823" y="2375315"/>
                <a:ext cx="51495" cy="51495"/>
              </a:xfrm>
              <a:custGeom>
                <a:avLst/>
                <a:gdLst>
                  <a:gd name="connsiteX0" fmla="*/ 49242 w 51495"/>
                  <a:gd name="connsiteY0" fmla="*/ 27035 h 51495"/>
                  <a:gd name="connsiteX1" fmla="*/ 27035 w 51495"/>
                  <a:gd name="connsiteY1" fmla="*/ 49242 h 51495"/>
                  <a:gd name="connsiteX2" fmla="*/ 4828 w 51495"/>
                  <a:gd name="connsiteY2" fmla="*/ 27035 h 51495"/>
                  <a:gd name="connsiteX3" fmla="*/ 27035 w 51495"/>
                  <a:gd name="connsiteY3" fmla="*/ 4828 h 51495"/>
                  <a:gd name="connsiteX4" fmla="*/ 49242 w 51495"/>
                  <a:gd name="connsiteY4" fmla="*/ 27035 h 51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95" h="51495">
                    <a:moveTo>
                      <a:pt x="49242" y="27035"/>
                    </a:moveTo>
                    <a:cubicBezTo>
                      <a:pt x="49242" y="39300"/>
                      <a:pt x="39300" y="49242"/>
                      <a:pt x="27035" y="49242"/>
                    </a:cubicBezTo>
                    <a:cubicBezTo>
                      <a:pt x="14770" y="49242"/>
                      <a:pt x="4828" y="39300"/>
                      <a:pt x="4828" y="27035"/>
                    </a:cubicBezTo>
                    <a:cubicBezTo>
                      <a:pt x="4828" y="14770"/>
                      <a:pt x="14770" y="4828"/>
                      <a:pt x="27035" y="4828"/>
                    </a:cubicBezTo>
                    <a:cubicBezTo>
                      <a:pt x="39300" y="4828"/>
                      <a:pt x="49242" y="14770"/>
                      <a:pt x="49242" y="27035"/>
                    </a:cubicBezTo>
                    <a:close/>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55" name="Freeform: Shape 998">
                <a:extLst>
                  <a:ext uri="{FF2B5EF4-FFF2-40B4-BE49-F238E27FC236}">
                    <a16:creationId xmlns:a16="http://schemas.microsoft.com/office/drawing/2014/main" id="{4F53E19B-3D71-044F-A24D-C13B497BC80F}"/>
                  </a:ext>
                </a:extLst>
              </p:cNvPr>
              <p:cNvSpPr/>
              <p:nvPr/>
            </p:nvSpPr>
            <p:spPr>
              <a:xfrm>
                <a:off x="416395" y="2581295"/>
                <a:ext cx="41840" cy="9655"/>
              </a:xfrm>
              <a:custGeom>
                <a:avLst/>
                <a:gdLst>
                  <a:gd name="connsiteX0" fmla="*/ 37012 w 41839"/>
                  <a:gd name="connsiteY0" fmla="*/ 4828 h 9655"/>
                  <a:gd name="connsiteX1" fmla="*/ 4828 w 41839"/>
                  <a:gd name="connsiteY1" fmla="*/ 4828 h 9655"/>
                </a:gdLst>
                <a:ahLst/>
                <a:cxnLst>
                  <a:cxn ang="0">
                    <a:pos x="connsiteX0" y="connsiteY0"/>
                  </a:cxn>
                  <a:cxn ang="0">
                    <a:pos x="connsiteX1" y="connsiteY1"/>
                  </a:cxn>
                </a:cxnLst>
                <a:rect l="l" t="t" r="r" b="b"/>
                <a:pathLst>
                  <a:path w="41839" h="9655">
                    <a:moveTo>
                      <a:pt x="37012" y="4828"/>
                    </a:moveTo>
                    <a:lnTo>
                      <a:pt x="4828" y="4828"/>
                    </a:lnTo>
                  </a:path>
                </a:pathLst>
              </a:custGeom>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56" name="Freeform: Shape 999">
                <a:extLst>
                  <a:ext uri="{FF2B5EF4-FFF2-40B4-BE49-F238E27FC236}">
                    <a16:creationId xmlns:a16="http://schemas.microsoft.com/office/drawing/2014/main" id="{8DF71887-5D9A-2D4B-A109-5DE847555E19}"/>
                  </a:ext>
                </a:extLst>
              </p:cNvPr>
              <p:cNvSpPr/>
              <p:nvPr/>
            </p:nvSpPr>
            <p:spPr>
              <a:xfrm>
                <a:off x="357820" y="2581295"/>
                <a:ext cx="405524" cy="180233"/>
              </a:xfrm>
              <a:custGeom>
                <a:avLst/>
                <a:gdLst>
                  <a:gd name="connsiteX0" fmla="*/ 52461 w 405524"/>
                  <a:gd name="connsiteY0" fmla="*/ 4828 h 180232"/>
                  <a:gd name="connsiteX1" fmla="*/ 19311 w 405524"/>
                  <a:gd name="connsiteY1" fmla="*/ 4828 h 180232"/>
                  <a:gd name="connsiteX2" fmla="*/ 4828 w 405524"/>
                  <a:gd name="connsiteY2" fmla="*/ 19311 h 180232"/>
                  <a:gd name="connsiteX3" fmla="*/ 19311 w 405524"/>
                  <a:gd name="connsiteY3" fmla="*/ 33794 h 180232"/>
                  <a:gd name="connsiteX4" fmla="*/ 173474 w 405524"/>
                  <a:gd name="connsiteY4" fmla="*/ 33794 h 180232"/>
                  <a:gd name="connsiteX5" fmla="*/ 237521 w 405524"/>
                  <a:gd name="connsiteY5" fmla="*/ 102347 h 180232"/>
                  <a:gd name="connsiteX6" fmla="*/ 255223 w 405524"/>
                  <a:gd name="connsiteY6" fmla="*/ 110071 h 180232"/>
                  <a:gd name="connsiteX7" fmla="*/ 357891 w 405524"/>
                  <a:gd name="connsiteY7" fmla="*/ 110393 h 180232"/>
                  <a:gd name="connsiteX8" fmla="*/ 323132 w 405524"/>
                  <a:gd name="connsiteY8" fmla="*/ 151911 h 180232"/>
                  <a:gd name="connsiteX9" fmla="*/ 325063 w 405524"/>
                  <a:gd name="connsiteY9" fmla="*/ 172509 h 180232"/>
                  <a:gd name="connsiteX10" fmla="*/ 334396 w 405524"/>
                  <a:gd name="connsiteY10" fmla="*/ 176049 h 180232"/>
                  <a:gd name="connsiteX11" fmla="*/ 345661 w 405524"/>
                  <a:gd name="connsiteY11" fmla="*/ 170899 h 180232"/>
                  <a:gd name="connsiteX12" fmla="*/ 400375 w 405524"/>
                  <a:gd name="connsiteY12" fmla="*/ 105565 h 180232"/>
                  <a:gd name="connsiteX13" fmla="*/ 401018 w 405524"/>
                  <a:gd name="connsiteY13" fmla="*/ 104599 h 180232"/>
                  <a:gd name="connsiteX14" fmla="*/ 401340 w 405524"/>
                  <a:gd name="connsiteY14" fmla="*/ 103956 h 180232"/>
                  <a:gd name="connsiteX15" fmla="*/ 402627 w 405524"/>
                  <a:gd name="connsiteY15" fmla="*/ 101703 h 180232"/>
                  <a:gd name="connsiteX16" fmla="*/ 402949 w 405524"/>
                  <a:gd name="connsiteY16" fmla="*/ 101381 h 180232"/>
                  <a:gd name="connsiteX17" fmla="*/ 403593 w 405524"/>
                  <a:gd name="connsiteY17" fmla="*/ 99450 h 180232"/>
                  <a:gd name="connsiteX18" fmla="*/ 403593 w 405524"/>
                  <a:gd name="connsiteY18" fmla="*/ 98806 h 180232"/>
                  <a:gd name="connsiteX19" fmla="*/ 403915 w 405524"/>
                  <a:gd name="connsiteY19" fmla="*/ 96875 h 180232"/>
                  <a:gd name="connsiteX20" fmla="*/ 403915 w 405524"/>
                  <a:gd name="connsiteY20" fmla="*/ 96232 h 180232"/>
                  <a:gd name="connsiteX21" fmla="*/ 403593 w 405524"/>
                  <a:gd name="connsiteY21" fmla="*/ 93657 h 180232"/>
                  <a:gd name="connsiteX22" fmla="*/ 403593 w 405524"/>
                  <a:gd name="connsiteY22" fmla="*/ 93013 h 180232"/>
                  <a:gd name="connsiteX23" fmla="*/ 402949 w 405524"/>
                  <a:gd name="connsiteY23" fmla="*/ 91082 h 180232"/>
                  <a:gd name="connsiteX24" fmla="*/ 402627 w 405524"/>
                  <a:gd name="connsiteY24" fmla="*/ 90438 h 180232"/>
                  <a:gd name="connsiteX25" fmla="*/ 402306 w 405524"/>
                  <a:gd name="connsiteY25" fmla="*/ 89795 h 180232"/>
                  <a:gd name="connsiteX26" fmla="*/ 401662 w 405524"/>
                  <a:gd name="connsiteY26" fmla="*/ 88507 h 180232"/>
                  <a:gd name="connsiteX27" fmla="*/ 401340 w 405524"/>
                  <a:gd name="connsiteY27" fmla="*/ 88185 h 180232"/>
                  <a:gd name="connsiteX28" fmla="*/ 399731 w 405524"/>
                  <a:gd name="connsiteY28" fmla="*/ 86254 h 180232"/>
                  <a:gd name="connsiteX29" fmla="*/ 399409 w 405524"/>
                  <a:gd name="connsiteY29" fmla="*/ 85933 h 180232"/>
                  <a:gd name="connsiteX30" fmla="*/ 341477 w 405524"/>
                  <a:gd name="connsiteY30" fmla="*/ 26713 h 180232"/>
                  <a:gd name="connsiteX31" fmla="*/ 320879 w 405524"/>
                  <a:gd name="connsiteY31" fmla="*/ 26391 h 180232"/>
                  <a:gd name="connsiteX32" fmla="*/ 320557 w 405524"/>
                  <a:gd name="connsiteY32" fmla="*/ 46989 h 180232"/>
                  <a:gd name="connsiteX33" fmla="*/ 354029 w 405524"/>
                  <a:gd name="connsiteY33" fmla="*/ 81427 h 180232"/>
                  <a:gd name="connsiteX34" fmla="*/ 256832 w 405524"/>
                  <a:gd name="connsiteY34" fmla="*/ 81105 h 180232"/>
                  <a:gd name="connsiteX35" fmla="*/ 192785 w 405524"/>
                  <a:gd name="connsiteY35" fmla="*/ 12552 h 180232"/>
                  <a:gd name="connsiteX36" fmla="*/ 175083 w 405524"/>
                  <a:gd name="connsiteY36" fmla="*/ 4828 h 180232"/>
                  <a:gd name="connsiteX37" fmla="*/ 112967 w 405524"/>
                  <a:gd name="connsiteY37" fmla="*/ 4828 h 18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524" h="180232">
                    <a:moveTo>
                      <a:pt x="52461" y="4828"/>
                    </a:moveTo>
                    <a:lnTo>
                      <a:pt x="19311" y="4828"/>
                    </a:lnTo>
                    <a:cubicBezTo>
                      <a:pt x="11265" y="4828"/>
                      <a:pt x="4828" y="11265"/>
                      <a:pt x="4828" y="19311"/>
                    </a:cubicBezTo>
                    <a:cubicBezTo>
                      <a:pt x="4828" y="27357"/>
                      <a:pt x="11265" y="33794"/>
                      <a:pt x="19311" y="33794"/>
                    </a:cubicBezTo>
                    <a:lnTo>
                      <a:pt x="173474" y="33794"/>
                    </a:lnTo>
                    <a:lnTo>
                      <a:pt x="237521" y="102347"/>
                    </a:lnTo>
                    <a:cubicBezTo>
                      <a:pt x="242027" y="107174"/>
                      <a:pt x="248464" y="110071"/>
                      <a:pt x="255223" y="110071"/>
                    </a:cubicBezTo>
                    <a:lnTo>
                      <a:pt x="357891" y="110393"/>
                    </a:lnTo>
                    <a:lnTo>
                      <a:pt x="323132" y="151911"/>
                    </a:lnTo>
                    <a:cubicBezTo>
                      <a:pt x="317982" y="158026"/>
                      <a:pt x="318626" y="167359"/>
                      <a:pt x="325063" y="172509"/>
                    </a:cubicBezTo>
                    <a:cubicBezTo>
                      <a:pt x="327638" y="174762"/>
                      <a:pt x="331178" y="176049"/>
                      <a:pt x="334396" y="176049"/>
                    </a:cubicBezTo>
                    <a:cubicBezTo>
                      <a:pt x="338580" y="176049"/>
                      <a:pt x="342764" y="174118"/>
                      <a:pt x="345661" y="170899"/>
                    </a:cubicBezTo>
                    <a:lnTo>
                      <a:pt x="400375" y="105565"/>
                    </a:lnTo>
                    <a:cubicBezTo>
                      <a:pt x="400696" y="105243"/>
                      <a:pt x="400696" y="104921"/>
                      <a:pt x="401018" y="104599"/>
                    </a:cubicBezTo>
                    <a:cubicBezTo>
                      <a:pt x="401018" y="104278"/>
                      <a:pt x="401340" y="104278"/>
                      <a:pt x="401340" y="103956"/>
                    </a:cubicBezTo>
                    <a:cubicBezTo>
                      <a:pt x="401662" y="103312"/>
                      <a:pt x="402306" y="102668"/>
                      <a:pt x="402627" y="101703"/>
                    </a:cubicBezTo>
                    <a:cubicBezTo>
                      <a:pt x="402627" y="101703"/>
                      <a:pt x="402627" y="101381"/>
                      <a:pt x="402949" y="101381"/>
                    </a:cubicBezTo>
                    <a:cubicBezTo>
                      <a:pt x="403271" y="100737"/>
                      <a:pt x="403271" y="100094"/>
                      <a:pt x="403593" y="99450"/>
                    </a:cubicBezTo>
                    <a:cubicBezTo>
                      <a:pt x="403593" y="99128"/>
                      <a:pt x="403593" y="98806"/>
                      <a:pt x="403593" y="98806"/>
                    </a:cubicBezTo>
                    <a:cubicBezTo>
                      <a:pt x="403593" y="98163"/>
                      <a:pt x="403915" y="97519"/>
                      <a:pt x="403915" y="96875"/>
                    </a:cubicBezTo>
                    <a:cubicBezTo>
                      <a:pt x="403915" y="96553"/>
                      <a:pt x="403915" y="96553"/>
                      <a:pt x="403915" y="96232"/>
                    </a:cubicBezTo>
                    <a:cubicBezTo>
                      <a:pt x="403915" y="95266"/>
                      <a:pt x="403915" y="94622"/>
                      <a:pt x="403593" y="93657"/>
                    </a:cubicBezTo>
                    <a:cubicBezTo>
                      <a:pt x="403593" y="93335"/>
                      <a:pt x="403593" y="93335"/>
                      <a:pt x="403593" y="93013"/>
                    </a:cubicBezTo>
                    <a:cubicBezTo>
                      <a:pt x="403593" y="92369"/>
                      <a:pt x="403271" y="91726"/>
                      <a:pt x="402949" y="91082"/>
                    </a:cubicBezTo>
                    <a:cubicBezTo>
                      <a:pt x="402949" y="90760"/>
                      <a:pt x="402627" y="90438"/>
                      <a:pt x="402627" y="90438"/>
                    </a:cubicBezTo>
                    <a:cubicBezTo>
                      <a:pt x="402627" y="90116"/>
                      <a:pt x="402627" y="90116"/>
                      <a:pt x="402306" y="89795"/>
                    </a:cubicBezTo>
                    <a:cubicBezTo>
                      <a:pt x="401984" y="89151"/>
                      <a:pt x="401662" y="88829"/>
                      <a:pt x="401662" y="88507"/>
                    </a:cubicBezTo>
                    <a:cubicBezTo>
                      <a:pt x="401662" y="88507"/>
                      <a:pt x="401662" y="88185"/>
                      <a:pt x="401340" y="88185"/>
                    </a:cubicBezTo>
                    <a:cubicBezTo>
                      <a:pt x="401018" y="87542"/>
                      <a:pt x="400375" y="86898"/>
                      <a:pt x="399731" y="86254"/>
                    </a:cubicBezTo>
                    <a:cubicBezTo>
                      <a:pt x="399731" y="86254"/>
                      <a:pt x="399731" y="86254"/>
                      <a:pt x="399409" y="85933"/>
                    </a:cubicBezTo>
                    <a:lnTo>
                      <a:pt x="341477" y="26713"/>
                    </a:lnTo>
                    <a:cubicBezTo>
                      <a:pt x="336006" y="20920"/>
                      <a:pt x="326672" y="20920"/>
                      <a:pt x="320879" y="26391"/>
                    </a:cubicBezTo>
                    <a:cubicBezTo>
                      <a:pt x="315086" y="31863"/>
                      <a:pt x="315086" y="41196"/>
                      <a:pt x="320557" y="46989"/>
                    </a:cubicBezTo>
                    <a:lnTo>
                      <a:pt x="354029" y="81427"/>
                    </a:lnTo>
                    <a:lnTo>
                      <a:pt x="256832" y="81105"/>
                    </a:lnTo>
                    <a:lnTo>
                      <a:pt x="192785" y="12552"/>
                    </a:lnTo>
                    <a:cubicBezTo>
                      <a:pt x="188279" y="7724"/>
                      <a:pt x="181842" y="4828"/>
                      <a:pt x="175083" y="4828"/>
                    </a:cubicBezTo>
                    <a:lnTo>
                      <a:pt x="112967" y="4828"/>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57" name="Freeform: Shape 1000">
                <a:extLst>
                  <a:ext uri="{FF2B5EF4-FFF2-40B4-BE49-F238E27FC236}">
                    <a16:creationId xmlns:a16="http://schemas.microsoft.com/office/drawing/2014/main" id="{DB443D6C-A398-0E40-8661-0120EB8D950E}"/>
                  </a:ext>
                </a:extLst>
              </p:cNvPr>
              <p:cNvSpPr/>
              <p:nvPr/>
            </p:nvSpPr>
            <p:spPr>
              <a:xfrm>
                <a:off x="522926" y="2415546"/>
                <a:ext cx="241383" cy="164141"/>
              </a:xfrm>
              <a:custGeom>
                <a:avLst/>
                <a:gdLst>
                  <a:gd name="connsiteX0" fmla="*/ 4828 w 241383"/>
                  <a:gd name="connsiteY0" fmla="*/ 150301 h 164140"/>
                  <a:gd name="connsiteX1" fmla="*/ 72093 w 241383"/>
                  <a:gd name="connsiteY1" fmla="*/ 78530 h 164140"/>
                  <a:gd name="connsiteX2" fmla="*/ 89795 w 241383"/>
                  <a:gd name="connsiteY2" fmla="*/ 70806 h 164140"/>
                  <a:gd name="connsiteX3" fmla="*/ 192463 w 241383"/>
                  <a:gd name="connsiteY3" fmla="*/ 70484 h 164140"/>
                  <a:gd name="connsiteX4" fmla="*/ 157704 w 241383"/>
                  <a:gd name="connsiteY4" fmla="*/ 28966 h 164140"/>
                  <a:gd name="connsiteX5" fmla="*/ 159635 w 241383"/>
                  <a:gd name="connsiteY5" fmla="*/ 8368 h 164140"/>
                  <a:gd name="connsiteX6" fmla="*/ 168968 w 241383"/>
                  <a:gd name="connsiteY6" fmla="*/ 4828 h 164140"/>
                  <a:gd name="connsiteX7" fmla="*/ 180233 w 241383"/>
                  <a:gd name="connsiteY7" fmla="*/ 9977 h 164140"/>
                  <a:gd name="connsiteX8" fmla="*/ 234946 w 241383"/>
                  <a:gd name="connsiteY8" fmla="*/ 75312 h 164140"/>
                  <a:gd name="connsiteX9" fmla="*/ 235590 w 241383"/>
                  <a:gd name="connsiteY9" fmla="*/ 76277 h 164140"/>
                  <a:gd name="connsiteX10" fmla="*/ 235912 w 241383"/>
                  <a:gd name="connsiteY10" fmla="*/ 76921 h 164140"/>
                  <a:gd name="connsiteX11" fmla="*/ 237199 w 241383"/>
                  <a:gd name="connsiteY11" fmla="*/ 79174 h 164140"/>
                  <a:gd name="connsiteX12" fmla="*/ 237521 w 241383"/>
                  <a:gd name="connsiteY12" fmla="*/ 79496 h 164140"/>
                  <a:gd name="connsiteX13" fmla="*/ 238165 w 241383"/>
                  <a:gd name="connsiteY13" fmla="*/ 81427 h 164140"/>
                  <a:gd name="connsiteX14" fmla="*/ 238165 w 241383"/>
                  <a:gd name="connsiteY14" fmla="*/ 82070 h 164140"/>
                  <a:gd name="connsiteX15" fmla="*/ 238487 w 241383"/>
                  <a:gd name="connsiteY15" fmla="*/ 84001 h 164140"/>
                  <a:gd name="connsiteX16" fmla="*/ 238487 w 241383"/>
                  <a:gd name="connsiteY16" fmla="*/ 84645 h 164140"/>
                  <a:gd name="connsiteX17" fmla="*/ 238165 w 241383"/>
                  <a:gd name="connsiteY17" fmla="*/ 87220 h 164140"/>
                  <a:gd name="connsiteX18" fmla="*/ 238165 w 241383"/>
                  <a:gd name="connsiteY18" fmla="*/ 87864 h 164140"/>
                  <a:gd name="connsiteX19" fmla="*/ 237521 w 241383"/>
                  <a:gd name="connsiteY19" fmla="*/ 89795 h 164140"/>
                  <a:gd name="connsiteX20" fmla="*/ 237199 w 241383"/>
                  <a:gd name="connsiteY20" fmla="*/ 90438 h 164140"/>
                  <a:gd name="connsiteX21" fmla="*/ 236878 w 241383"/>
                  <a:gd name="connsiteY21" fmla="*/ 91082 h 164140"/>
                  <a:gd name="connsiteX22" fmla="*/ 236234 w 241383"/>
                  <a:gd name="connsiteY22" fmla="*/ 92369 h 164140"/>
                  <a:gd name="connsiteX23" fmla="*/ 235912 w 241383"/>
                  <a:gd name="connsiteY23" fmla="*/ 92691 h 164140"/>
                  <a:gd name="connsiteX24" fmla="*/ 234303 w 241383"/>
                  <a:gd name="connsiteY24" fmla="*/ 94622 h 164140"/>
                  <a:gd name="connsiteX25" fmla="*/ 233981 w 241383"/>
                  <a:gd name="connsiteY25" fmla="*/ 94944 h 164140"/>
                  <a:gd name="connsiteX26" fmla="*/ 176049 w 241383"/>
                  <a:gd name="connsiteY26" fmla="*/ 154164 h 164140"/>
                  <a:gd name="connsiteX27" fmla="*/ 155451 w 241383"/>
                  <a:gd name="connsiteY27" fmla="*/ 154485 h 164140"/>
                  <a:gd name="connsiteX28" fmla="*/ 155129 w 241383"/>
                  <a:gd name="connsiteY28" fmla="*/ 133887 h 164140"/>
                  <a:gd name="connsiteX29" fmla="*/ 188601 w 241383"/>
                  <a:gd name="connsiteY29" fmla="*/ 99450 h 164140"/>
                  <a:gd name="connsiteX30" fmla="*/ 91404 w 241383"/>
                  <a:gd name="connsiteY30" fmla="*/ 99772 h 164140"/>
                  <a:gd name="connsiteX31" fmla="*/ 34116 w 241383"/>
                  <a:gd name="connsiteY31" fmla="*/ 161244 h 16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1383" h="164140">
                    <a:moveTo>
                      <a:pt x="4828" y="150301"/>
                    </a:moveTo>
                    <a:lnTo>
                      <a:pt x="72093" y="78530"/>
                    </a:lnTo>
                    <a:cubicBezTo>
                      <a:pt x="76599" y="73702"/>
                      <a:pt x="83036" y="70806"/>
                      <a:pt x="89795" y="70806"/>
                    </a:cubicBezTo>
                    <a:lnTo>
                      <a:pt x="192463" y="70484"/>
                    </a:lnTo>
                    <a:lnTo>
                      <a:pt x="157704" y="28966"/>
                    </a:lnTo>
                    <a:cubicBezTo>
                      <a:pt x="152554" y="22851"/>
                      <a:pt x="153198" y="13517"/>
                      <a:pt x="159635" y="8368"/>
                    </a:cubicBezTo>
                    <a:cubicBezTo>
                      <a:pt x="162210" y="6115"/>
                      <a:pt x="165750" y="4828"/>
                      <a:pt x="168968" y="4828"/>
                    </a:cubicBezTo>
                    <a:cubicBezTo>
                      <a:pt x="173152" y="4828"/>
                      <a:pt x="177336" y="6759"/>
                      <a:pt x="180233" y="9977"/>
                    </a:cubicBezTo>
                    <a:lnTo>
                      <a:pt x="234946" y="75312"/>
                    </a:lnTo>
                    <a:cubicBezTo>
                      <a:pt x="235268" y="75633"/>
                      <a:pt x="235268" y="75955"/>
                      <a:pt x="235590" y="76277"/>
                    </a:cubicBezTo>
                    <a:cubicBezTo>
                      <a:pt x="235590" y="76599"/>
                      <a:pt x="235912" y="76599"/>
                      <a:pt x="235912" y="76921"/>
                    </a:cubicBezTo>
                    <a:cubicBezTo>
                      <a:pt x="236234" y="77565"/>
                      <a:pt x="236878" y="78208"/>
                      <a:pt x="237199" y="79174"/>
                    </a:cubicBezTo>
                    <a:cubicBezTo>
                      <a:pt x="237199" y="79174"/>
                      <a:pt x="237199" y="79496"/>
                      <a:pt x="237521" y="79496"/>
                    </a:cubicBezTo>
                    <a:cubicBezTo>
                      <a:pt x="237843" y="80139"/>
                      <a:pt x="237843" y="80783"/>
                      <a:pt x="238165" y="81427"/>
                    </a:cubicBezTo>
                    <a:cubicBezTo>
                      <a:pt x="238165" y="81749"/>
                      <a:pt x="238165" y="82070"/>
                      <a:pt x="238165" y="82070"/>
                    </a:cubicBezTo>
                    <a:cubicBezTo>
                      <a:pt x="238165" y="82714"/>
                      <a:pt x="238487" y="83358"/>
                      <a:pt x="238487" y="84001"/>
                    </a:cubicBezTo>
                    <a:cubicBezTo>
                      <a:pt x="238487" y="84323"/>
                      <a:pt x="238487" y="84323"/>
                      <a:pt x="238487" y="84645"/>
                    </a:cubicBezTo>
                    <a:cubicBezTo>
                      <a:pt x="238487" y="85611"/>
                      <a:pt x="238487" y="86254"/>
                      <a:pt x="238165" y="87220"/>
                    </a:cubicBezTo>
                    <a:cubicBezTo>
                      <a:pt x="238165" y="87542"/>
                      <a:pt x="238165" y="87542"/>
                      <a:pt x="238165" y="87864"/>
                    </a:cubicBezTo>
                    <a:cubicBezTo>
                      <a:pt x="238165" y="88507"/>
                      <a:pt x="237843" y="89151"/>
                      <a:pt x="237521" y="89795"/>
                    </a:cubicBezTo>
                    <a:cubicBezTo>
                      <a:pt x="237521" y="90116"/>
                      <a:pt x="237199" y="90438"/>
                      <a:pt x="237199" y="90438"/>
                    </a:cubicBezTo>
                    <a:cubicBezTo>
                      <a:pt x="237199" y="90760"/>
                      <a:pt x="237199" y="90760"/>
                      <a:pt x="236878" y="91082"/>
                    </a:cubicBezTo>
                    <a:cubicBezTo>
                      <a:pt x="236556" y="91726"/>
                      <a:pt x="236234" y="92048"/>
                      <a:pt x="236234" y="92369"/>
                    </a:cubicBezTo>
                    <a:cubicBezTo>
                      <a:pt x="236234" y="92369"/>
                      <a:pt x="236234" y="92691"/>
                      <a:pt x="235912" y="92691"/>
                    </a:cubicBezTo>
                    <a:cubicBezTo>
                      <a:pt x="235590" y="93335"/>
                      <a:pt x="234946" y="93979"/>
                      <a:pt x="234303" y="94622"/>
                    </a:cubicBezTo>
                    <a:cubicBezTo>
                      <a:pt x="234303" y="94622"/>
                      <a:pt x="234303" y="94622"/>
                      <a:pt x="233981" y="94944"/>
                    </a:cubicBezTo>
                    <a:lnTo>
                      <a:pt x="176049" y="154164"/>
                    </a:lnTo>
                    <a:cubicBezTo>
                      <a:pt x="170578" y="159957"/>
                      <a:pt x="161244" y="159957"/>
                      <a:pt x="155451" y="154485"/>
                    </a:cubicBezTo>
                    <a:cubicBezTo>
                      <a:pt x="149658" y="149014"/>
                      <a:pt x="149658" y="139681"/>
                      <a:pt x="155129" y="133887"/>
                    </a:cubicBezTo>
                    <a:lnTo>
                      <a:pt x="188601" y="99450"/>
                    </a:lnTo>
                    <a:lnTo>
                      <a:pt x="91404" y="99772"/>
                    </a:lnTo>
                    <a:lnTo>
                      <a:pt x="34116" y="161244"/>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542" name="Group 541">
              <a:extLst>
                <a:ext uri="{FF2B5EF4-FFF2-40B4-BE49-F238E27FC236}">
                  <a16:creationId xmlns:a16="http://schemas.microsoft.com/office/drawing/2014/main" id="{1CA114E9-18CE-A542-933D-EC6C3B7C9AD9}"/>
                </a:ext>
              </a:extLst>
            </p:cNvPr>
            <p:cNvGrpSpPr/>
            <p:nvPr/>
          </p:nvGrpSpPr>
          <p:grpSpPr>
            <a:xfrm>
              <a:off x="9869002" y="7003188"/>
              <a:ext cx="57150" cy="57150"/>
              <a:chOff x="10385822" y="7024688"/>
              <a:chExt cx="133350" cy="133350"/>
            </a:xfrm>
          </p:grpSpPr>
          <p:cxnSp>
            <p:nvCxnSpPr>
              <p:cNvPr id="549" name="Straight Connector 548">
                <a:extLst>
                  <a:ext uri="{FF2B5EF4-FFF2-40B4-BE49-F238E27FC236}">
                    <a16:creationId xmlns:a16="http://schemas.microsoft.com/office/drawing/2014/main" id="{DD87502A-24CB-704A-B889-F2D31C7E42CB}"/>
                  </a:ext>
                </a:extLst>
              </p:cNvPr>
              <p:cNvCxnSpPr/>
              <p:nvPr/>
            </p:nvCxnSpPr>
            <p:spPr>
              <a:xfrm>
                <a:off x="10385822" y="7024688"/>
                <a:ext cx="133350" cy="133350"/>
              </a:xfrm>
              <a:prstGeom prst="line">
                <a:avLst/>
              </a:prstGeom>
              <a:noFill/>
              <a:ln w="15875" cap="flat">
                <a:solidFill>
                  <a:srgbClr val="FDC500"/>
                </a:solidFill>
                <a:prstDash val="solid"/>
                <a:round/>
              </a:ln>
            </p:spPr>
          </p:cxnSp>
          <p:cxnSp>
            <p:nvCxnSpPr>
              <p:cNvPr id="550" name="Straight Connector 549">
                <a:extLst>
                  <a:ext uri="{FF2B5EF4-FFF2-40B4-BE49-F238E27FC236}">
                    <a16:creationId xmlns:a16="http://schemas.microsoft.com/office/drawing/2014/main" id="{9A73DA29-4DD5-E540-A064-E6419A9970B7}"/>
                  </a:ext>
                </a:extLst>
              </p:cNvPr>
              <p:cNvCxnSpPr>
                <a:cxnSpLocks/>
              </p:cNvCxnSpPr>
              <p:nvPr/>
            </p:nvCxnSpPr>
            <p:spPr>
              <a:xfrm flipH="1">
                <a:off x="10385822" y="7024688"/>
                <a:ext cx="133350" cy="133350"/>
              </a:xfrm>
              <a:prstGeom prst="line">
                <a:avLst/>
              </a:prstGeom>
              <a:noFill/>
              <a:ln w="15875" cap="flat">
                <a:solidFill>
                  <a:srgbClr val="FDC500"/>
                </a:solidFill>
                <a:prstDash val="solid"/>
                <a:round/>
              </a:ln>
            </p:spPr>
          </p:cxnSp>
        </p:grpSp>
        <p:grpSp>
          <p:nvGrpSpPr>
            <p:cNvPr id="543" name="Group 542">
              <a:extLst>
                <a:ext uri="{FF2B5EF4-FFF2-40B4-BE49-F238E27FC236}">
                  <a16:creationId xmlns:a16="http://schemas.microsoft.com/office/drawing/2014/main" id="{3F6C7619-7E6C-BC40-8911-267A364618F0}"/>
                </a:ext>
              </a:extLst>
            </p:cNvPr>
            <p:cNvGrpSpPr/>
            <p:nvPr/>
          </p:nvGrpSpPr>
          <p:grpSpPr>
            <a:xfrm>
              <a:off x="9561036" y="7466749"/>
              <a:ext cx="57150" cy="57150"/>
              <a:chOff x="10385822" y="7024688"/>
              <a:chExt cx="133350" cy="133350"/>
            </a:xfrm>
          </p:grpSpPr>
          <p:cxnSp>
            <p:nvCxnSpPr>
              <p:cNvPr id="547" name="Straight Connector 546">
                <a:extLst>
                  <a:ext uri="{FF2B5EF4-FFF2-40B4-BE49-F238E27FC236}">
                    <a16:creationId xmlns:a16="http://schemas.microsoft.com/office/drawing/2014/main" id="{BE14DB59-2C63-A846-B14B-C723DCDA89EB}"/>
                  </a:ext>
                </a:extLst>
              </p:cNvPr>
              <p:cNvCxnSpPr/>
              <p:nvPr/>
            </p:nvCxnSpPr>
            <p:spPr>
              <a:xfrm>
                <a:off x="10385822" y="7024688"/>
                <a:ext cx="133350" cy="133350"/>
              </a:xfrm>
              <a:prstGeom prst="line">
                <a:avLst/>
              </a:prstGeom>
              <a:noFill/>
              <a:ln w="15875" cap="flat">
                <a:solidFill>
                  <a:srgbClr val="FDC500"/>
                </a:solidFill>
                <a:prstDash val="solid"/>
                <a:round/>
              </a:ln>
            </p:spPr>
          </p:cxnSp>
          <p:cxnSp>
            <p:nvCxnSpPr>
              <p:cNvPr id="548" name="Straight Connector 547">
                <a:extLst>
                  <a:ext uri="{FF2B5EF4-FFF2-40B4-BE49-F238E27FC236}">
                    <a16:creationId xmlns:a16="http://schemas.microsoft.com/office/drawing/2014/main" id="{FC43D0AC-139F-4D4E-9560-85D42E4A464A}"/>
                  </a:ext>
                </a:extLst>
              </p:cNvPr>
              <p:cNvCxnSpPr>
                <a:cxnSpLocks/>
              </p:cNvCxnSpPr>
              <p:nvPr/>
            </p:nvCxnSpPr>
            <p:spPr>
              <a:xfrm flipH="1">
                <a:off x="10385822" y="7024688"/>
                <a:ext cx="133350" cy="133350"/>
              </a:xfrm>
              <a:prstGeom prst="line">
                <a:avLst/>
              </a:prstGeom>
              <a:noFill/>
              <a:ln w="15875" cap="flat">
                <a:solidFill>
                  <a:srgbClr val="FDC500"/>
                </a:solidFill>
                <a:prstDash val="solid"/>
                <a:round/>
              </a:ln>
            </p:spPr>
          </p:cxnSp>
        </p:grpSp>
        <p:grpSp>
          <p:nvGrpSpPr>
            <p:cNvPr id="544" name="Group 543">
              <a:extLst>
                <a:ext uri="{FF2B5EF4-FFF2-40B4-BE49-F238E27FC236}">
                  <a16:creationId xmlns:a16="http://schemas.microsoft.com/office/drawing/2014/main" id="{0E41C168-0CCE-FC40-BD4C-8A03D17C1868}"/>
                </a:ext>
              </a:extLst>
            </p:cNvPr>
            <p:cNvGrpSpPr/>
            <p:nvPr/>
          </p:nvGrpSpPr>
          <p:grpSpPr>
            <a:xfrm>
              <a:off x="9853214" y="7527132"/>
              <a:ext cx="57150" cy="57150"/>
              <a:chOff x="10385822" y="7024688"/>
              <a:chExt cx="133350" cy="133350"/>
            </a:xfrm>
          </p:grpSpPr>
          <p:cxnSp>
            <p:nvCxnSpPr>
              <p:cNvPr id="545" name="Straight Connector 544">
                <a:extLst>
                  <a:ext uri="{FF2B5EF4-FFF2-40B4-BE49-F238E27FC236}">
                    <a16:creationId xmlns:a16="http://schemas.microsoft.com/office/drawing/2014/main" id="{9E6EB5D5-A7C1-C946-AACD-2EF8E02FCE94}"/>
                  </a:ext>
                </a:extLst>
              </p:cNvPr>
              <p:cNvCxnSpPr/>
              <p:nvPr/>
            </p:nvCxnSpPr>
            <p:spPr>
              <a:xfrm>
                <a:off x="10385822" y="7024688"/>
                <a:ext cx="133350" cy="133350"/>
              </a:xfrm>
              <a:prstGeom prst="line">
                <a:avLst/>
              </a:prstGeom>
              <a:noFill/>
              <a:ln w="15875" cap="flat">
                <a:solidFill>
                  <a:srgbClr val="FDC500"/>
                </a:solidFill>
                <a:prstDash val="solid"/>
                <a:round/>
              </a:ln>
            </p:spPr>
          </p:cxnSp>
          <p:cxnSp>
            <p:nvCxnSpPr>
              <p:cNvPr id="546" name="Straight Connector 545">
                <a:extLst>
                  <a:ext uri="{FF2B5EF4-FFF2-40B4-BE49-F238E27FC236}">
                    <a16:creationId xmlns:a16="http://schemas.microsoft.com/office/drawing/2014/main" id="{B3093FF2-A7D8-AB49-9C5D-F58B37B726E1}"/>
                  </a:ext>
                </a:extLst>
              </p:cNvPr>
              <p:cNvCxnSpPr>
                <a:cxnSpLocks/>
              </p:cNvCxnSpPr>
              <p:nvPr/>
            </p:nvCxnSpPr>
            <p:spPr>
              <a:xfrm flipH="1">
                <a:off x="10385822" y="7024688"/>
                <a:ext cx="133350" cy="133350"/>
              </a:xfrm>
              <a:prstGeom prst="line">
                <a:avLst/>
              </a:prstGeom>
              <a:noFill/>
              <a:ln w="15875" cap="flat">
                <a:solidFill>
                  <a:srgbClr val="FDC500"/>
                </a:solidFill>
                <a:prstDash val="solid"/>
                <a:round/>
              </a:ln>
            </p:spPr>
          </p:cxnSp>
        </p:grpSp>
      </p:grpSp>
      <p:grpSp>
        <p:nvGrpSpPr>
          <p:cNvPr id="560" name="Group 559">
            <a:extLst>
              <a:ext uri="{FF2B5EF4-FFF2-40B4-BE49-F238E27FC236}">
                <a16:creationId xmlns:a16="http://schemas.microsoft.com/office/drawing/2014/main" id="{E8648184-F8D2-A049-A120-188040C8723C}"/>
              </a:ext>
            </a:extLst>
          </p:cNvPr>
          <p:cNvGrpSpPr/>
          <p:nvPr/>
        </p:nvGrpSpPr>
        <p:grpSpPr>
          <a:xfrm>
            <a:off x="4896422" y="2313959"/>
            <a:ext cx="606041" cy="666703"/>
            <a:chOff x="10283651" y="2930442"/>
            <a:chExt cx="727249" cy="800043"/>
          </a:xfrm>
        </p:grpSpPr>
        <p:sp>
          <p:nvSpPr>
            <p:cNvPr id="561" name="Oval 560">
              <a:extLst>
                <a:ext uri="{FF2B5EF4-FFF2-40B4-BE49-F238E27FC236}">
                  <a16:creationId xmlns:a16="http://schemas.microsoft.com/office/drawing/2014/main" id="{1DCBE7C3-5807-B446-8134-4B7BC9639994}"/>
                </a:ext>
              </a:extLst>
            </p:cNvPr>
            <p:cNvSpPr/>
            <p:nvPr/>
          </p:nvSpPr>
          <p:spPr>
            <a:xfrm>
              <a:off x="10419224" y="3561559"/>
              <a:ext cx="456101" cy="168926"/>
            </a:xfrm>
            <a:prstGeom prst="ellipse">
              <a:avLst/>
            </a:prstGeom>
            <a:no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buClrTx/>
                <a:defRPr/>
              </a:pPr>
              <a:endParaRPr lang="en-US" sz="2400" kern="1200" dirty="0">
                <a:solidFill>
                  <a:srgbClr val="FFFFFF"/>
                </a:solidFill>
                <a:latin typeface="Arial" panose="020B0604020202020204" pitchFamily="34" charset="0"/>
                <a:cs typeface="Arial" panose="020B0604020202020204" pitchFamily="34" charset="0"/>
              </a:endParaRPr>
            </a:p>
          </p:txBody>
        </p:sp>
        <p:sp>
          <p:nvSpPr>
            <p:cNvPr id="562" name="Rectangle 561">
              <a:extLst>
                <a:ext uri="{FF2B5EF4-FFF2-40B4-BE49-F238E27FC236}">
                  <a16:creationId xmlns:a16="http://schemas.microsoft.com/office/drawing/2014/main" id="{B9C27931-4F33-FB47-B036-CEE4C1E3EBD2}"/>
                </a:ext>
              </a:extLst>
            </p:cNvPr>
            <p:cNvSpPr/>
            <p:nvPr/>
          </p:nvSpPr>
          <p:spPr>
            <a:xfrm>
              <a:off x="10558493" y="3450716"/>
              <a:ext cx="177565" cy="193707"/>
            </a:xfrm>
            <a:prstGeom prst="rect">
              <a:avLst/>
            </a:prstGeom>
            <a:solidFill>
              <a:srgbClr val="1B24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buClrTx/>
                <a:defRPr/>
              </a:pPr>
              <a:endParaRPr lang="en-US" sz="2400" kern="1200" dirty="0">
                <a:solidFill>
                  <a:srgbClr val="FFFFFF"/>
                </a:solidFill>
                <a:latin typeface="Arial" panose="020B0604020202020204" pitchFamily="34" charset="0"/>
                <a:cs typeface="Arial" panose="020B0604020202020204" pitchFamily="34" charset="0"/>
              </a:endParaRPr>
            </a:p>
          </p:txBody>
        </p:sp>
        <p:grpSp>
          <p:nvGrpSpPr>
            <p:cNvPr id="563" name="Graphic 236">
              <a:extLst>
                <a:ext uri="{FF2B5EF4-FFF2-40B4-BE49-F238E27FC236}">
                  <a16:creationId xmlns:a16="http://schemas.microsoft.com/office/drawing/2014/main" id="{21399FE4-CF9D-A04D-A684-006CE4888F0C}"/>
                </a:ext>
              </a:extLst>
            </p:cNvPr>
            <p:cNvGrpSpPr/>
            <p:nvPr/>
          </p:nvGrpSpPr>
          <p:grpSpPr>
            <a:xfrm rot="18950275">
              <a:off x="10283651" y="2930442"/>
              <a:ext cx="727249" cy="727249"/>
              <a:chOff x="4629252" y="322847"/>
              <a:chExt cx="643689" cy="643689"/>
            </a:xfrm>
          </p:grpSpPr>
          <p:sp>
            <p:nvSpPr>
              <p:cNvPr id="564" name="Freeform: Shape 1007">
                <a:extLst>
                  <a:ext uri="{FF2B5EF4-FFF2-40B4-BE49-F238E27FC236}">
                    <a16:creationId xmlns:a16="http://schemas.microsoft.com/office/drawing/2014/main" id="{33F6816E-F34F-C044-B21E-705528F7A2AC}"/>
                  </a:ext>
                </a:extLst>
              </p:cNvPr>
              <p:cNvSpPr/>
              <p:nvPr/>
            </p:nvSpPr>
            <p:spPr>
              <a:xfrm>
                <a:off x="4829117" y="427235"/>
                <a:ext cx="337937" cy="337937"/>
              </a:xfrm>
              <a:custGeom>
                <a:avLst/>
                <a:gdLst>
                  <a:gd name="connsiteX0" fmla="*/ 101059 w 337936"/>
                  <a:gd name="connsiteY0" fmla="*/ 334286 h 337936"/>
                  <a:gd name="connsiteX1" fmla="*/ 226257 w 337936"/>
                  <a:gd name="connsiteY1" fmla="*/ 254790 h 337936"/>
                  <a:gd name="connsiteX2" fmla="*/ 333753 w 337936"/>
                  <a:gd name="connsiteY2" fmla="*/ 5361 h 337936"/>
                  <a:gd name="connsiteX3" fmla="*/ 84323 w 337936"/>
                  <a:gd name="connsiteY3" fmla="*/ 112857 h 337936"/>
                  <a:gd name="connsiteX4" fmla="*/ 4828 w 337936"/>
                  <a:gd name="connsiteY4" fmla="*/ 238055 h 337936"/>
                  <a:gd name="connsiteX5" fmla="*/ 101059 w 337936"/>
                  <a:gd name="connsiteY5" fmla="*/ 334286 h 33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936" h="337936">
                    <a:moveTo>
                      <a:pt x="101059" y="334286"/>
                    </a:moveTo>
                    <a:cubicBezTo>
                      <a:pt x="162210" y="313044"/>
                      <a:pt x="226257" y="254790"/>
                      <a:pt x="226257" y="254790"/>
                    </a:cubicBezTo>
                    <a:cubicBezTo>
                      <a:pt x="348236" y="132811"/>
                      <a:pt x="333753" y="5361"/>
                      <a:pt x="333753" y="5361"/>
                    </a:cubicBezTo>
                    <a:cubicBezTo>
                      <a:pt x="333753" y="5361"/>
                      <a:pt x="206302" y="-9122"/>
                      <a:pt x="84323" y="112857"/>
                    </a:cubicBezTo>
                    <a:cubicBezTo>
                      <a:pt x="84323" y="112857"/>
                      <a:pt x="26391" y="176904"/>
                      <a:pt x="4828" y="238055"/>
                    </a:cubicBezTo>
                    <a:lnTo>
                      <a:pt x="101059" y="334286"/>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65" name="Freeform: Shape 1008">
                <a:extLst>
                  <a:ext uri="{FF2B5EF4-FFF2-40B4-BE49-F238E27FC236}">
                    <a16:creationId xmlns:a16="http://schemas.microsoft.com/office/drawing/2014/main" id="{EA4E9309-22E8-324D-9AA9-38B0A4BC6056}"/>
                  </a:ext>
                </a:extLst>
              </p:cNvPr>
              <p:cNvSpPr/>
              <p:nvPr/>
            </p:nvSpPr>
            <p:spPr>
              <a:xfrm>
                <a:off x="4804657" y="682669"/>
                <a:ext cx="106209" cy="106209"/>
              </a:xfrm>
              <a:custGeom>
                <a:avLst/>
                <a:gdLst>
                  <a:gd name="connsiteX0" fmla="*/ 51495 w 106208"/>
                  <a:gd name="connsiteY0" fmla="*/ 4828 h 106208"/>
                  <a:gd name="connsiteX1" fmla="*/ 4828 w 106208"/>
                  <a:gd name="connsiteY1" fmla="*/ 5471 h 106208"/>
                  <a:gd name="connsiteX2" fmla="*/ 102668 w 106208"/>
                  <a:gd name="connsiteY2" fmla="*/ 103312 h 106208"/>
                  <a:gd name="connsiteX3" fmla="*/ 102668 w 106208"/>
                  <a:gd name="connsiteY3" fmla="*/ 56001 h 106208"/>
                </a:gdLst>
                <a:ahLst/>
                <a:cxnLst>
                  <a:cxn ang="0">
                    <a:pos x="connsiteX0" y="connsiteY0"/>
                  </a:cxn>
                  <a:cxn ang="0">
                    <a:pos x="connsiteX1" y="connsiteY1"/>
                  </a:cxn>
                  <a:cxn ang="0">
                    <a:pos x="connsiteX2" y="connsiteY2"/>
                  </a:cxn>
                  <a:cxn ang="0">
                    <a:pos x="connsiteX3" y="connsiteY3"/>
                  </a:cxn>
                </a:cxnLst>
                <a:rect l="l" t="t" r="r" b="b"/>
                <a:pathLst>
                  <a:path w="106208" h="106208">
                    <a:moveTo>
                      <a:pt x="51495" y="4828"/>
                    </a:moveTo>
                    <a:lnTo>
                      <a:pt x="4828" y="5471"/>
                    </a:lnTo>
                    <a:lnTo>
                      <a:pt x="102668" y="103312"/>
                    </a:lnTo>
                    <a:lnTo>
                      <a:pt x="102668" y="56001"/>
                    </a:lnTo>
                    <a:close/>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66" name="Freeform: Shape 1009">
                <a:extLst>
                  <a:ext uri="{FF2B5EF4-FFF2-40B4-BE49-F238E27FC236}">
                    <a16:creationId xmlns:a16="http://schemas.microsoft.com/office/drawing/2014/main" id="{084D4092-2B75-5749-A6DB-FAB722843B4A}"/>
                  </a:ext>
                </a:extLst>
              </p:cNvPr>
              <p:cNvSpPr/>
              <p:nvPr/>
            </p:nvSpPr>
            <p:spPr>
              <a:xfrm>
                <a:off x="4733851" y="539417"/>
                <a:ext cx="177014" cy="106209"/>
              </a:xfrm>
              <a:custGeom>
                <a:avLst/>
                <a:gdLst>
                  <a:gd name="connsiteX0" fmla="*/ 174762 w 177014"/>
                  <a:gd name="connsiteY0" fmla="*/ 5503 h 106208"/>
                  <a:gd name="connsiteX1" fmla="*/ 94944 w 177014"/>
                  <a:gd name="connsiteY1" fmla="*/ 11618 h 106208"/>
                  <a:gd name="connsiteX2" fmla="*/ 4828 w 177014"/>
                  <a:gd name="connsiteY2" fmla="*/ 101734 h 106208"/>
                  <a:gd name="connsiteX3" fmla="*/ 110071 w 177014"/>
                  <a:gd name="connsiteY3" fmla="*/ 101734 h 106208"/>
                </a:gdLst>
                <a:ahLst/>
                <a:cxnLst>
                  <a:cxn ang="0">
                    <a:pos x="connsiteX0" y="connsiteY0"/>
                  </a:cxn>
                  <a:cxn ang="0">
                    <a:pos x="connsiteX1" y="connsiteY1"/>
                  </a:cxn>
                  <a:cxn ang="0">
                    <a:pos x="connsiteX2" y="connsiteY2"/>
                  </a:cxn>
                  <a:cxn ang="0">
                    <a:pos x="connsiteX3" y="connsiteY3"/>
                  </a:cxn>
                </a:cxnLst>
                <a:rect l="l" t="t" r="r" b="b"/>
                <a:pathLst>
                  <a:path w="177014" h="106208">
                    <a:moveTo>
                      <a:pt x="174762" y="5503"/>
                    </a:moveTo>
                    <a:cubicBezTo>
                      <a:pt x="171543" y="2284"/>
                      <a:pt x="94944" y="11618"/>
                      <a:pt x="94944" y="11618"/>
                    </a:cubicBezTo>
                    <a:lnTo>
                      <a:pt x="4828" y="101734"/>
                    </a:lnTo>
                    <a:lnTo>
                      <a:pt x="110071" y="101734"/>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67" name="Freeform: Shape 1010">
                <a:extLst>
                  <a:ext uri="{FF2B5EF4-FFF2-40B4-BE49-F238E27FC236}">
                    <a16:creationId xmlns:a16="http://schemas.microsoft.com/office/drawing/2014/main" id="{87109679-E0BC-764C-AF18-15C24B34C7CC}"/>
                  </a:ext>
                </a:extLst>
              </p:cNvPr>
              <p:cNvSpPr/>
              <p:nvPr/>
            </p:nvSpPr>
            <p:spPr>
              <a:xfrm>
                <a:off x="4949809" y="682347"/>
                <a:ext cx="106209" cy="177014"/>
              </a:xfrm>
              <a:custGeom>
                <a:avLst/>
                <a:gdLst>
                  <a:gd name="connsiteX0" fmla="*/ 101381 w 106208"/>
                  <a:gd name="connsiteY0" fmla="*/ 4828 h 177014"/>
                  <a:gd name="connsiteX1" fmla="*/ 95266 w 106208"/>
                  <a:gd name="connsiteY1" fmla="*/ 84645 h 177014"/>
                  <a:gd name="connsiteX2" fmla="*/ 4828 w 106208"/>
                  <a:gd name="connsiteY2" fmla="*/ 175083 h 177014"/>
                  <a:gd name="connsiteX3" fmla="*/ 4828 w 106208"/>
                  <a:gd name="connsiteY3" fmla="*/ 69840 h 177014"/>
                </a:gdLst>
                <a:ahLst/>
                <a:cxnLst>
                  <a:cxn ang="0">
                    <a:pos x="connsiteX0" y="connsiteY0"/>
                  </a:cxn>
                  <a:cxn ang="0">
                    <a:pos x="connsiteX1" y="connsiteY1"/>
                  </a:cxn>
                  <a:cxn ang="0">
                    <a:pos x="connsiteX2" y="connsiteY2"/>
                  </a:cxn>
                  <a:cxn ang="0">
                    <a:pos x="connsiteX3" y="connsiteY3"/>
                  </a:cxn>
                </a:cxnLst>
                <a:rect l="l" t="t" r="r" b="b"/>
                <a:pathLst>
                  <a:path w="106208" h="177014">
                    <a:moveTo>
                      <a:pt x="101381" y="4828"/>
                    </a:moveTo>
                    <a:cubicBezTo>
                      <a:pt x="104599" y="8046"/>
                      <a:pt x="95266" y="84645"/>
                      <a:pt x="95266" y="84645"/>
                    </a:cubicBezTo>
                    <a:lnTo>
                      <a:pt x="4828" y="175083"/>
                    </a:lnTo>
                    <a:lnTo>
                      <a:pt x="4828" y="69840"/>
                    </a:lnTo>
                  </a:path>
                </a:pathLst>
              </a:custGeom>
              <a:noFill/>
              <a:ln w="15875"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68" name="Freeform: Shape 1011">
                <a:extLst>
                  <a:ext uri="{FF2B5EF4-FFF2-40B4-BE49-F238E27FC236}">
                    <a16:creationId xmlns:a16="http://schemas.microsoft.com/office/drawing/2014/main" id="{59A0A174-3EBA-3340-9B7E-2A1B174A65A0}"/>
                  </a:ext>
                </a:extLst>
              </p:cNvPr>
              <p:cNvSpPr/>
              <p:nvPr/>
            </p:nvSpPr>
            <p:spPr>
              <a:xfrm>
                <a:off x="4739323" y="728049"/>
                <a:ext cx="74024" cy="74024"/>
              </a:xfrm>
              <a:custGeom>
                <a:avLst/>
                <a:gdLst>
                  <a:gd name="connsiteX0" fmla="*/ 69197 w 74024"/>
                  <a:gd name="connsiteY0" fmla="*/ 4828 h 74024"/>
                  <a:gd name="connsiteX1" fmla="*/ 4828 w 74024"/>
                  <a:gd name="connsiteY1" fmla="*/ 69197 h 74024"/>
                </a:gdLst>
                <a:ahLst/>
                <a:cxnLst>
                  <a:cxn ang="0">
                    <a:pos x="connsiteX0" y="connsiteY0"/>
                  </a:cxn>
                  <a:cxn ang="0">
                    <a:pos x="connsiteX1" y="connsiteY1"/>
                  </a:cxn>
                </a:cxnLst>
                <a:rect l="l" t="t" r="r" b="b"/>
                <a:pathLst>
                  <a:path w="74024" h="74024">
                    <a:moveTo>
                      <a:pt x="69197" y="4828"/>
                    </a:moveTo>
                    <a:lnTo>
                      <a:pt x="4828" y="69197"/>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69" name="Freeform: Shape 1012">
                <a:extLst>
                  <a:ext uri="{FF2B5EF4-FFF2-40B4-BE49-F238E27FC236}">
                    <a16:creationId xmlns:a16="http://schemas.microsoft.com/office/drawing/2014/main" id="{D72DDEBD-2EB7-9346-A00F-8FA72FD991D6}"/>
                  </a:ext>
                </a:extLst>
              </p:cNvPr>
              <p:cNvSpPr/>
              <p:nvPr/>
            </p:nvSpPr>
            <p:spPr>
              <a:xfrm>
                <a:off x="4795967" y="784694"/>
                <a:ext cx="74024" cy="74024"/>
              </a:xfrm>
              <a:custGeom>
                <a:avLst/>
                <a:gdLst>
                  <a:gd name="connsiteX0" fmla="*/ 69197 w 74024"/>
                  <a:gd name="connsiteY0" fmla="*/ 4828 h 74024"/>
                  <a:gd name="connsiteX1" fmla="*/ 4828 w 74024"/>
                  <a:gd name="connsiteY1" fmla="*/ 69197 h 74024"/>
                </a:gdLst>
                <a:ahLst/>
                <a:cxnLst>
                  <a:cxn ang="0">
                    <a:pos x="connsiteX0" y="connsiteY0"/>
                  </a:cxn>
                  <a:cxn ang="0">
                    <a:pos x="connsiteX1" y="connsiteY1"/>
                  </a:cxn>
                </a:cxnLst>
                <a:rect l="l" t="t" r="r" b="b"/>
                <a:pathLst>
                  <a:path w="74024" h="74024">
                    <a:moveTo>
                      <a:pt x="69197" y="4828"/>
                    </a:moveTo>
                    <a:lnTo>
                      <a:pt x="4828" y="69197"/>
                    </a:lnTo>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70" name="Freeform: Shape 1013">
                <a:extLst>
                  <a:ext uri="{FF2B5EF4-FFF2-40B4-BE49-F238E27FC236}">
                    <a16:creationId xmlns:a16="http://schemas.microsoft.com/office/drawing/2014/main" id="{D31B792C-70DE-1D4F-B62E-99FAD391B8EE}"/>
                  </a:ext>
                </a:extLst>
              </p:cNvPr>
              <p:cNvSpPr/>
              <p:nvPr/>
            </p:nvSpPr>
            <p:spPr>
              <a:xfrm>
                <a:off x="4739323" y="767314"/>
                <a:ext cx="90116" cy="90116"/>
              </a:xfrm>
              <a:custGeom>
                <a:avLst/>
                <a:gdLst>
                  <a:gd name="connsiteX0" fmla="*/ 86576 w 90116"/>
                  <a:gd name="connsiteY0" fmla="*/ 4828 h 90116"/>
                  <a:gd name="connsiteX1" fmla="*/ 4828 w 90116"/>
                  <a:gd name="connsiteY1" fmla="*/ 86576 h 90116"/>
                </a:gdLst>
                <a:ahLst/>
                <a:cxnLst>
                  <a:cxn ang="0">
                    <a:pos x="connsiteX0" y="connsiteY0"/>
                  </a:cxn>
                  <a:cxn ang="0">
                    <a:pos x="connsiteX1" y="connsiteY1"/>
                  </a:cxn>
                </a:cxnLst>
                <a:rect l="l" t="t" r="r" b="b"/>
                <a:pathLst>
                  <a:path w="90116" h="90116">
                    <a:moveTo>
                      <a:pt x="86576" y="4828"/>
                    </a:moveTo>
                    <a:lnTo>
                      <a:pt x="4828" y="86576"/>
                    </a:lnTo>
                  </a:path>
                </a:pathLst>
              </a:custGeom>
              <a:noFill/>
              <a:ln w="15875" cap="flat">
                <a:solidFill>
                  <a:srgbClr val="FDC500"/>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71" name="Freeform: Shape 1014">
                <a:extLst>
                  <a:ext uri="{FF2B5EF4-FFF2-40B4-BE49-F238E27FC236}">
                    <a16:creationId xmlns:a16="http://schemas.microsoft.com/office/drawing/2014/main" id="{0BF7E2A3-0F71-4944-89C1-6177F22C4B10}"/>
                  </a:ext>
                </a:extLst>
              </p:cNvPr>
              <p:cNvSpPr/>
              <p:nvPr/>
            </p:nvSpPr>
            <p:spPr>
              <a:xfrm>
                <a:off x="4988994" y="477252"/>
                <a:ext cx="128738" cy="128738"/>
              </a:xfrm>
              <a:custGeom>
                <a:avLst/>
                <a:gdLst>
                  <a:gd name="connsiteX0" fmla="*/ 66702 w 128737"/>
                  <a:gd name="connsiteY0" fmla="*/ 118841 h 128737"/>
                  <a:gd name="connsiteX1" fmla="*/ 10379 w 128737"/>
                  <a:gd name="connsiteY1" fmla="*/ 62518 h 128737"/>
                  <a:gd name="connsiteX2" fmla="*/ 10379 w 128737"/>
                  <a:gd name="connsiteY2" fmla="*/ 36127 h 128737"/>
                  <a:gd name="connsiteX3" fmla="*/ 36127 w 128737"/>
                  <a:gd name="connsiteY3" fmla="*/ 10379 h 128737"/>
                  <a:gd name="connsiteX4" fmla="*/ 62518 w 128737"/>
                  <a:gd name="connsiteY4" fmla="*/ 10379 h 128737"/>
                  <a:gd name="connsiteX5" fmla="*/ 119163 w 128737"/>
                  <a:gd name="connsiteY5" fmla="*/ 67024 h 128737"/>
                  <a:gd name="connsiteX6" fmla="*/ 119163 w 128737"/>
                  <a:gd name="connsiteY6" fmla="*/ 93415 h 128737"/>
                  <a:gd name="connsiteX7" fmla="*/ 93415 w 128737"/>
                  <a:gd name="connsiteY7" fmla="*/ 119163 h 128737"/>
                  <a:gd name="connsiteX8" fmla="*/ 66702 w 128737"/>
                  <a:gd name="connsiteY8" fmla="*/ 118841 h 12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7" h="128737">
                    <a:moveTo>
                      <a:pt x="66702" y="118841"/>
                    </a:moveTo>
                    <a:lnTo>
                      <a:pt x="10379" y="62518"/>
                    </a:lnTo>
                    <a:cubicBezTo>
                      <a:pt x="2977" y="55116"/>
                      <a:pt x="2977" y="43529"/>
                      <a:pt x="10379" y="36127"/>
                    </a:cubicBezTo>
                    <a:lnTo>
                      <a:pt x="36127" y="10379"/>
                    </a:lnTo>
                    <a:cubicBezTo>
                      <a:pt x="43529" y="2977"/>
                      <a:pt x="55116" y="2977"/>
                      <a:pt x="62518" y="10379"/>
                    </a:cubicBezTo>
                    <a:lnTo>
                      <a:pt x="119163" y="67024"/>
                    </a:lnTo>
                    <a:cubicBezTo>
                      <a:pt x="126565" y="74427"/>
                      <a:pt x="126565" y="86013"/>
                      <a:pt x="119163" y="93415"/>
                    </a:cubicBezTo>
                    <a:lnTo>
                      <a:pt x="93415" y="119163"/>
                    </a:lnTo>
                    <a:cubicBezTo>
                      <a:pt x="86013" y="126243"/>
                      <a:pt x="74105" y="126243"/>
                      <a:pt x="66702" y="118841"/>
                    </a:cubicBezTo>
                    <a:close/>
                  </a:path>
                </a:pathLst>
              </a:custGeom>
              <a:noFill/>
              <a:ln w="15875" cap="flat">
                <a:solidFill>
                  <a:srgbClr val="FDC500"/>
                </a:solidFill>
                <a:prstDash val="solid"/>
                <a:round/>
              </a:ln>
            </p:spPr>
            <p:txBody>
              <a:bodyPr rtlCol="0" anchor="ctr"/>
              <a:lstStyle/>
              <a:p>
                <a:pPr defTabSz="609576">
                  <a:buClrTx/>
                  <a:defRPr/>
                </a:pPr>
                <a:endParaRPr lang="en-US" sz="2400" kern="1200" dirty="0">
                  <a:solidFill>
                    <a:srgbClr val="FDC500"/>
                  </a:solidFill>
                  <a:latin typeface="Arial" panose="020B0604020202020204" pitchFamily="34" charset="0"/>
                  <a:ea typeface="+mn-ea"/>
                  <a:cs typeface="Arial" panose="020B0604020202020204" pitchFamily="34" charset="0"/>
                </a:endParaRPr>
              </a:p>
            </p:txBody>
          </p:sp>
        </p:grpSp>
      </p:grpSp>
      <p:grpSp>
        <p:nvGrpSpPr>
          <p:cNvPr id="572" name="Group 571">
            <a:extLst>
              <a:ext uri="{FF2B5EF4-FFF2-40B4-BE49-F238E27FC236}">
                <a16:creationId xmlns:a16="http://schemas.microsoft.com/office/drawing/2014/main" id="{E561B74C-84D0-2A40-A7FD-43B106D04005}"/>
              </a:ext>
            </a:extLst>
          </p:cNvPr>
          <p:cNvGrpSpPr/>
          <p:nvPr/>
        </p:nvGrpSpPr>
        <p:grpSpPr>
          <a:xfrm>
            <a:off x="9354779" y="2523785"/>
            <a:ext cx="1900873" cy="297180"/>
            <a:chOff x="11044509" y="3370618"/>
            <a:chExt cx="2281047" cy="356616"/>
          </a:xfrm>
        </p:grpSpPr>
        <p:cxnSp>
          <p:nvCxnSpPr>
            <p:cNvPr id="573" name="Connector: Elbow 1133">
              <a:extLst>
                <a:ext uri="{FF2B5EF4-FFF2-40B4-BE49-F238E27FC236}">
                  <a16:creationId xmlns:a16="http://schemas.microsoft.com/office/drawing/2014/main" id="{B004C939-8B4A-9042-9645-B18969063D7D}"/>
                </a:ext>
              </a:extLst>
            </p:cNvPr>
            <p:cNvCxnSpPr>
              <a:cxnSpLocks/>
            </p:cNvCxnSpPr>
            <p:nvPr/>
          </p:nvCxnSpPr>
          <p:spPr>
            <a:xfrm rot="5400000" flipH="1" flipV="1">
              <a:off x="11105498" y="3463214"/>
              <a:ext cx="166123" cy="288102"/>
            </a:xfrm>
            <a:prstGeom prst="bentConnector2">
              <a:avLst/>
            </a:prstGeom>
            <a:ln w="19050">
              <a:solidFill>
                <a:srgbClr val="A166FF"/>
              </a:solidFill>
              <a:tailEnd type="arrow" w="lg" len="med"/>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nvGrpSpPr>
            <p:cNvPr id="574" name="Group 573">
              <a:extLst>
                <a:ext uri="{FF2B5EF4-FFF2-40B4-BE49-F238E27FC236}">
                  <a16:creationId xmlns:a16="http://schemas.microsoft.com/office/drawing/2014/main" id="{B983415A-5CEF-0648-8CFA-121BAACF39A0}"/>
                </a:ext>
              </a:extLst>
            </p:cNvPr>
            <p:cNvGrpSpPr/>
            <p:nvPr/>
          </p:nvGrpSpPr>
          <p:grpSpPr>
            <a:xfrm>
              <a:off x="12350990" y="3386552"/>
              <a:ext cx="404028" cy="322423"/>
              <a:chOff x="6630539" y="5287514"/>
              <a:chExt cx="1865762" cy="1488919"/>
            </a:xfrm>
          </p:grpSpPr>
          <p:sp>
            <p:nvSpPr>
              <p:cNvPr id="671" name="Freeform: Shape 1231">
                <a:extLst>
                  <a:ext uri="{FF2B5EF4-FFF2-40B4-BE49-F238E27FC236}">
                    <a16:creationId xmlns:a16="http://schemas.microsoft.com/office/drawing/2014/main" id="{2D4AD23B-466F-F44F-8C65-635AE1A001DB}"/>
                  </a:ext>
                </a:extLst>
              </p:cNvPr>
              <p:cNvSpPr/>
              <p:nvPr/>
            </p:nvSpPr>
            <p:spPr>
              <a:xfrm>
                <a:off x="7750331" y="6186674"/>
                <a:ext cx="589759" cy="589759"/>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2" name="Freeform: Shape 1232">
                <a:extLst>
                  <a:ext uri="{FF2B5EF4-FFF2-40B4-BE49-F238E27FC236}">
                    <a16:creationId xmlns:a16="http://schemas.microsoft.com/office/drawing/2014/main" id="{0AC42942-AE89-2542-9BDA-21F274EC424D}"/>
                  </a:ext>
                </a:extLst>
              </p:cNvPr>
              <p:cNvSpPr/>
              <p:nvPr/>
            </p:nvSpPr>
            <p:spPr>
              <a:xfrm>
                <a:off x="7919525" y="6357802"/>
                <a:ext cx="251374" cy="251374"/>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3" name="Freeform: Shape 1233">
                <a:extLst>
                  <a:ext uri="{FF2B5EF4-FFF2-40B4-BE49-F238E27FC236}">
                    <a16:creationId xmlns:a16="http://schemas.microsoft.com/office/drawing/2014/main" id="{D0827BF1-8334-8E40-9AFB-3593820BD96C}"/>
                  </a:ext>
                </a:extLst>
              </p:cNvPr>
              <p:cNvSpPr/>
              <p:nvPr/>
            </p:nvSpPr>
            <p:spPr>
              <a:xfrm>
                <a:off x="7997836" y="6436114"/>
                <a:ext cx="96681" cy="96681"/>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4" name="Freeform: Shape 1234">
                <a:extLst>
                  <a:ext uri="{FF2B5EF4-FFF2-40B4-BE49-F238E27FC236}">
                    <a16:creationId xmlns:a16="http://schemas.microsoft.com/office/drawing/2014/main" id="{A1EDFB45-7F64-4B4C-8967-6661A586B826}"/>
                  </a:ext>
                </a:extLst>
              </p:cNvPr>
              <p:cNvSpPr/>
              <p:nvPr/>
            </p:nvSpPr>
            <p:spPr>
              <a:xfrm>
                <a:off x="6630539" y="5548499"/>
                <a:ext cx="1119001" cy="1119001"/>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5" name="Freeform: Shape 1235">
                <a:extLst>
                  <a:ext uri="{FF2B5EF4-FFF2-40B4-BE49-F238E27FC236}">
                    <a16:creationId xmlns:a16="http://schemas.microsoft.com/office/drawing/2014/main" id="{523FF38B-FAFC-8B4D-A9A8-F382CA74A9CA}"/>
                  </a:ext>
                </a:extLst>
              </p:cNvPr>
              <p:cNvSpPr/>
              <p:nvPr/>
            </p:nvSpPr>
            <p:spPr>
              <a:xfrm>
                <a:off x="6951565" y="5873196"/>
                <a:ext cx="476954" cy="476954"/>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6" name="Freeform: Shape 1236">
                <a:extLst>
                  <a:ext uri="{FF2B5EF4-FFF2-40B4-BE49-F238E27FC236}">
                    <a16:creationId xmlns:a16="http://schemas.microsoft.com/office/drawing/2014/main" id="{314E830D-A728-2040-8813-FFDFE55B3831}"/>
                  </a:ext>
                </a:extLst>
              </p:cNvPr>
              <p:cNvSpPr/>
              <p:nvPr/>
            </p:nvSpPr>
            <p:spPr>
              <a:xfrm>
                <a:off x="7100152" y="6021782"/>
                <a:ext cx="183440" cy="183440"/>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7" name="Freeform: Shape 1237">
                <a:extLst>
                  <a:ext uri="{FF2B5EF4-FFF2-40B4-BE49-F238E27FC236}">
                    <a16:creationId xmlns:a16="http://schemas.microsoft.com/office/drawing/2014/main" id="{70310EB5-AE0C-3D40-AE46-4C02D21585F6}"/>
                  </a:ext>
                </a:extLst>
              </p:cNvPr>
              <p:cNvSpPr/>
              <p:nvPr/>
            </p:nvSpPr>
            <p:spPr>
              <a:xfrm>
                <a:off x="7702707" y="5287514"/>
                <a:ext cx="793594" cy="793594"/>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8" name="Freeform: Shape 1238">
                <a:extLst>
                  <a:ext uri="{FF2B5EF4-FFF2-40B4-BE49-F238E27FC236}">
                    <a16:creationId xmlns:a16="http://schemas.microsoft.com/office/drawing/2014/main" id="{AF22BB1A-07DB-B241-BC3D-B0E50EB6F61F}"/>
                  </a:ext>
                </a:extLst>
              </p:cNvPr>
              <p:cNvSpPr/>
              <p:nvPr/>
            </p:nvSpPr>
            <p:spPr>
              <a:xfrm>
                <a:off x="7930378" y="5517789"/>
                <a:ext cx="338255" cy="338255"/>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9" name="Freeform: Shape 1239">
                <a:extLst>
                  <a:ext uri="{FF2B5EF4-FFF2-40B4-BE49-F238E27FC236}">
                    <a16:creationId xmlns:a16="http://schemas.microsoft.com/office/drawing/2014/main" id="{34ED1DC4-672F-8C43-9F89-BB5FE4121B94}"/>
                  </a:ext>
                </a:extLst>
              </p:cNvPr>
              <p:cNvSpPr/>
              <p:nvPr/>
            </p:nvSpPr>
            <p:spPr>
              <a:xfrm>
                <a:off x="8035756" y="5623166"/>
                <a:ext cx="130096" cy="130096"/>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575" name="Group 574">
              <a:extLst>
                <a:ext uri="{FF2B5EF4-FFF2-40B4-BE49-F238E27FC236}">
                  <a16:creationId xmlns:a16="http://schemas.microsoft.com/office/drawing/2014/main" id="{AA916B55-B373-8245-999F-F8E5D8EFBB32}"/>
                </a:ext>
              </a:extLst>
            </p:cNvPr>
            <p:cNvGrpSpPr/>
            <p:nvPr/>
          </p:nvGrpSpPr>
          <p:grpSpPr>
            <a:xfrm>
              <a:off x="12862772" y="3370618"/>
              <a:ext cx="462784" cy="356616"/>
              <a:chOff x="13914391" y="3271480"/>
              <a:chExt cx="462784" cy="356616"/>
            </a:xfrm>
          </p:grpSpPr>
          <p:grpSp>
            <p:nvGrpSpPr>
              <p:cNvPr id="631" name="Group 630">
                <a:extLst>
                  <a:ext uri="{FF2B5EF4-FFF2-40B4-BE49-F238E27FC236}">
                    <a16:creationId xmlns:a16="http://schemas.microsoft.com/office/drawing/2014/main" id="{3B6B5DC5-EBE2-6C40-838A-5CE6F31934FD}"/>
                  </a:ext>
                </a:extLst>
              </p:cNvPr>
              <p:cNvGrpSpPr/>
              <p:nvPr/>
            </p:nvGrpSpPr>
            <p:grpSpPr>
              <a:xfrm>
                <a:off x="13914391" y="3271480"/>
                <a:ext cx="334784" cy="292114"/>
                <a:chOff x="8648967" y="2983833"/>
                <a:chExt cx="1285975" cy="1122070"/>
              </a:xfrm>
            </p:grpSpPr>
            <p:sp>
              <p:nvSpPr>
                <p:cNvPr id="659" name="Freeform: Shape 1219">
                  <a:extLst>
                    <a:ext uri="{FF2B5EF4-FFF2-40B4-BE49-F238E27FC236}">
                      <a16:creationId xmlns:a16="http://schemas.microsoft.com/office/drawing/2014/main" id="{0A52613D-6B54-8445-BC5A-E5CFA8624C87}"/>
                    </a:ext>
                  </a:extLst>
                </p:cNvPr>
                <p:cNvSpPr/>
                <p:nvPr/>
              </p:nvSpPr>
              <p:spPr>
                <a:xfrm>
                  <a:off x="9051631" y="3389926"/>
                  <a:ext cx="822960" cy="576072"/>
                </a:xfrm>
                <a:custGeom>
                  <a:avLst/>
                  <a:gdLst>
                    <a:gd name="connsiteX0" fmla="*/ 288051 w 289660"/>
                    <a:gd name="connsiteY0" fmla="*/ 93657 h 202762"/>
                    <a:gd name="connsiteX1" fmla="*/ 288051 w 289660"/>
                    <a:gd name="connsiteY1" fmla="*/ 12552 h 202762"/>
                    <a:gd name="connsiteX2" fmla="*/ 280327 w 289660"/>
                    <a:gd name="connsiteY2" fmla="*/ 4828 h 202762"/>
                    <a:gd name="connsiteX3" fmla="*/ 12552 w 289660"/>
                    <a:gd name="connsiteY3" fmla="*/ 4828 h 202762"/>
                    <a:gd name="connsiteX4" fmla="*/ 4828 w 289660"/>
                    <a:gd name="connsiteY4" fmla="*/ 12552 h 202762"/>
                    <a:gd name="connsiteX5" fmla="*/ 4828 w 289660"/>
                    <a:gd name="connsiteY5" fmla="*/ 190854 h 202762"/>
                    <a:gd name="connsiteX6" fmla="*/ 12552 w 289660"/>
                    <a:gd name="connsiteY6" fmla="*/ 198578 h 202762"/>
                    <a:gd name="connsiteX7" fmla="*/ 225613 w 289660"/>
                    <a:gd name="connsiteY7" fmla="*/ 198578 h 20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660" h="202762">
                      <a:moveTo>
                        <a:pt x="288051" y="93657"/>
                      </a:moveTo>
                      <a:lnTo>
                        <a:pt x="288051" y="12552"/>
                      </a:lnTo>
                      <a:cubicBezTo>
                        <a:pt x="288051" y="8046"/>
                        <a:pt x="284511" y="4828"/>
                        <a:pt x="280327" y="4828"/>
                      </a:cubicBezTo>
                      <a:lnTo>
                        <a:pt x="12552" y="4828"/>
                      </a:lnTo>
                      <a:cubicBezTo>
                        <a:pt x="8046" y="4828"/>
                        <a:pt x="4828" y="8368"/>
                        <a:pt x="4828" y="12552"/>
                      </a:cubicBezTo>
                      <a:lnTo>
                        <a:pt x="4828" y="190854"/>
                      </a:lnTo>
                      <a:cubicBezTo>
                        <a:pt x="4828" y="195360"/>
                        <a:pt x="8368" y="198578"/>
                        <a:pt x="12552" y="198578"/>
                      </a:cubicBezTo>
                      <a:lnTo>
                        <a:pt x="225613" y="19857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0" name="Freeform: Shape 1220">
                  <a:extLst>
                    <a:ext uri="{FF2B5EF4-FFF2-40B4-BE49-F238E27FC236}">
                      <a16:creationId xmlns:a16="http://schemas.microsoft.com/office/drawing/2014/main" id="{FF164B19-681F-034E-AE79-088340D01165}"/>
                    </a:ext>
                  </a:extLst>
                </p:cNvPr>
                <p:cNvSpPr/>
                <p:nvPr/>
              </p:nvSpPr>
              <p:spPr>
                <a:xfrm>
                  <a:off x="8896185" y="4005319"/>
                  <a:ext cx="841248" cy="100584"/>
                </a:xfrm>
                <a:custGeom>
                  <a:avLst/>
                  <a:gdLst>
                    <a:gd name="connsiteX0" fmla="*/ 291913 w 296096"/>
                    <a:gd name="connsiteY0" fmla="*/ 33472 h 35402"/>
                    <a:gd name="connsiteX1" fmla="*/ 28000 w 296096"/>
                    <a:gd name="connsiteY1" fmla="*/ 33472 h 35402"/>
                    <a:gd name="connsiteX2" fmla="*/ 4828 w 296096"/>
                    <a:gd name="connsiteY2" fmla="*/ 23495 h 35402"/>
                    <a:gd name="connsiteX3" fmla="*/ 4828 w 296096"/>
                    <a:gd name="connsiteY3" fmla="*/ 4828 h 35402"/>
                    <a:gd name="connsiteX4" fmla="*/ 42483 w 296096"/>
                    <a:gd name="connsiteY4" fmla="*/ 4828 h 3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96" h="35402">
                      <a:moveTo>
                        <a:pt x="291913" y="33472"/>
                      </a:moveTo>
                      <a:lnTo>
                        <a:pt x="28000" y="33472"/>
                      </a:lnTo>
                      <a:cubicBezTo>
                        <a:pt x="28000" y="33472"/>
                        <a:pt x="11265" y="33472"/>
                        <a:pt x="4828" y="23495"/>
                      </a:cubicBezTo>
                      <a:lnTo>
                        <a:pt x="4828" y="4828"/>
                      </a:lnTo>
                      <a:lnTo>
                        <a:pt x="42483" y="482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1" name="Freeform: Shape 1221">
                  <a:extLst>
                    <a:ext uri="{FF2B5EF4-FFF2-40B4-BE49-F238E27FC236}">
                      <a16:creationId xmlns:a16="http://schemas.microsoft.com/office/drawing/2014/main" id="{2F17E906-AF03-194A-9E7D-A48A1879BC01}"/>
                    </a:ext>
                  </a:extLst>
                </p:cNvPr>
                <p:cNvSpPr/>
                <p:nvPr/>
              </p:nvSpPr>
              <p:spPr>
                <a:xfrm>
                  <a:off x="8993109" y="3337806"/>
                  <a:ext cx="941833" cy="685799"/>
                </a:xfrm>
                <a:custGeom>
                  <a:avLst/>
                  <a:gdLst>
                    <a:gd name="connsiteX0" fmla="*/ 327638 w 331499"/>
                    <a:gd name="connsiteY0" fmla="*/ 93335 h 241383"/>
                    <a:gd name="connsiteX1" fmla="*/ 327638 w 331499"/>
                    <a:gd name="connsiteY1" fmla="*/ 12552 h 241383"/>
                    <a:gd name="connsiteX2" fmla="*/ 319913 w 331499"/>
                    <a:gd name="connsiteY2" fmla="*/ 4828 h 241383"/>
                    <a:gd name="connsiteX3" fmla="*/ 12552 w 331499"/>
                    <a:gd name="connsiteY3" fmla="*/ 4828 h 241383"/>
                    <a:gd name="connsiteX4" fmla="*/ 4828 w 331499"/>
                    <a:gd name="connsiteY4" fmla="*/ 12552 h 241383"/>
                    <a:gd name="connsiteX5" fmla="*/ 4828 w 331499"/>
                    <a:gd name="connsiteY5" fmla="*/ 232050 h 241383"/>
                    <a:gd name="connsiteX6" fmla="*/ 12552 w 331499"/>
                    <a:gd name="connsiteY6" fmla="*/ 239774 h 241383"/>
                    <a:gd name="connsiteX7" fmla="*/ 255223 w 331499"/>
                    <a:gd name="connsiteY7" fmla="*/ 239774 h 2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99" h="241383">
                      <a:moveTo>
                        <a:pt x="327638" y="93335"/>
                      </a:moveTo>
                      <a:lnTo>
                        <a:pt x="327638" y="12552"/>
                      </a:lnTo>
                      <a:cubicBezTo>
                        <a:pt x="327638" y="8046"/>
                        <a:pt x="324097" y="4828"/>
                        <a:pt x="319913" y="4828"/>
                      </a:cubicBezTo>
                      <a:lnTo>
                        <a:pt x="12552" y="4828"/>
                      </a:lnTo>
                      <a:cubicBezTo>
                        <a:pt x="8046" y="4828"/>
                        <a:pt x="4828" y="8368"/>
                        <a:pt x="4828" y="12552"/>
                      </a:cubicBezTo>
                      <a:lnTo>
                        <a:pt x="4828" y="232050"/>
                      </a:lnTo>
                      <a:cubicBezTo>
                        <a:pt x="4828" y="236556"/>
                        <a:pt x="8368" y="239774"/>
                        <a:pt x="12552" y="239774"/>
                      </a:cubicBezTo>
                      <a:lnTo>
                        <a:pt x="255223" y="239774"/>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2" name="Freeform: Shape 1222">
                  <a:extLst>
                    <a:ext uri="{FF2B5EF4-FFF2-40B4-BE49-F238E27FC236}">
                      <a16:creationId xmlns:a16="http://schemas.microsoft.com/office/drawing/2014/main" id="{59B2B322-E9F7-B24A-B38F-55CA7B7040F5}"/>
                    </a:ext>
                  </a:extLst>
                </p:cNvPr>
                <p:cNvSpPr/>
                <p:nvPr/>
              </p:nvSpPr>
              <p:spPr>
                <a:xfrm>
                  <a:off x="9042974" y="3275721"/>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3" name="Freeform: Shape 1223">
                  <a:extLst>
                    <a:ext uri="{FF2B5EF4-FFF2-40B4-BE49-F238E27FC236}">
                      <a16:creationId xmlns:a16="http://schemas.microsoft.com/office/drawing/2014/main" id="{3F73B12C-78CC-8A42-80BC-E68E32161D0D}"/>
                    </a:ext>
                  </a:extLst>
                </p:cNvPr>
                <p:cNvSpPr/>
                <p:nvPr/>
              </p:nvSpPr>
              <p:spPr>
                <a:xfrm>
                  <a:off x="8961937" y="3162673"/>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4" name="Freeform: Shape 1224">
                  <a:extLst>
                    <a:ext uri="{FF2B5EF4-FFF2-40B4-BE49-F238E27FC236}">
                      <a16:creationId xmlns:a16="http://schemas.microsoft.com/office/drawing/2014/main" id="{D35F2A53-D5BD-8C4C-93C9-8062CBD5868E}"/>
                    </a:ext>
                  </a:extLst>
                </p:cNvPr>
                <p:cNvSpPr/>
                <p:nvPr/>
              </p:nvSpPr>
              <p:spPr>
                <a:xfrm>
                  <a:off x="9074170" y="3039948"/>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5" name="Freeform: Shape 1225">
                  <a:extLst>
                    <a:ext uri="{FF2B5EF4-FFF2-40B4-BE49-F238E27FC236}">
                      <a16:creationId xmlns:a16="http://schemas.microsoft.com/office/drawing/2014/main" id="{FBF38F88-B9EA-1145-8A8B-96B978608299}"/>
                    </a:ext>
                  </a:extLst>
                </p:cNvPr>
                <p:cNvSpPr/>
                <p:nvPr/>
              </p:nvSpPr>
              <p:spPr>
                <a:xfrm>
                  <a:off x="8648967" y="2983833"/>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6" name="Freeform: Shape 1226">
                  <a:extLst>
                    <a:ext uri="{FF2B5EF4-FFF2-40B4-BE49-F238E27FC236}">
                      <a16:creationId xmlns:a16="http://schemas.microsoft.com/office/drawing/2014/main" id="{5411D848-F21A-0F4D-A95E-32CEBD355864}"/>
                    </a:ext>
                  </a:extLst>
                </p:cNvPr>
                <p:cNvSpPr/>
                <p:nvPr/>
              </p:nvSpPr>
              <p:spPr>
                <a:xfrm>
                  <a:off x="9164560" y="3227184"/>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7" name="Freeform: Shape 1227">
                  <a:extLst>
                    <a:ext uri="{FF2B5EF4-FFF2-40B4-BE49-F238E27FC236}">
                      <a16:creationId xmlns:a16="http://schemas.microsoft.com/office/drawing/2014/main" id="{43A189B5-B503-0443-B6A2-41430556F327}"/>
                    </a:ext>
                  </a:extLst>
                </p:cNvPr>
                <p:cNvSpPr/>
                <p:nvPr/>
              </p:nvSpPr>
              <p:spPr>
                <a:xfrm>
                  <a:off x="8885650" y="3287035"/>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8" name="Freeform: Shape 1228">
                  <a:extLst>
                    <a:ext uri="{FF2B5EF4-FFF2-40B4-BE49-F238E27FC236}">
                      <a16:creationId xmlns:a16="http://schemas.microsoft.com/office/drawing/2014/main" id="{C4A87BD9-CF48-DA44-9201-48692AD9DFC8}"/>
                    </a:ext>
                  </a:extLst>
                </p:cNvPr>
                <p:cNvSpPr/>
                <p:nvPr/>
              </p:nvSpPr>
              <p:spPr>
                <a:xfrm>
                  <a:off x="8867336" y="3474179"/>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69" name="Freeform: Shape 1229">
                  <a:extLst>
                    <a:ext uri="{FF2B5EF4-FFF2-40B4-BE49-F238E27FC236}">
                      <a16:creationId xmlns:a16="http://schemas.microsoft.com/office/drawing/2014/main" id="{1F32BD30-2911-874E-A704-87776E0FD183}"/>
                    </a:ext>
                  </a:extLst>
                </p:cNvPr>
                <p:cNvSpPr/>
                <p:nvPr/>
              </p:nvSpPr>
              <p:spPr>
                <a:xfrm>
                  <a:off x="8743699" y="3361947"/>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70" name="Freeform: Shape 1230">
                  <a:extLst>
                    <a:ext uri="{FF2B5EF4-FFF2-40B4-BE49-F238E27FC236}">
                      <a16:creationId xmlns:a16="http://schemas.microsoft.com/office/drawing/2014/main" id="{2EC31FC5-CFB7-8E46-BE4C-8CECA3E9E2AE}"/>
                    </a:ext>
                  </a:extLst>
                </p:cNvPr>
                <p:cNvSpPr/>
                <p:nvPr/>
              </p:nvSpPr>
              <p:spPr>
                <a:xfrm>
                  <a:off x="8809425" y="3151601"/>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632" name="Group 631">
                <a:extLst>
                  <a:ext uri="{FF2B5EF4-FFF2-40B4-BE49-F238E27FC236}">
                    <a16:creationId xmlns:a16="http://schemas.microsoft.com/office/drawing/2014/main" id="{7E1CCF11-7E6D-854E-A83D-AA62D4D3212A}"/>
                  </a:ext>
                </a:extLst>
              </p:cNvPr>
              <p:cNvGrpSpPr/>
              <p:nvPr/>
            </p:nvGrpSpPr>
            <p:grpSpPr>
              <a:xfrm>
                <a:off x="14043618" y="3396602"/>
                <a:ext cx="167758" cy="108313"/>
                <a:chOff x="9145357" y="3464451"/>
                <a:chExt cx="644395" cy="416052"/>
              </a:xfrm>
            </p:grpSpPr>
            <p:sp>
              <p:nvSpPr>
                <p:cNvPr id="640" name="Freeform: Shape 1200">
                  <a:extLst>
                    <a:ext uri="{FF2B5EF4-FFF2-40B4-BE49-F238E27FC236}">
                      <a16:creationId xmlns:a16="http://schemas.microsoft.com/office/drawing/2014/main" id="{6F984136-CD0C-DF4B-9A08-2312845A77F6}"/>
                    </a:ext>
                  </a:extLst>
                </p:cNvPr>
                <p:cNvSpPr/>
                <p:nvPr/>
              </p:nvSpPr>
              <p:spPr>
                <a:xfrm>
                  <a:off x="9222167" y="3515657"/>
                  <a:ext cx="228600" cy="27431"/>
                </a:xfrm>
                <a:custGeom>
                  <a:avLst/>
                  <a:gdLst>
                    <a:gd name="connsiteX0" fmla="*/ 2414 w 80461"/>
                    <a:gd name="connsiteY0" fmla="*/ 2414 h 9655"/>
                    <a:gd name="connsiteX1" fmla="*/ 78691 w 80461"/>
                    <a:gd name="connsiteY1" fmla="*/ 2414 h 9655"/>
                    <a:gd name="connsiteX2" fmla="*/ 78691 w 80461"/>
                    <a:gd name="connsiteY2" fmla="*/ 8207 h 9655"/>
                    <a:gd name="connsiteX3" fmla="*/ 2414 w 80461"/>
                    <a:gd name="connsiteY3" fmla="*/ 8207 h 9655"/>
                  </a:gdLst>
                  <a:ahLst/>
                  <a:cxnLst>
                    <a:cxn ang="0">
                      <a:pos x="connsiteX0" y="connsiteY0"/>
                    </a:cxn>
                    <a:cxn ang="0">
                      <a:pos x="connsiteX1" y="connsiteY1"/>
                    </a:cxn>
                    <a:cxn ang="0">
                      <a:pos x="connsiteX2" y="connsiteY2"/>
                    </a:cxn>
                    <a:cxn ang="0">
                      <a:pos x="connsiteX3" y="connsiteY3"/>
                    </a:cxn>
                  </a:cxnLst>
                  <a:rect l="l" t="t" r="r" b="b"/>
                  <a:pathLst>
                    <a:path w="80461" h="9655">
                      <a:moveTo>
                        <a:pt x="2414" y="2414"/>
                      </a:moveTo>
                      <a:lnTo>
                        <a:pt x="78691" y="2414"/>
                      </a:lnTo>
                      <a:lnTo>
                        <a:pt x="78691"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1" name="Freeform: Shape 1201">
                  <a:extLst>
                    <a:ext uri="{FF2B5EF4-FFF2-40B4-BE49-F238E27FC236}">
                      <a16:creationId xmlns:a16="http://schemas.microsoft.com/office/drawing/2014/main" id="{B32D3D7D-1060-CA4D-8C03-4D7D513B38BD}"/>
                    </a:ext>
                  </a:extLst>
                </p:cNvPr>
                <p:cNvSpPr/>
                <p:nvPr/>
              </p:nvSpPr>
              <p:spPr>
                <a:xfrm>
                  <a:off x="9461847" y="3515086"/>
                  <a:ext cx="164592" cy="27431"/>
                </a:xfrm>
                <a:custGeom>
                  <a:avLst/>
                  <a:gdLst>
                    <a:gd name="connsiteX0" fmla="*/ 57771 w 57932"/>
                    <a:gd name="connsiteY0" fmla="*/ 8207 h 9655"/>
                    <a:gd name="connsiteX1" fmla="*/ 2414 w 57932"/>
                    <a:gd name="connsiteY1" fmla="*/ 8207 h 9655"/>
                    <a:gd name="connsiteX2" fmla="*/ 2414 w 57932"/>
                    <a:gd name="connsiteY2" fmla="*/ 2414 h 9655"/>
                    <a:gd name="connsiteX3" fmla="*/ 57771 w 57932"/>
                    <a:gd name="connsiteY3" fmla="*/ 2414 h 9655"/>
                  </a:gdLst>
                  <a:ahLst/>
                  <a:cxnLst>
                    <a:cxn ang="0">
                      <a:pos x="connsiteX0" y="connsiteY0"/>
                    </a:cxn>
                    <a:cxn ang="0">
                      <a:pos x="connsiteX1" y="connsiteY1"/>
                    </a:cxn>
                    <a:cxn ang="0">
                      <a:pos x="connsiteX2" y="connsiteY2"/>
                    </a:cxn>
                    <a:cxn ang="0">
                      <a:pos x="connsiteX3" y="connsiteY3"/>
                    </a:cxn>
                  </a:cxnLst>
                  <a:rect l="l" t="t" r="r" b="b"/>
                  <a:pathLst>
                    <a:path w="57932" h="9655">
                      <a:moveTo>
                        <a:pt x="57771" y="8207"/>
                      </a:moveTo>
                      <a:lnTo>
                        <a:pt x="2414" y="8207"/>
                      </a:lnTo>
                      <a:lnTo>
                        <a:pt x="2414" y="2414"/>
                      </a:lnTo>
                      <a:lnTo>
                        <a:pt x="57771"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2" name="Freeform: Shape 1202">
                  <a:extLst>
                    <a:ext uri="{FF2B5EF4-FFF2-40B4-BE49-F238E27FC236}">
                      <a16:creationId xmlns:a16="http://schemas.microsoft.com/office/drawing/2014/main" id="{BA94C5D4-B682-7646-B0FA-B9ADCDA5FEB2}"/>
                    </a:ext>
                  </a:extLst>
                </p:cNvPr>
                <p:cNvSpPr/>
                <p:nvPr/>
              </p:nvSpPr>
              <p:spPr>
                <a:xfrm>
                  <a:off x="9278861" y="3589722"/>
                  <a:ext cx="301753" cy="27431"/>
                </a:xfrm>
                <a:custGeom>
                  <a:avLst/>
                  <a:gdLst>
                    <a:gd name="connsiteX0" fmla="*/ 2414 w 106208"/>
                    <a:gd name="connsiteY0" fmla="*/ 2414 h 9655"/>
                    <a:gd name="connsiteX1" fmla="*/ 104760 w 106208"/>
                    <a:gd name="connsiteY1" fmla="*/ 2414 h 9655"/>
                    <a:gd name="connsiteX2" fmla="*/ 104760 w 106208"/>
                    <a:gd name="connsiteY2" fmla="*/ 8207 h 9655"/>
                    <a:gd name="connsiteX3" fmla="*/ 2414 w 106208"/>
                    <a:gd name="connsiteY3" fmla="*/ 8207 h 9655"/>
                  </a:gdLst>
                  <a:ahLst/>
                  <a:cxnLst>
                    <a:cxn ang="0">
                      <a:pos x="connsiteX0" y="connsiteY0"/>
                    </a:cxn>
                    <a:cxn ang="0">
                      <a:pos x="connsiteX1" y="connsiteY1"/>
                    </a:cxn>
                    <a:cxn ang="0">
                      <a:pos x="connsiteX2" y="connsiteY2"/>
                    </a:cxn>
                    <a:cxn ang="0">
                      <a:pos x="connsiteX3" y="connsiteY3"/>
                    </a:cxn>
                  </a:cxnLst>
                  <a:rect l="l" t="t" r="r" b="b"/>
                  <a:pathLst>
                    <a:path w="106208" h="9655">
                      <a:moveTo>
                        <a:pt x="2414" y="2414"/>
                      </a:moveTo>
                      <a:lnTo>
                        <a:pt x="104760" y="2414"/>
                      </a:lnTo>
                      <a:lnTo>
                        <a:pt x="104760"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3" name="Freeform: Shape 1203">
                  <a:extLst>
                    <a:ext uri="{FF2B5EF4-FFF2-40B4-BE49-F238E27FC236}">
                      <a16:creationId xmlns:a16="http://schemas.microsoft.com/office/drawing/2014/main" id="{789F8B42-2CC2-F04E-8FE7-A91975B81015}"/>
                    </a:ext>
                  </a:extLst>
                </p:cNvPr>
                <p:cNvSpPr/>
                <p:nvPr/>
              </p:nvSpPr>
              <p:spPr>
                <a:xfrm>
                  <a:off x="9689168" y="3590484"/>
                  <a:ext cx="100584" cy="27431"/>
                </a:xfrm>
                <a:custGeom>
                  <a:avLst/>
                  <a:gdLst>
                    <a:gd name="connsiteX0" fmla="*/ 33955 w 35402"/>
                    <a:gd name="connsiteY0" fmla="*/ 8207 h 9655"/>
                    <a:gd name="connsiteX1" fmla="*/ 2414 w 35402"/>
                    <a:gd name="connsiteY1" fmla="*/ 8207 h 9655"/>
                    <a:gd name="connsiteX2" fmla="*/ 2414 w 35402"/>
                    <a:gd name="connsiteY2" fmla="*/ 2414 h 9655"/>
                    <a:gd name="connsiteX3" fmla="*/ 33955 w 35402"/>
                    <a:gd name="connsiteY3" fmla="*/ 2414 h 9655"/>
                  </a:gdLst>
                  <a:ahLst/>
                  <a:cxnLst>
                    <a:cxn ang="0">
                      <a:pos x="connsiteX0" y="connsiteY0"/>
                    </a:cxn>
                    <a:cxn ang="0">
                      <a:pos x="connsiteX1" y="connsiteY1"/>
                    </a:cxn>
                    <a:cxn ang="0">
                      <a:pos x="connsiteX2" y="connsiteY2"/>
                    </a:cxn>
                    <a:cxn ang="0">
                      <a:pos x="connsiteX3" y="connsiteY3"/>
                    </a:cxn>
                  </a:cxnLst>
                  <a:rect l="l" t="t" r="r" b="b"/>
                  <a:pathLst>
                    <a:path w="35402" h="9655">
                      <a:moveTo>
                        <a:pt x="33955" y="8207"/>
                      </a:moveTo>
                      <a:lnTo>
                        <a:pt x="2414" y="8207"/>
                      </a:lnTo>
                      <a:lnTo>
                        <a:pt x="2414" y="2414"/>
                      </a:lnTo>
                      <a:lnTo>
                        <a:pt x="33955"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4" name="Freeform: Shape 1204">
                  <a:extLst>
                    <a:ext uri="{FF2B5EF4-FFF2-40B4-BE49-F238E27FC236}">
                      <a16:creationId xmlns:a16="http://schemas.microsoft.com/office/drawing/2014/main" id="{678E9877-73B8-154C-A6A2-7A6225CAE1EA}"/>
                    </a:ext>
                  </a:extLst>
                </p:cNvPr>
                <p:cNvSpPr/>
                <p:nvPr/>
              </p:nvSpPr>
              <p:spPr>
                <a:xfrm>
                  <a:off x="9582441" y="3589722"/>
                  <a:ext cx="100584" cy="27431"/>
                </a:xfrm>
                <a:custGeom>
                  <a:avLst/>
                  <a:gdLst>
                    <a:gd name="connsiteX0" fmla="*/ 2414 w 35402"/>
                    <a:gd name="connsiteY0" fmla="*/ 2414 h 9655"/>
                    <a:gd name="connsiteX1" fmla="*/ 34598 w 35402"/>
                    <a:gd name="connsiteY1" fmla="*/ 2414 h 9655"/>
                    <a:gd name="connsiteX2" fmla="*/ 34598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598" y="2414"/>
                      </a:lnTo>
                      <a:lnTo>
                        <a:pt x="3459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5" name="Freeform: Shape 1205">
                  <a:extLst>
                    <a:ext uri="{FF2B5EF4-FFF2-40B4-BE49-F238E27FC236}">
                      <a16:creationId xmlns:a16="http://schemas.microsoft.com/office/drawing/2014/main" id="{BAE9C227-9FB1-344C-81E4-8545A8FC4BC5}"/>
                    </a:ext>
                  </a:extLst>
                </p:cNvPr>
                <p:cNvSpPr/>
                <p:nvPr/>
              </p:nvSpPr>
              <p:spPr>
                <a:xfrm>
                  <a:off x="9375786" y="3664702"/>
                  <a:ext cx="265176" cy="27431"/>
                </a:xfrm>
                <a:custGeom>
                  <a:avLst/>
                  <a:gdLst>
                    <a:gd name="connsiteX0" fmla="*/ 2414 w 93334"/>
                    <a:gd name="connsiteY0" fmla="*/ 2414 h 9655"/>
                    <a:gd name="connsiteX1" fmla="*/ 92208 w 93334"/>
                    <a:gd name="connsiteY1" fmla="*/ 2414 h 9655"/>
                    <a:gd name="connsiteX2" fmla="*/ 92208 w 93334"/>
                    <a:gd name="connsiteY2" fmla="*/ 8207 h 9655"/>
                    <a:gd name="connsiteX3" fmla="*/ 2414 w 93334"/>
                    <a:gd name="connsiteY3" fmla="*/ 8207 h 9655"/>
                  </a:gdLst>
                  <a:ahLst/>
                  <a:cxnLst>
                    <a:cxn ang="0">
                      <a:pos x="connsiteX0" y="connsiteY0"/>
                    </a:cxn>
                    <a:cxn ang="0">
                      <a:pos x="connsiteX1" y="connsiteY1"/>
                    </a:cxn>
                    <a:cxn ang="0">
                      <a:pos x="connsiteX2" y="connsiteY2"/>
                    </a:cxn>
                    <a:cxn ang="0">
                      <a:pos x="connsiteX3" y="connsiteY3"/>
                    </a:cxn>
                  </a:cxnLst>
                  <a:rect l="l" t="t" r="r" b="b"/>
                  <a:pathLst>
                    <a:path w="93334" h="9655">
                      <a:moveTo>
                        <a:pt x="2414" y="2414"/>
                      </a:moveTo>
                      <a:lnTo>
                        <a:pt x="92208" y="2414"/>
                      </a:lnTo>
                      <a:lnTo>
                        <a:pt x="9220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6" name="Freeform: Shape 1206">
                  <a:extLst>
                    <a:ext uri="{FF2B5EF4-FFF2-40B4-BE49-F238E27FC236}">
                      <a16:creationId xmlns:a16="http://schemas.microsoft.com/office/drawing/2014/main" id="{CFEBEEC8-C1EC-D443-B33B-DA5D8CD7733D}"/>
                    </a:ext>
                  </a:extLst>
                </p:cNvPr>
                <p:cNvSpPr/>
                <p:nvPr/>
              </p:nvSpPr>
              <p:spPr>
                <a:xfrm>
                  <a:off x="9305727" y="3664961"/>
                  <a:ext cx="64008" cy="27431"/>
                </a:xfrm>
                <a:custGeom>
                  <a:avLst/>
                  <a:gdLst>
                    <a:gd name="connsiteX0" fmla="*/ 21081 w 22529"/>
                    <a:gd name="connsiteY0" fmla="*/ 8207 h 9655"/>
                    <a:gd name="connsiteX1" fmla="*/ 2414 w 22529"/>
                    <a:gd name="connsiteY1" fmla="*/ 8207 h 9655"/>
                    <a:gd name="connsiteX2" fmla="*/ 2414 w 22529"/>
                    <a:gd name="connsiteY2" fmla="*/ 2414 h 9655"/>
                    <a:gd name="connsiteX3" fmla="*/ 21081 w 22529"/>
                    <a:gd name="connsiteY3" fmla="*/ 2414 h 9655"/>
                  </a:gdLst>
                  <a:ahLst/>
                  <a:cxnLst>
                    <a:cxn ang="0">
                      <a:pos x="connsiteX0" y="connsiteY0"/>
                    </a:cxn>
                    <a:cxn ang="0">
                      <a:pos x="connsiteX1" y="connsiteY1"/>
                    </a:cxn>
                    <a:cxn ang="0">
                      <a:pos x="connsiteX2" y="connsiteY2"/>
                    </a:cxn>
                    <a:cxn ang="0">
                      <a:pos x="connsiteX3" y="connsiteY3"/>
                    </a:cxn>
                  </a:cxnLst>
                  <a:rect l="l" t="t" r="r" b="b"/>
                  <a:pathLst>
                    <a:path w="22529" h="9655">
                      <a:moveTo>
                        <a:pt x="21081" y="8207"/>
                      </a:moveTo>
                      <a:lnTo>
                        <a:pt x="2414" y="8207"/>
                      </a:lnTo>
                      <a:lnTo>
                        <a:pt x="2414" y="2414"/>
                      </a:lnTo>
                      <a:lnTo>
                        <a:pt x="21081"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7" name="Freeform: Shape 1207">
                  <a:extLst>
                    <a:ext uri="{FF2B5EF4-FFF2-40B4-BE49-F238E27FC236}">
                      <a16:creationId xmlns:a16="http://schemas.microsoft.com/office/drawing/2014/main" id="{D733DD25-90E2-C648-A120-0FBADBB9A563}"/>
                    </a:ext>
                  </a:extLst>
                </p:cNvPr>
                <p:cNvSpPr/>
                <p:nvPr/>
              </p:nvSpPr>
              <p:spPr>
                <a:xfrm>
                  <a:off x="9222167" y="3722312"/>
                  <a:ext cx="182880" cy="27431"/>
                </a:xfrm>
                <a:custGeom>
                  <a:avLst/>
                  <a:gdLst>
                    <a:gd name="connsiteX0" fmla="*/ 2414 w 64368"/>
                    <a:gd name="connsiteY0" fmla="*/ 2414 h 9655"/>
                    <a:gd name="connsiteX1" fmla="*/ 63564 w 64368"/>
                    <a:gd name="connsiteY1" fmla="*/ 2414 h 9655"/>
                    <a:gd name="connsiteX2" fmla="*/ 63564 w 64368"/>
                    <a:gd name="connsiteY2" fmla="*/ 8207 h 9655"/>
                    <a:gd name="connsiteX3" fmla="*/ 2414 w 64368"/>
                    <a:gd name="connsiteY3" fmla="*/ 8207 h 9655"/>
                  </a:gdLst>
                  <a:ahLst/>
                  <a:cxnLst>
                    <a:cxn ang="0">
                      <a:pos x="connsiteX0" y="connsiteY0"/>
                    </a:cxn>
                    <a:cxn ang="0">
                      <a:pos x="connsiteX1" y="connsiteY1"/>
                    </a:cxn>
                    <a:cxn ang="0">
                      <a:pos x="connsiteX2" y="connsiteY2"/>
                    </a:cxn>
                    <a:cxn ang="0">
                      <a:pos x="connsiteX3" y="connsiteY3"/>
                    </a:cxn>
                  </a:cxnLst>
                  <a:rect l="l" t="t" r="r" b="b"/>
                  <a:pathLst>
                    <a:path w="64368" h="9655">
                      <a:moveTo>
                        <a:pt x="2414" y="2414"/>
                      </a:moveTo>
                      <a:lnTo>
                        <a:pt x="63564" y="2414"/>
                      </a:lnTo>
                      <a:lnTo>
                        <a:pt x="6356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8" name="Freeform: Shape 1208">
                  <a:extLst>
                    <a:ext uri="{FF2B5EF4-FFF2-40B4-BE49-F238E27FC236}">
                      <a16:creationId xmlns:a16="http://schemas.microsoft.com/office/drawing/2014/main" id="{E1D4BAAA-ECEC-F048-9C23-DCA8BB47B71A}"/>
                    </a:ext>
                  </a:extLst>
                </p:cNvPr>
                <p:cNvSpPr/>
                <p:nvPr/>
              </p:nvSpPr>
              <p:spPr>
                <a:xfrm>
                  <a:off x="9409621" y="3722312"/>
                  <a:ext cx="73153" cy="27431"/>
                </a:xfrm>
                <a:custGeom>
                  <a:avLst/>
                  <a:gdLst>
                    <a:gd name="connsiteX0" fmla="*/ 2414 w 25747"/>
                    <a:gd name="connsiteY0" fmla="*/ 2414 h 9655"/>
                    <a:gd name="connsiteX1" fmla="*/ 23334 w 25747"/>
                    <a:gd name="connsiteY1" fmla="*/ 2414 h 9655"/>
                    <a:gd name="connsiteX2" fmla="*/ 23334 w 25747"/>
                    <a:gd name="connsiteY2" fmla="*/ 8207 h 9655"/>
                    <a:gd name="connsiteX3" fmla="*/ 2414 w 25747"/>
                    <a:gd name="connsiteY3" fmla="*/ 8207 h 9655"/>
                  </a:gdLst>
                  <a:ahLst/>
                  <a:cxnLst>
                    <a:cxn ang="0">
                      <a:pos x="connsiteX0" y="connsiteY0"/>
                    </a:cxn>
                    <a:cxn ang="0">
                      <a:pos x="connsiteX1" y="connsiteY1"/>
                    </a:cxn>
                    <a:cxn ang="0">
                      <a:pos x="connsiteX2" y="connsiteY2"/>
                    </a:cxn>
                    <a:cxn ang="0">
                      <a:pos x="connsiteX3" y="connsiteY3"/>
                    </a:cxn>
                  </a:cxnLst>
                  <a:rect l="l" t="t" r="r" b="b"/>
                  <a:pathLst>
                    <a:path w="25747" h="9655">
                      <a:moveTo>
                        <a:pt x="2414" y="2414"/>
                      </a:moveTo>
                      <a:lnTo>
                        <a:pt x="23334" y="2414"/>
                      </a:lnTo>
                      <a:lnTo>
                        <a:pt x="2333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49" name="Freeform: Shape 1209">
                  <a:extLst>
                    <a:ext uri="{FF2B5EF4-FFF2-40B4-BE49-F238E27FC236}">
                      <a16:creationId xmlns:a16="http://schemas.microsoft.com/office/drawing/2014/main" id="{3B4DBE28-E5FE-2E4F-9E78-6988A43D85DA}"/>
                    </a:ext>
                  </a:extLst>
                </p:cNvPr>
                <p:cNvSpPr/>
                <p:nvPr/>
              </p:nvSpPr>
              <p:spPr>
                <a:xfrm>
                  <a:off x="9485516" y="3722312"/>
                  <a:ext cx="246888" cy="27431"/>
                </a:xfrm>
                <a:custGeom>
                  <a:avLst/>
                  <a:gdLst>
                    <a:gd name="connsiteX0" fmla="*/ 2414 w 86898"/>
                    <a:gd name="connsiteY0" fmla="*/ 2414 h 9655"/>
                    <a:gd name="connsiteX1" fmla="*/ 86093 w 86898"/>
                    <a:gd name="connsiteY1" fmla="*/ 2414 h 9655"/>
                    <a:gd name="connsiteX2" fmla="*/ 86093 w 86898"/>
                    <a:gd name="connsiteY2" fmla="*/ 8207 h 9655"/>
                    <a:gd name="connsiteX3" fmla="*/ 2414 w 86898"/>
                    <a:gd name="connsiteY3" fmla="*/ 8207 h 9655"/>
                  </a:gdLst>
                  <a:ahLst/>
                  <a:cxnLst>
                    <a:cxn ang="0">
                      <a:pos x="connsiteX0" y="connsiteY0"/>
                    </a:cxn>
                    <a:cxn ang="0">
                      <a:pos x="connsiteX1" y="connsiteY1"/>
                    </a:cxn>
                    <a:cxn ang="0">
                      <a:pos x="connsiteX2" y="connsiteY2"/>
                    </a:cxn>
                    <a:cxn ang="0">
                      <a:pos x="connsiteX3" y="connsiteY3"/>
                    </a:cxn>
                  </a:cxnLst>
                  <a:rect l="l" t="t" r="r" b="b"/>
                  <a:pathLst>
                    <a:path w="86898" h="9655">
                      <a:moveTo>
                        <a:pt x="2414" y="2414"/>
                      </a:moveTo>
                      <a:lnTo>
                        <a:pt x="86093" y="2414"/>
                      </a:lnTo>
                      <a:lnTo>
                        <a:pt x="86093"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0" name="Freeform: Shape 1210">
                  <a:extLst>
                    <a:ext uri="{FF2B5EF4-FFF2-40B4-BE49-F238E27FC236}">
                      <a16:creationId xmlns:a16="http://schemas.microsoft.com/office/drawing/2014/main" id="{9E54D56D-5951-C044-8D6C-C7B8B0495692}"/>
                    </a:ext>
                  </a:extLst>
                </p:cNvPr>
                <p:cNvSpPr/>
                <p:nvPr/>
              </p:nvSpPr>
              <p:spPr>
                <a:xfrm>
                  <a:off x="9278861" y="3797292"/>
                  <a:ext cx="100584" cy="27431"/>
                </a:xfrm>
                <a:custGeom>
                  <a:avLst/>
                  <a:gdLst>
                    <a:gd name="connsiteX0" fmla="*/ 2414 w 35402"/>
                    <a:gd name="connsiteY0" fmla="*/ 2414 h 9655"/>
                    <a:gd name="connsiteX1" fmla="*/ 34276 w 35402"/>
                    <a:gd name="connsiteY1" fmla="*/ 2414 h 9655"/>
                    <a:gd name="connsiteX2" fmla="*/ 34276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276" y="2414"/>
                      </a:lnTo>
                      <a:lnTo>
                        <a:pt x="34276"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1" name="Freeform: Shape 1211">
                  <a:extLst>
                    <a:ext uri="{FF2B5EF4-FFF2-40B4-BE49-F238E27FC236}">
                      <a16:creationId xmlns:a16="http://schemas.microsoft.com/office/drawing/2014/main" id="{07284A97-5ED4-ED4A-A67E-F8A9E1E3CDBE}"/>
                    </a:ext>
                  </a:extLst>
                </p:cNvPr>
                <p:cNvSpPr/>
                <p:nvPr/>
              </p:nvSpPr>
              <p:spPr>
                <a:xfrm>
                  <a:off x="9395935" y="3797553"/>
                  <a:ext cx="219457" cy="27431"/>
                </a:xfrm>
                <a:custGeom>
                  <a:avLst/>
                  <a:gdLst>
                    <a:gd name="connsiteX0" fmla="*/ 77725 w 77242"/>
                    <a:gd name="connsiteY0" fmla="*/ 8207 h 9655"/>
                    <a:gd name="connsiteX1" fmla="*/ 2414 w 77242"/>
                    <a:gd name="connsiteY1" fmla="*/ 8207 h 9655"/>
                    <a:gd name="connsiteX2" fmla="*/ 2414 w 77242"/>
                    <a:gd name="connsiteY2" fmla="*/ 2414 h 9655"/>
                    <a:gd name="connsiteX3" fmla="*/ 77725 w 77242"/>
                    <a:gd name="connsiteY3" fmla="*/ 2414 h 9655"/>
                  </a:gdLst>
                  <a:ahLst/>
                  <a:cxnLst>
                    <a:cxn ang="0">
                      <a:pos x="connsiteX0" y="connsiteY0"/>
                    </a:cxn>
                    <a:cxn ang="0">
                      <a:pos x="connsiteX1" y="connsiteY1"/>
                    </a:cxn>
                    <a:cxn ang="0">
                      <a:pos x="connsiteX2" y="connsiteY2"/>
                    </a:cxn>
                    <a:cxn ang="0">
                      <a:pos x="connsiteX3" y="connsiteY3"/>
                    </a:cxn>
                  </a:cxnLst>
                  <a:rect l="l" t="t" r="r" b="b"/>
                  <a:pathLst>
                    <a:path w="77242" h="9655">
                      <a:moveTo>
                        <a:pt x="77725" y="8207"/>
                      </a:moveTo>
                      <a:lnTo>
                        <a:pt x="2414" y="8207"/>
                      </a:lnTo>
                      <a:lnTo>
                        <a:pt x="2414" y="2414"/>
                      </a:lnTo>
                      <a:lnTo>
                        <a:pt x="77725"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2" name="Freeform: Shape 1212">
                  <a:extLst>
                    <a:ext uri="{FF2B5EF4-FFF2-40B4-BE49-F238E27FC236}">
                      <a16:creationId xmlns:a16="http://schemas.microsoft.com/office/drawing/2014/main" id="{15DFEEC3-2C4D-9442-AFA7-74DD0A67527E}"/>
                    </a:ext>
                  </a:extLst>
                </p:cNvPr>
                <p:cNvSpPr/>
                <p:nvPr/>
              </p:nvSpPr>
              <p:spPr>
                <a:xfrm>
                  <a:off x="9145357" y="3464451"/>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3" name="Freeform: Shape 1213">
                  <a:extLst>
                    <a:ext uri="{FF2B5EF4-FFF2-40B4-BE49-F238E27FC236}">
                      <a16:creationId xmlns:a16="http://schemas.microsoft.com/office/drawing/2014/main" id="{B288E505-C27B-284A-B290-1746C87A4067}"/>
                    </a:ext>
                  </a:extLst>
                </p:cNvPr>
                <p:cNvSpPr/>
                <p:nvPr/>
              </p:nvSpPr>
              <p:spPr>
                <a:xfrm>
                  <a:off x="9145357" y="3527544"/>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4" name="Freeform: Shape 1214">
                  <a:extLst>
                    <a:ext uri="{FF2B5EF4-FFF2-40B4-BE49-F238E27FC236}">
                      <a16:creationId xmlns:a16="http://schemas.microsoft.com/office/drawing/2014/main" id="{2E50889F-82BA-3744-98DC-9BE04230A086}"/>
                    </a:ext>
                  </a:extLst>
                </p:cNvPr>
                <p:cNvSpPr/>
                <p:nvPr/>
              </p:nvSpPr>
              <p:spPr>
                <a:xfrm>
                  <a:off x="9145357" y="3590637"/>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5" name="Freeform: Shape 1215">
                  <a:extLst>
                    <a:ext uri="{FF2B5EF4-FFF2-40B4-BE49-F238E27FC236}">
                      <a16:creationId xmlns:a16="http://schemas.microsoft.com/office/drawing/2014/main" id="{BFB64881-54FC-A848-865C-9D7968DEBA40}"/>
                    </a:ext>
                  </a:extLst>
                </p:cNvPr>
                <p:cNvSpPr/>
                <p:nvPr/>
              </p:nvSpPr>
              <p:spPr>
                <a:xfrm>
                  <a:off x="9145357" y="3654645"/>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6" name="Freeform: Shape 1216">
                  <a:extLst>
                    <a:ext uri="{FF2B5EF4-FFF2-40B4-BE49-F238E27FC236}">
                      <a16:creationId xmlns:a16="http://schemas.microsoft.com/office/drawing/2014/main" id="{C298DADA-C3E9-4E43-9D40-95E81AA78A0D}"/>
                    </a:ext>
                  </a:extLst>
                </p:cNvPr>
                <p:cNvSpPr/>
                <p:nvPr/>
              </p:nvSpPr>
              <p:spPr>
                <a:xfrm>
                  <a:off x="9145357" y="3717738"/>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7" name="Freeform: Shape 1217">
                  <a:extLst>
                    <a:ext uri="{FF2B5EF4-FFF2-40B4-BE49-F238E27FC236}">
                      <a16:creationId xmlns:a16="http://schemas.microsoft.com/office/drawing/2014/main" id="{521B86D9-DA1C-E045-8EF3-1293ED5265D1}"/>
                    </a:ext>
                  </a:extLst>
                </p:cNvPr>
                <p:cNvSpPr/>
                <p:nvPr/>
              </p:nvSpPr>
              <p:spPr>
                <a:xfrm>
                  <a:off x="9145357" y="3780833"/>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58" name="Freeform: Shape 1218">
                  <a:extLst>
                    <a:ext uri="{FF2B5EF4-FFF2-40B4-BE49-F238E27FC236}">
                      <a16:creationId xmlns:a16="http://schemas.microsoft.com/office/drawing/2014/main" id="{AC5332D0-2414-5846-B421-40E2469A6481}"/>
                    </a:ext>
                  </a:extLst>
                </p:cNvPr>
                <p:cNvSpPr/>
                <p:nvPr/>
              </p:nvSpPr>
              <p:spPr>
                <a:xfrm>
                  <a:off x="9145357" y="3843926"/>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633" name="Group 632">
                <a:extLst>
                  <a:ext uri="{FF2B5EF4-FFF2-40B4-BE49-F238E27FC236}">
                    <a16:creationId xmlns:a16="http://schemas.microsoft.com/office/drawing/2014/main" id="{027747A0-72F6-9244-AEFF-D0FDB5A9FB39}"/>
                  </a:ext>
                </a:extLst>
              </p:cNvPr>
              <p:cNvGrpSpPr/>
              <p:nvPr/>
            </p:nvGrpSpPr>
            <p:grpSpPr>
              <a:xfrm>
                <a:off x="14184160" y="3439575"/>
                <a:ext cx="193015" cy="188521"/>
                <a:chOff x="8848997" y="6359275"/>
                <a:chExt cx="785468" cy="767180"/>
              </a:xfrm>
            </p:grpSpPr>
            <p:sp>
              <p:nvSpPr>
                <p:cNvPr id="634" name="Freeform: Shape 1194">
                  <a:extLst>
                    <a:ext uri="{FF2B5EF4-FFF2-40B4-BE49-F238E27FC236}">
                      <a16:creationId xmlns:a16="http://schemas.microsoft.com/office/drawing/2014/main" id="{45988E73-5815-FA45-80CF-FE61F2F127DE}"/>
                    </a:ext>
                  </a:extLst>
                </p:cNvPr>
                <p:cNvSpPr/>
                <p:nvPr/>
              </p:nvSpPr>
              <p:spPr>
                <a:xfrm>
                  <a:off x="8998045" y="6725948"/>
                  <a:ext cx="265176" cy="27431"/>
                </a:xfrm>
                <a:custGeom>
                  <a:avLst/>
                  <a:gdLst>
                    <a:gd name="connsiteX0" fmla="*/ 4828 w 93334"/>
                    <a:gd name="connsiteY0" fmla="*/ 4828 h 9655"/>
                    <a:gd name="connsiteX1" fmla="*/ 91404 w 93334"/>
                    <a:gd name="connsiteY1" fmla="*/ 4828 h 9655"/>
                  </a:gdLst>
                  <a:ahLst/>
                  <a:cxnLst>
                    <a:cxn ang="0">
                      <a:pos x="connsiteX0" y="connsiteY0"/>
                    </a:cxn>
                    <a:cxn ang="0">
                      <a:pos x="connsiteX1" y="connsiteY1"/>
                    </a:cxn>
                  </a:cxnLst>
                  <a:rect l="l" t="t" r="r" b="b"/>
                  <a:pathLst>
                    <a:path w="93334" h="9655">
                      <a:moveTo>
                        <a:pt x="4828" y="4828"/>
                      </a:moveTo>
                      <a:lnTo>
                        <a:pt x="91404"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35" name="Freeform: Shape 1195">
                  <a:extLst>
                    <a:ext uri="{FF2B5EF4-FFF2-40B4-BE49-F238E27FC236}">
                      <a16:creationId xmlns:a16="http://schemas.microsoft.com/office/drawing/2014/main" id="{3F0A54B9-5166-FB49-BDF4-3D5AC22EBE6C}"/>
                    </a:ext>
                  </a:extLst>
                </p:cNvPr>
                <p:cNvSpPr/>
                <p:nvPr/>
              </p:nvSpPr>
              <p:spPr>
                <a:xfrm>
                  <a:off x="8951411" y="6639080"/>
                  <a:ext cx="182880" cy="27431"/>
                </a:xfrm>
                <a:custGeom>
                  <a:avLst/>
                  <a:gdLst>
                    <a:gd name="connsiteX0" fmla="*/ 4828 w 64368"/>
                    <a:gd name="connsiteY0" fmla="*/ 4828 h 9655"/>
                    <a:gd name="connsiteX1" fmla="*/ 62116 w 64368"/>
                    <a:gd name="connsiteY1" fmla="*/ 4828 h 9655"/>
                  </a:gdLst>
                  <a:ahLst/>
                  <a:cxnLst>
                    <a:cxn ang="0">
                      <a:pos x="connsiteX0" y="connsiteY0"/>
                    </a:cxn>
                    <a:cxn ang="0">
                      <a:pos x="connsiteX1" y="connsiteY1"/>
                    </a:cxn>
                  </a:cxnLst>
                  <a:rect l="l" t="t" r="r" b="b"/>
                  <a:pathLst>
                    <a:path w="64368" h="9655">
                      <a:moveTo>
                        <a:pt x="4828" y="4828"/>
                      </a:moveTo>
                      <a:lnTo>
                        <a:pt x="62116"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36" name="Freeform: Shape 1196">
                  <a:extLst>
                    <a:ext uri="{FF2B5EF4-FFF2-40B4-BE49-F238E27FC236}">
                      <a16:creationId xmlns:a16="http://schemas.microsoft.com/office/drawing/2014/main" id="{7F79F9BA-922A-B34F-B213-F1835AF1FA76}"/>
                    </a:ext>
                  </a:extLst>
                </p:cNvPr>
                <p:cNvSpPr/>
                <p:nvPr/>
              </p:nvSpPr>
              <p:spPr>
                <a:xfrm>
                  <a:off x="9150750" y="6639080"/>
                  <a:ext cx="91439" cy="27431"/>
                </a:xfrm>
                <a:custGeom>
                  <a:avLst/>
                  <a:gdLst>
                    <a:gd name="connsiteX0" fmla="*/ 4828 w 32184"/>
                    <a:gd name="connsiteY0" fmla="*/ 4828 h 9655"/>
                    <a:gd name="connsiteX1" fmla="*/ 29288 w 32184"/>
                    <a:gd name="connsiteY1" fmla="*/ 4828 h 9655"/>
                  </a:gdLst>
                  <a:ahLst/>
                  <a:cxnLst>
                    <a:cxn ang="0">
                      <a:pos x="connsiteX0" y="connsiteY0"/>
                    </a:cxn>
                    <a:cxn ang="0">
                      <a:pos x="connsiteX1" y="connsiteY1"/>
                    </a:cxn>
                  </a:cxnLst>
                  <a:rect l="l" t="t" r="r" b="b"/>
                  <a:pathLst>
                    <a:path w="32184" h="9655">
                      <a:moveTo>
                        <a:pt x="4828" y="4828"/>
                      </a:moveTo>
                      <a:lnTo>
                        <a:pt x="29288"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37" name="Freeform: Shape 1197">
                  <a:extLst>
                    <a:ext uri="{FF2B5EF4-FFF2-40B4-BE49-F238E27FC236}">
                      <a16:creationId xmlns:a16="http://schemas.microsoft.com/office/drawing/2014/main" id="{BF863A0D-BA69-9A46-BD1F-27C81657B7D6}"/>
                    </a:ext>
                  </a:extLst>
                </p:cNvPr>
                <p:cNvSpPr/>
                <p:nvPr/>
              </p:nvSpPr>
              <p:spPr>
                <a:xfrm>
                  <a:off x="9056566" y="6553128"/>
                  <a:ext cx="256031" cy="27431"/>
                </a:xfrm>
                <a:custGeom>
                  <a:avLst/>
                  <a:gdLst>
                    <a:gd name="connsiteX0" fmla="*/ 4828 w 90116"/>
                    <a:gd name="connsiteY0" fmla="*/ 4828 h 9655"/>
                    <a:gd name="connsiteX1" fmla="*/ 86898 w 90116"/>
                    <a:gd name="connsiteY1" fmla="*/ 4828 h 9655"/>
                  </a:gdLst>
                  <a:ahLst/>
                  <a:cxnLst>
                    <a:cxn ang="0">
                      <a:pos x="connsiteX0" y="connsiteY0"/>
                    </a:cxn>
                    <a:cxn ang="0">
                      <a:pos x="connsiteX1" y="connsiteY1"/>
                    </a:cxn>
                  </a:cxnLst>
                  <a:rect l="l" t="t" r="r" b="b"/>
                  <a:pathLst>
                    <a:path w="90116" h="9655">
                      <a:moveTo>
                        <a:pt x="4828" y="4828"/>
                      </a:moveTo>
                      <a:lnTo>
                        <a:pt x="86898"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38" name="Freeform: Shape 1198">
                  <a:extLst>
                    <a:ext uri="{FF2B5EF4-FFF2-40B4-BE49-F238E27FC236}">
                      <a16:creationId xmlns:a16="http://schemas.microsoft.com/office/drawing/2014/main" id="{017909B4-BD61-5643-AB9C-9B7579E4FF3B}"/>
                    </a:ext>
                  </a:extLst>
                </p:cNvPr>
                <p:cNvSpPr/>
                <p:nvPr/>
              </p:nvSpPr>
              <p:spPr>
                <a:xfrm>
                  <a:off x="8848997" y="6359275"/>
                  <a:ext cx="585214" cy="576072"/>
                </a:xfrm>
                <a:custGeom>
                  <a:avLst/>
                  <a:gdLst>
                    <a:gd name="connsiteX0" fmla="*/ 201153 w 205980"/>
                    <a:gd name="connsiteY0" fmla="*/ 102990 h 202762"/>
                    <a:gd name="connsiteX1" fmla="*/ 102990 w 205980"/>
                    <a:gd name="connsiteY1" fmla="*/ 201153 h 202762"/>
                    <a:gd name="connsiteX2" fmla="*/ 4828 w 205980"/>
                    <a:gd name="connsiteY2" fmla="*/ 102990 h 202762"/>
                    <a:gd name="connsiteX3" fmla="*/ 102990 w 205980"/>
                    <a:gd name="connsiteY3" fmla="*/ 4828 h 202762"/>
                    <a:gd name="connsiteX4" fmla="*/ 201153 w 205980"/>
                    <a:gd name="connsiteY4" fmla="*/ 102990 h 20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80" h="202762">
                      <a:moveTo>
                        <a:pt x="201153" y="102990"/>
                      </a:moveTo>
                      <a:cubicBezTo>
                        <a:pt x="201153" y="157204"/>
                        <a:pt x="157204" y="201153"/>
                        <a:pt x="102990" y="201153"/>
                      </a:cubicBezTo>
                      <a:cubicBezTo>
                        <a:pt x="48777" y="201153"/>
                        <a:pt x="4828" y="157204"/>
                        <a:pt x="4828" y="102990"/>
                      </a:cubicBezTo>
                      <a:cubicBezTo>
                        <a:pt x="4828" y="48777"/>
                        <a:pt x="48777" y="4828"/>
                        <a:pt x="102990" y="4828"/>
                      </a:cubicBezTo>
                      <a:cubicBezTo>
                        <a:pt x="157204" y="4828"/>
                        <a:pt x="201153" y="48777"/>
                        <a:pt x="201153" y="102990"/>
                      </a:cubicBezTo>
                      <a:close/>
                    </a:path>
                  </a:pathLst>
                </a:custGeom>
                <a:noFill/>
                <a:ln w="12700"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639" name="Freeform: Shape 1199">
                  <a:extLst>
                    <a:ext uri="{FF2B5EF4-FFF2-40B4-BE49-F238E27FC236}">
                      <a16:creationId xmlns:a16="http://schemas.microsoft.com/office/drawing/2014/main" id="{203497EA-268E-0D4F-B343-7469B8AB4459}"/>
                    </a:ext>
                  </a:extLst>
                </p:cNvPr>
                <p:cNvSpPr/>
                <p:nvPr/>
              </p:nvSpPr>
              <p:spPr>
                <a:xfrm>
                  <a:off x="9277850" y="6769840"/>
                  <a:ext cx="356615" cy="356615"/>
                </a:xfrm>
                <a:custGeom>
                  <a:avLst/>
                  <a:gdLst>
                    <a:gd name="connsiteX0" fmla="*/ 39909 w 125519"/>
                    <a:gd name="connsiteY0" fmla="*/ 4828 h 125519"/>
                    <a:gd name="connsiteX1" fmla="*/ 114255 w 125519"/>
                    <a:gd name="connsiteY1" fmla="*/ 79496 h 125519"/>
                    <a:gd name="connsiteX2" fmla="*/ 113611 w 125519"/>
                    <a:gd name="connsiteY2" fmla="*/ 114898 h 125519"/>
                    <a:gd name="connsiteX3" fmla="*/ 113611 w 125519"/>
                    <a:gd name="connsiteY3" fmla="*/ 114898 h 125519"/>
                    <a:gd name="connsiteX4" fmla="*/ 78208 w 125519"/>
                    <a:gd name="connsiteY4" fmla="*/ 115542 h 125519"/>
                    <a:gd name="connsiteX5" fmla="*/ 4828 w 125519"/>
                    <a:gd name="connsiteY5" fmla="*/ 42162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519" h="125519">
                      <a:moveTo>
                        <a:pt x="39909" y="4828"/>
                      </a:moveTo>
                      <a:lnTo>
                        <a:pt x="114255" y="79496"/>
                      </a:lnTo>
                      <a:cubicBezTo>
                        <a:pt x="123910" y="89151"/>
                        <a:pt x="123588" y="104921"/>
                        <a:pt x="113611" y="114898"/>
                      </a:cubicBezTo>
                      <a:lnTo>
                        <a:pt x="113611" y="114898"/>
                      </a:lnTo>
                      <a:cubicBezTo>
                        <a:pt x="103634" y="124876"/>
                        <a:pt x="87864" y="125197"/>
                        <a:pt x="78208" y="115542"/>
                      </a:cubicBezTo>
                      <a:lnTo>
                        <a:pt x="4828" y="42162"/>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nvGrpSpPr>
            <p:cNvPr id="576" name="Group 575">
              <a:extLst>
                <a:ext uri="{FF2B5EF4-FFF2-40B4-BE49-F238E27FC236}">
                  <a16:creationId xmlns:a16="http://schemas.microsoft.com/office/drawing/2014/main" id="{2473E55D-5AB5-4B4B-A87A-78839E280EC9}"/>
                </a:ext>
              </a:extLst>
            </p:cNvPr>
            <p:cNvGrpSpPr>
              <a:grpSpLocks noChangeAspect="1"/>
            </p:cNvGrpSpPr>
            <p:nvPr/>
          </p:nvGrpSpPr>
          <p:grpSpPr>
            <a:xfrm>
              <a:off x="11890349" y="3381749"/>
              <a:ext cx="327769" cy="329184"/>
              <a:chOff x="3853940" y="3046180"/>
              <a:chExt cx="1239926" cy="1245279"/>
            </a:xfrm>
          </p:grpSpPr>
          <p:sp>
            <p:nvSpPr>
              <p:cNvPr id="600" name="Freeform: Shape 1160">
                <a:extLst>
                  <a:ext uri="{FF2B5EF4-FFF2-40B4-BE49-F238E27FC236}">
                    <a16:creationId xmlns:a16="http://schemas.microsoft.com/office/drawing/2014/main" id="{C41F94AC-E7BD-AF49-980F-49C9BE892DDA}"/>
                  </a:ext>
                </a:extLst>
              </p:cNvPr>
              <p:cNvSpPr/>
              <p:nvPr/>
            </p:nvSpPr>
            <p:spPr>
              <a:xfrm>
                <a:off x="3853940" y="3315794"/>
                <a:ext cx="54865" cy="685799"/>
              </a:xfrm>
              <a:custGeom>
                <a:avLst/>
                <a:gdLst>
                  <a:gd name="connsiteX0" fmla="*/ 4828 w 19310"/>
                  <a:gd name="connsiteY0" fmla="*/ 238487 h 241383"/>
                  <a:gd name="connsiteX1" fmla="*/ 4828 w 19310"/>
                  <a:gd name="connsiteY1" fmla="*/ 4828 h 241383"/>
                  <a:gd name="connsiteX2" fmla="*/ 16736 w 19310"/>
                  <a:gd name="connsiteY2" fmla="*/ 4828 h 241383"/>
                </a:gdLst>
                <a:ahLst/>
                <a:cxnLst>
                  <a:cxn ang="0">
                    <a:pos x="connsiteX0" y="connsiteY0"/>
                  </a:cxn>
                  <a:cxn ang="0">
                    <a:pos x="connsiteX1" y="connsiteY1"/>
                  </a:cxn>
                  <a:cxn ang="0">
                    <a:pos x="connsiteX2" y="connsiteY2"/>
                  </a:cxn>
                </a:cxnLst>
                <a:rect l="l" t="t" r="r" b="b"/>
                <a:pathLst>
                  <a:path w="19310" h="241383">
                    <a:moveTo>
                      <a:pt x="4828" y="238487"/>
                    </a:moveTo>
                    <a:lnTo>
                      <a:pt x="4828" y="4828"/>
                    </a:lnTo>
                    <a:lnTo>
                      <a:pt x="16736" y="482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1" name="Freeform: Shape 1161">
                <a:extLst>
                  <a:ext uri="{FF2B5EF4-FFF2-40B4-BE49-F238E27FC236}">
                    <a16:creationId xmlns:a16="http://schemas.microsoft.com/office/drawing/2014/main" id="{3B2DD3FF-5983-E34F-8A20-4C224ABC9196}"/>
                  </a:ext>
                </a:extLst>
              </p:cNvPr>
              <p:cNvSpPr/>
              <p:nvPr/>
            </p:nvSpPr>
            <p:spPr>
              <a:xfrm>
                <a:off x="3853940" y="4024453"/>
                <a:ext cx="27431" cy="128015"/>
              </a:xfrm>
              <a:custGeom>
                <a:avLst/>
                <a:gdLst>
                  <a:gd name="connsiteX0" fmla="*/ 4828 w 9655"/>
                  <a:gd name="connsiteY0" fmla="*/ 40552 h 45058"/>
                  <a:gd name="connsiteX1" fmla="*/ 4828 w 9655"/>
                  <a:gd name="connsiteY1" fmla="*/ 4828 h 45058"/>
                </a:gdLst>
                <a:ahLst/>
                <a:cxnLst>
                  <a:cxn ang="0">
                    <a:pos x="connsiteX0" y="connsiteY0"/>
                  </a:cxn>
                  <a:cxn ang="0">
                    <a:pos x="connsiteX1" y="connsiteY1"/>
                  </a:cxn>
                </a:cxnLst>
                <a:rect l="l" t="t" r="r" b="b"/>
                <a:pathLst>
                  <a:path w="9655" h="45058">
                    <a:moveTo>
                      <a:pt x="4828" y="40552"/>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2" name="Freeform: Shape 1162">
                <a:extLst>
                  <a:ext uri="{FF2B5EF4-FFF2-40B4-BE49-F238E27FC236}">
                    <a16:creationId xmlns:a16="http://schemas.microsoft.com/office/drawing/2014/main" id="{E31E913B-9A4B-284E-AC91-7D82A552EDBF}"/>
                  </a:ext>
                </a:extLst>
              </p:cNvPr>
              <p:cNvSpPr/>
              <p:nvPr/>
            </p:nvSpPr>
            <p:spPr>
              <a:xfrm>
                <a:off x="3853940" y="3550795"/>
                <a:ext cx="128015" cy="740664"/>
              </a:xfrm>
              <a:custGeom>
                <a:avLst/>
                <a:gdLst>
                  <a:gd name="connsiteX0" fmla="*/ 40231 w 45058"/>
                  <a:gd name="connsiteY0" fmla="*/ 4828 h 260694"/>
                  <a:gd name="connsiteX1" fmla="*/ 40231 w 45058"/>
                  <a:gd name="connsiteY1" fmla="*/ 255866 h 260694"/>
                  <a:gd name="connsiteX2" fmla="*/ 4828 w 45058"/>
                  <a:gd name="connsiteY2" fmla="*/ 255866 h 260694"/>
                  <a:gd name="connsiteX3" fmla="*/ 4828 w 45058"/>
                  <a:gd name="connsiteY3" fmla="*/ 224004 h 260694"/>
                </a:gdLst>
                <a:ahLst/>
                <a:cxnLst>
                  <a:cxn ang="0">
                    <a:pos x="connsiteX0" y="connsiteY0"/>
                  </a:cxn>
                  <a:cxn ang="0">
                    <a:pos x="connsiteX1" y="connsiteY1"/>
                  </a:cxn>
                  <a:cxn ang="0">
                    <a:pos x="connsiteX2" y="connsiteY2"/>
                  </a:cxn>
                  <a:cxn ang="0">
                    <a:pos x="connsiteX3" y="connsiteY3"/>
                  </a:cxn>
                </a:cxnLst>
                <a:rect l="l" t="t" r="r" b="b"/>
                <a:pathLst>
                  <a:path w="45058" h="260694">
                    <a:moveTo>
                      <a:pt x="40231" y="4828"/>
                    </a:moveTo>
                    <a:lnTo>
                      <a:pt x="40231" y="255866"/>
                    </a:lnTo>
                    <a:lnTo>
                      <a:pt x="4828" y="255866"/>
                    </a:lnTo>
                    <a:lnTo>
                      <a:pt x="4828" y="224004"/>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3" name="Freeform: Shape 1163">
                <a:extLst>
                  <a:ext uri="{FF2B5EF4-FFF2-40B4-BE49-F238E27FC236}">
                    <a16:creationId xmlns:a16="http://schemas.microsoft.com/office/drawing/2014/main" id="{458E4679-237C-1D4E-BE5C-A26022F72774}"/>
                  </a:ext>
                </a:extLst>
              </p:cNvPr>
              <p:cNvSpPr/>
              <p:nvPr/>
            </p:nvSpPr>
            <p:spPr>
              <a:xfrm>
                <a:off x="4965851" y="3315794"/>
                <a:ext cx="128015" cy="969264"/>
              </a:xfrm>
              <a:custGeom>
                <a:avLst/>
                <a:gdLst>
                  <a:gd name="connsiteX0" fmla="*/ 30575 w 45058"/>
                  <a:gd name="connsiteY0" fmla="*/ 4828 h 341155"/>
                  <a:gd name="connsiteX1" fmla="*/ 40231 w 45058"/>
                  <a:gd name="connsiteY1" fmla="*/ 4828 h 341155"/>
                  <a:gd name="connsiteX2" fmla="*/ 40231 w 45058"/>
                  <a:gd name="connsiteY2" fmla="*/ 338580 h 341155"/>
                  <a:gd name="connsiteX3" fmla="*/ 4828 w 45058"/>
                  <a:gd name="connsiteY3" fmla="*/ 338580 h 341155"/>
                  <a:gd name="connsiteX4" fmla="*/ 4828 w 45058"/>
                  <a:gd name="connsiteY4" fmla="*/ 73702 h 34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341155">
                    <a:moveTo>
                      <a:pt x="30575" y="4828"/>
                    </a:moveTo>
                    <a:lnTo>
                      <a:pt x="40231" y="4828"/>
                    </a:lnTo>
                    <a:lnTo>
                      <a:pt x="40231" y="338580"/>
                    </a:lnTo>
                    <a:lnTo>
                      <a:pt x="4828" y="338580"/>
                    </a:lnTo>
                    <a:lnTo>
                      <a:pt x="4828" y="73702"/>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4" name="Freeform: Shape 1164">
                <a:extLst>
                  <a:ext uri="{FF2B5EF4-FFF2-40B4-BE49-F238E27FC236}">
                    <a16:creationId xmlns:a16="http://schemas.microsoft.com/office/drawing/2014/main" id="{D4247175-713F-9347-8310-B4C22F124FA5}"/>
                  </a:ext>
                </a:extLst>
              </p:cNvPr>
              <p:cNvSpPr/>
              <p:nvPr/>
            </p:nvSpPr>
            <p:spPr>
              <a:xfrm>
                <a:off x="4812231" y="4222877"/>
                <a:ext cx="137161" cy="27431"/>
              </a:xfrm>
              <a:custGeom>
                <a:avLst/>
                <a:gdLst>
                  <a:gd name="connsiteX0" fmla="*/ 4828 w 48276"/>
                  <a:gd name="connsiteY0" fmla="*/ 4828 h 9655"/>
                  <a:gd name="connsiteX1" fmla="*/ 44736 w 48276"/>
                  <a:gd name="connsiteY1" fmla="*/ 4828 h 9655"/>
                </a:gdLst>
                <a:ahLst/>
                <a:cxnLst>
                  <a:cxn ang="0">
                    <a:pos x="connsiteX0" y="connsiteY0"/>
                  </a:cxn>
                  <a:cxn ang="0">
                    <a:pos x="connsiteX1" y="connsiteY1"/>
                  </a:cxn>
                </a:cxnLst>
                <a:rect l="l" t="t" r="r" b="b"/>
                <a:pathLst>
                  <a:path w="48276" h="9655">
                    <a:moveTo>
                      <a:pt x="4828" y="4828"/>
                    </a:moveTo>
                    <a:lnTo>
                      <a:pt x="44736"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5" name="Freeform: Shape 1165">
                <a:extLst>
                  <a:ext uri="{FF2B5EF4-FFF2-40B4-BE49-F238E27FC236}">
                    <a16:creationId xmlns:a16="http://schemas.microsoft.com/office/drawing/2014/main" id="{018240FB-501F-924E-932C-526A10248CA4}"/>
                  </a:ext>
                </a:extLst>
              </p:cNvPr>
              <p:cNvSpPr/>
              <p:nvPr/>
            </p:nvSpPr>
            <p:spPr>
              <a:xfrm>
                <a:off x="4641238" y="4222877"/>
                <a:ext cx="137161" cy="27431"/>
              </a:xfrm>
              <a:custGeom>
                <a:avLst/>
                <a:gdLst>
                  <a:gd name="connsiteX0" fmla="*/ 4828 w 48276"/>
                  <a:gd name="connsiteY0" fmla="*/ 4828 h 9655"/>
                  <a:gd name="connsiteX1" fmla="*/ 45380 w 48276"/>
                  <a:gd name="connsiteY1" fmla="*/ 4828 h 9655"/>
                </a:gdLst>
                <a:ahLst/>
                <a:cxnLst>
                  <a:cxn ang="0">
                    <a:pos x="connsiteX0" y="connsiteY0"/>
                  </a:cxn>
                  <a:cxn ang="0">
                    <a:pos x="connsiteX1" y="connsiteY1"/>
                  </a:cxn>
                </a:cxnLst>
                <a:rect l="l" t="t" r="r" b="b"/>
                <a:pathLst>
                  <a:path w="48276" h="9655">
                    <a:moveTo>
                      <a:pt x="4828" y="4828"/>
                    </a:moveTo>
                    <a:lnTo>
                      <a:pt x="45380"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6" name="Freeform: Shape 1166">
                <a:extLst>
                  <a:ext uri="{FF2B5EF4-FFF2-40B4-BE49-F238E27FC236}">
                    <a16:creationId xmlns:a16="http://schemas.microsoft.com/office/drawing/2014/main" id="{583B1009-A6ED-194C-B89B-A7285EFF6A66}"/>
                  </a:ext>
                </a:extLst>
              </p:cNvPr>
              <p:cNvSpPr/>
              <p:nvPr/>
            </p:nvSpPr>
            <p:spPr>
              <a:xfrm>
                <a:off x="3994757" y="4222877"/>
                <a:ext cx="630937" cy="27431"/>
              </a:xfrm>
              <a:custGeom>
                <a:avLst/>
                <a:gdLst>
                  <a:gd name="connsiteX0" fmla="*/ 4828 w 222072"/>
                  <a:gd name="connsiteY0" fmla="*/ 4828 h 9655"/>
                  <a:gd name="connsiteX1" fmla="*/ 219176 w 222072"/>
                  <a:gd name="connsiteY1" fmla="*/ 4828 h 9655"/>
                </a:gdLst>
                <a:ahLst/>
                <a:cxnLst>
                  <a:cxn ang="0">
                    <a:pos x="connsiteX0" y="connsiteY0"/>
                  </a:cxn>
                  <a:cxn ang="0">
                    <a:pos x="connsiteX1" y="connsiteY1"/>
                  </a:cxn>
                </a:cxnLst>
                <a:rect l="l" t="t" r="r" b="b"/>
                <a:pathLst>
                  <a:path w="222072" h="9655">
                    <a:moveTo>
                      <a:pt x="4828" y="4828"/>
                    </a:moveTo>
                    <a:lnTo>
                      <a:pt x="219176"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7" name="Freeform: Shape 1167">
                <a:extLst>
                  <a:ext uri="{FF2B5EF4-FFF2-40B4-BE49-F238E27FC236}">
                    <a16:creationId xmlns:a16="http://schemas.microsoft.com/office/drawing/2014/main" id="{8056F908-6B9E-BF41-9CBE-0D2BFB069214}"/>
                  </a:ext>
                </a:extLst>
              </p:cNvPr>
              <p:cNvSpPr/>
              <p:nvPr/>
            </p:nvSpPr>
            <p:spPr>
              <a:xfrm>
                <a:off x="4658612" y="3383458"/>
                <a:ext cx="201169" cy="27431"/>
              </a:xfrm>
              <a:custGeom>
                <a:avLst/>
                <a:gdLst>
                  <a:gd name="connsiteX0" fmla="*/ 4828 w 70805"/>
                  <a:gd name="connsiteY0" fmla="*/ 4828 h 9655"/>
                  <a:gd name="connsiteX1" fmla="*/ 68875 w 70805"/>
                  <a:gd name="connsiteY1" fmla="*/ 4828 h 9655"/>
                </a:gdLst>
                <a:ahLst/>
                <a:cxnLst>
                  <a:cxn ang="0">
                    <a:pos x="connsiteX0" y="connsiteY0"/>
                  </a:cxn>
                  <a:cxn ang="0">
                    <a:pos x="connsiteX1" y="connsiteY1"/>
                  </a:cxn>
                </a:cxnLst>
                <a:rect l="l" t="t" r="r" b="b"/>
                <a:pathLst>
                  <a:path w="70805" h="9655">
                    <a:moveTo>
                      <a:pt x="4828" y="4828"/>
                    </a:moveTo>
                    <a:lnTo>
                      <a:pt x="68875"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8" name="Freeform: Shape 1168">
                <a:extLst>
                  <a:ext uri="{FF2B5EF4-FFF2-40B4-BE49-F238E27FC236}">
                    <a16:creationId xmlns:a16="http://schemas.microsoft.com/office/drawing/2014/main" id="{4E438B7B-C3A9-4344-9EFC-A9302E1783A2}"/>
                  </a:ext>
                </a:extLst>
              </p:cNvPr>
              <p:cNvSpPr/>
              <p:nvPr/>
            </p:nvSpPr>
            <p:spPr>
              <a:xfrm>
                <a:off x="4172152" y="3383458"/>
                <a:ext cx="146304" cy="27431"/>
              </a:xfrm>
              <a:custGeom>
                <a:avLst/>
                <a:gdLst>
                  <a:gd name="connsiteX0" fmla="*/ 4828 w 51495"/>
                  <a:gd name="connsiteY0" fmla="*/ 4828 h 9655"/>
                  <a:gd name="connsiteX1" fmla="*/ 47311 w 51495"/>
                  <a:gd name="connsiteY1" fmla="*/ 4828 h 9655"/>
                </a:gdLst>
                <a:ahLst/>
                <a:cxnLst>
                  <a:cxn ang="0">
                    <a:pos x="connsiteX0" y="connsiteY0"/>
                  </a:cxn>
                  <a:cxn ang="0">
                    <a:pos x="connsiteX1" y="connsiteY1"/>
                  </a:cxn>
                </a:cxnLst>
                <a:rect l="l" t="t" r="r" b="b"/>
                <a:pathLst>
                  <a:path w="51495" h="9655">
                    <a:moveTo>
                      <a:pt x="4828" y="4828"/>
                    </a:moveTo>
                    <a:lnTo>
                      <a:pt x="4731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09" name="Freeform: Shape 1169">
                <a:extLst>
                  <a:ext uri="{FF2B5EF4-FFF2-40B4-BE49-F238E27FC236}">
                    <a16:creationId xmlns:a16="http://schemas.microsoft.com/office/drawing/2014/main" id="{25D5F234-C2C7-3047-BABC-31973E3F4D61}"/>
                  </a:ext>
                </a:extLst>
              </p:cNvPr>
              <p:cNvSpPr/>
              <p:nvPr/>
            </p:nvSpPr>
            <p:spPr>
              <a:xfrm>
                <a:off x="4666842" y="3463924"/>
                <a:ext cx="201169" cy="27431"/>
              </a:xfrm>
              <a:custGeom>
                <a:avLst/>
                <a:gdLst>
                  <a:gd name="connsiteX0" fmla="*/ 4828 w 70805"/>
                  <a:gd name="connsiteY0" fmla="*/ 4828 h 9655"/>
                  <a:gd name="connsiteX1" fmla="*/ 68231 w 70805"/>
                  <a:gd name="connsiteY1" fmla="*/ 4828 h 9655"/>
                </a:gdLst>
                <a:ahLst/>
                <a:cxnLst>
                  <a:cxn ang="0">
                    <a:pos x="connsiteX0" y="connsiteY0"/>
                  </a:cxn>
                  <a:cxn ang="0">
                    <a:pos x="connsiteX1" y="connsiteY1"/>
                  </a:cxn>
                </a:cxnLst>
                <a:rect l="l" t="t" r="r" b="b"/>
                <a:pathLst>
                  <a:path w="70805" h="9655">
                    <a:moveTo>
                      <a:pt x="4828" y="4828"/>
                    </a:moveTo>
                    <a:lnTo>
                      <a:pt x="68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0" name="Freeform: Shape 1170">
                <a:extLst>
                  <a:ext uri="{FF2B5EF4-FFF2-40B4-BE49-F238E27FC236}">
                    <a16:creationId xmlns:a16="http://schemas.microsoft.com/office/drawing/2014/main" id="{D507F584-1A97-5647-B879-882818306526}"/>
                  </a:ext>
                </a:extLst>
              </p:cNvPr>
              <p:cNvSpPr/>
              <p:nvPr/>
            </p:nvSpPr>
            <p:spPr>
              <a:xfrm>
                <a:off x="4441899" y="3463924"/>
                <a:ext cx="54865" cy="27431"/>
              </a:xfrm>
              <a:custGeom>
                <a:avLst/>
                <a:gdLst>
                  <a:gd name="connsiteX0" fmla="*/ 4828 w 19310"/>
                  <a:gd name="connsiteY0" fmla="*/ 4828 h 9655"/>
                  <a:gd name="connsiteX1" fmla="*/ 17058 w 19310"/>
                  <a:gd name="connsiteY1" fmla="*/ 4828 h 9655"/>
                </a:gdLst>
                <a:ahLst/>
                <a:cxnLst>
                  <a:cxn ang="0">
                    <a:pos x="connsiteX0" y="connsiteY0"/>
                  </a:cxn>
                  <a:cxn ang="0">
                    <a:pos x="connsiteX1" y="connsiteY1"/>
                  </a:cxn>
                </a:cxnLst>
                <a:rect l="l" t="t" r="r" b="b"/>
                <a:pathLst>
                  <a:path w="19310" h="9655">
                    <a:moveTo>
                      <a:pt x="4828" y="4828"/>
                    </a:moveTo>
                    <a:lnTo>
                      <a:pt x="1705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1" name="Freeform: Shape 1171">
                <a:extLst>
                  <a:ext uri="{FF2B5EF4-FFF2-40B4-BE49-F238E27FC236}">
                    <a16:creationId xmlns:a16="http://schemas.microsoft.com/office/drawing/2014/main" id="{05E0682B-24B7-1E4D-98AD-17569165535F}"/>
                  </a:ext>
                </a:extLst>
              </p:cNvPr>
              <p:cNvSpPr/>
              <p:nvPr/>
            </p:nvSpPr>
            <p:spPr>
              <a:xfrm>
                <a:off x="4161179" y="3463924"/>
                <a:ext cx="146304" cy="27431"/>
              </a:xfrm>
              <a:custGeom>
                <a:avLst/>
                <a:gdLst>
                  <a:gd name="connsiteX0" fmla="*/ 4828 w 51495"/>
                  <a:gd name="connsiteY0" fmla="*/ 4828 h 9655"/>
                  <a:gd name="connsiteX1" fmla="*/ 46667 w 51495"/>
                  <a:gd name="connsiteY1" fmla="*/ 4828 h 9655"/>
                </a:gdLst>
                <a:ahLst/>
                <a:cxnLst>
                  <a:cxn ang="0">
                    <a:pos x="connsiteX0" y="connsiteY0"/>
                  </a:cxn>
                  <a:cxn ang="0">
                    <a:pos x="connsiteX1" y="connsiteY1"/>
                  </a:cxn>
                </a:cxnLst>
                <a:rect l="l" t="t" r="r" b="b"/>
                <a:pathLst>
                  <a:path w="51495" h="9655">
                    <a:moveTo>
                      <a:pt x="4828" y="4828"/>
                    </a:moveTo>
                    <a:lnTo>
                      <a:pt x="46667"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2" name="Freeform: Shape 1172">
                <a:extLst>
                  <a:ext uri="{FF2B5EF4-FFF2-40B4-BE49-F238E27FC236}">
                    <a16:creationId xmlns:a16="http://schemas.microsoft.com/office/drawing/2014/main" id="{388D20DB-4EDA-0C48-BEF2-F74336B5D412}"/>
                  </a:ext>
                </a:extLst>
              </p:cNvPr>
              <p:cNvSpPr/>
              <p:nvPr/>
            </p:nvSpPr>
            <p:spPr>
              <a:xfrm>
                <a:off x="4509563" y="3473070"/>
                <a:ext cx="73153" cy="27431"/>
              </a:xfrm>
              <a:custGeom>
                <a:avLst/>
                <a:gdLst>
                  <a:gd name="connsiteX0" fmla="*/ 23495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495"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3" name="Freeform: Shape 1173">
                <a:extLst>
                  <a:ext uri="{FF2B5EF4-FFF2-40B4-BE49-F238E27FC236}">
                    <a16:creationId xmlns:a16="http://schemas.microsoft.com/office/drawing/2014/main" id="{A5FBD88B-4D30-7D48-9AC7-ADE989C960D3}"/>
                  </a:ext>
                </a:extLst>
              </p:cNvPr>
              <p:cNvSpPr/>
              <p:nvPr/>
            </p:nvSpPr>
            <p:spPr>
              <a:xfrm>
                <a:off x="4518709" y="3559023"/>
                <a:ext cx="73153" cy="27431"/>
              </a:xfrm>
              <a:custGeom>
                <a:avLst/>
                <a:gdLst>
                  <a:gd name="connsiteX0" fmla="*/ 23817 w 25747"/>
                  <a:gd name="connsiteY0" fmla="*/ 4828 h 9655"/>
                  <a:gd name="connsiteX1" fmla="*/ 4828 w 25747"/>
                  <a:gd name="connsiteY1" fmla="*/ 7081 h 9655"/>
                </a:gdLst>
                <a:ahLst/>
                <a:cxnLst>
                  <a:cxn ang="0">
                    <a:pos x="connsiteX0" y="connsiteY0"/>
                  </a:cxn>
                  <a:cxn ang="0">
                    <a:pos x="connsiteX1" y="connsiteY1"/>
                  </a:cxn>
                </a:cxnLst>
                <a:rect l="l" t="t" r="r" b="b"/>
                <a:pathLst>
                  <a:path w="25747" h="9655">
                    <a:moveTo>
                      <a:pt x="23817" y="4828"/>
                    </a:moveTo>
                    <a:lnTo>
                      <a:pt x="4828" y="7081"/>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4" name="Freeform: Shape 1174">
                <a:extLst>
                  <a:ext uri="{FF2B5EF4-FFF2-40B4-BE49-F238E27FC236}">
                    <a16:creationId xmlns:a16="http://schemas.microsoft.com/office/drawing/2014/main" id="{7055922B-182E-5549-9388-7C751E94DDAC}"/>
                  </a:ext>
                </a:extLst>
              </p:cNvPr>
              <p:cNvSpPr/>
              <p:nvPr/>
            </p:nvSpPr>
            <p:spPr>
              <a:xfrm>
                <a:off x="4527852" y="3645890"/>
                <a:ext cx="73153" cy="27431"/>
              </a:xfrm>
              <a:custGeom>
                <a:avLst/>
                <a:gdLst>
                  <a:gd name="connsiteX0" fmla="*/ 23817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817"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5" name="Freeform: Shape 1175">
                <a:extLst>
                  <a:ext uri="{FF2B5EF4-FFF2-40B4-BE49-F238E27FC236}">
                    <a16:creationId xmlns:a16="http://schemas.microsoft.com/office/drawing/2014/main" id="{8C0672B3-CCF9-384A-9CEE-2E9656F5B1F9}"/>
                  </a:ext>
                </a:extLst>
              </p:cNvPr>
              <p:cNvSpPr/>
              <p:nvPr/>
            </p:nvSpPr>
            <p:spPr>
              <a:xfrm>
                <a:off x="4536997" y="3732760"/>
                <a:ext cx="73153" cy="27431"/>
              </a:xfrm>
              <a:custGeom>
                <a:avLst/>
                <a:gdLst>
                  <a:gd name="connsiteX0" fmla="*/ 23817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817"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6" name="Freeform: Shape 1176">
                <a:extLst>
                  <a:ext uri="{FF2B5EF4-FFF2-40B4-BE49-F238E27FC236}">
                    <a16:creationId xmlns:a16="http://schemas.microsoft.com/office/drawing/2014/main" id="{27A7BE4A-279F-484F-B3F0-753860FABAFB}"/>
                  </a:ext>
                </a:extLst>
              </p:cNvPr>
              <p:cNvSpPr/>
              <p:nvPr/>
            </p:nvSpPr>
            <p:spPr>
              <a:xfrm>
                <a:off x="4494934" y="3356027"/>
                <a:ext cx="210311" cy="457199"/>
              </a:xfrm>
              <a:custGeom>
                <a:avLst/>
                <a:gdLst>
                  <a:gd name="connsiteX0" fmla="*/ 20598 w 74024"/>
                  <a:gd name="connsiteY0" fmla="*/ 157382 h 160922"/>
                  <a:gd name="connsiteX1" fmla="*/ 4828 w 74024"/>
                  <a:gd name="connsiteY1" fmla="*/ 9977 h 160922"/>
                  <a:gd name="connsiteX2" fmla="*/ 53104 w 74024"/>
                  <a:gd name="connsiteY2" fmla="*/ 4828 h 160922"/>
                  <a:gd name="connsiteX3" fmla="*/ 69197 w 74024"/>
                  <a:gd name="connsiteY3" fmla="*/ 155773 h 160922"/>
                </a:gdLst>
                <a:ahLst/>
                <a:cxnLst>
                  <a:cxn ang="0">
                    <a:pos x="connsiteX0" y="connsiteY0"/>
                  </a:cxn>
                  <a:cxn ang="0">
                    <a:pos x="connsiteX1" y="connsiteY1"/>
                  </a:cxn>
                  <a:cxn ang="0">
                    <a:pos x="connsiteX2" y="connsiteY2"/>
                  </a:cxn>
                  <a:cxn ang="0">
                    <a:pos x="connsiteX3" y="connsiteY3"/>
                  </a:cxn>
                </a:cxnLst>
                <a:rect l="l" t="t" r="r" b="b"/>
                <a:pathLst>
                  <a:path w="74024" h="160922">
                    <a:moveTo>
                      <a:pt x="20598" y="157382"/>
                    </a:moveTo>
                    <a:lnTo>
                      <a:pt x="4828" y="9977"/>
                    </a:lnTo>
                    <a:lnTo>
                      <a:pt x="53104" y="4828"/>
                    </a:lnTo>
                    <a:lnTo>
                      <a:pt x="69197" y="155773"/>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7" name="Freeform: Shape 1177">
                <a:extLst>
                  <a:ext uri="{FF2B5EF4-FFF2-40B4-BE49-F238E27FC236}">
                    <a16:creationId xmlns:a16="http://schemas.microsoft.com/office/drawing/2014/main" id="{E68EFD82-936A-7746-94F1-ED9D175CBA50}"/>
                  </a:ext>
                </a:extLst>
              </p:cNvPr>
              <p:cNvSpPr/>
              <p:nvPr/>
            </p:nvSpPr>
            <p:spPr>
              <a:xfrm>
                <a:off x="4349546" y="3267330"/>
                <a:ext cx="137161" cy="548641"/>
              </a:xfrm>
              <a:custGeom>
                <a:avLst/>
                <a:gdLst>
                  <a:gd name="connsiteX0" fmla="*/ 4828 w 48276"/>
                  <a:gd name="connsiteY0" fmla="*/ 190854 h 193106"/>
                  <a:gd name="connsiteX1" fmla="*/ 45058 w 48276"/>
                  <a:gd name="connsiteY1" fmla="*/ 4828 h 193106"/>
                </a:gdLst>
                <a:ahLst/>
                <a:cxnLst>
                  <a:cxn ang="0">
                    <a:pos x="connsiteX0" y="connsiteY0"/>
                  </a:cxn>
                  <a:cxn ang="0">
                    <a:pos x="connsiteX1" y="connsiteY1"/>
                  </a:cxn>
                </a:cxnLst>
                <a:rect l="l" t="t" r="r" b="b"/>
                <a:pathLst>
                  <a:path w="48276" h="193106">
                    <a:moveTo>
                      <a:pt x="4828" y="190854"/>
                    </a:moveTo>
                    <a:lnTo>
                      <a:pt x="45058"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18" name="Freeform: Shape 1178">
                <a:extLst>
                  <a:ext uri="{FF2B5EF4-FFF2-40B4-BE49-F238E27FC236}">
                    <a16:creationId xmlns:a16="http://schemas.microsoft.com/office/drawing/2014/main" id="{D2AE4FD7-3FAF-8D48-A5AF-04AFCEB7EB97}"/>
                  </a:ext>
                </a:extLst>
              </p:cNvPr>
              <p:cNvSpPr/>
              <p:nvPr/>
            </p:nvSpPr>
            <p:spPr>
              <a:xfrm>
                <a:off x="4236159" y="3246297"/>
                <a:ext cx="137161" cy="566929"/>
              </a:xfrm>
              <a:custGeom>
                <a:avLst/>
                <a:gdLst>
                  <a:gd name="connsiteX0" fmla="*/ 46346 w 48276"/>
                  <a:gd name="connsiteY0" fmla="*/ 4828 h 199543"/>
                  <a:gd name="connsiteX1" fmla="*/ 4828 w 48276"/>
                  <a:gd name="connsiteY1" fmla="*/ 196003 h 199543"/>
                </a:gdLst>
                <a:ahLst/>
                <a:cxnLst>
                  <a:cxn ang="0">
                    <a:pos x="connsiteX0" y="connsiteY0"/>
                  </a:cxn>
                  <a:cxn ang="0">
                    <a:pos x="connsiteX1" y="connsiteY1"/>
                  </a:cxn>
                </a:cxnLst>
                <a:rect l="l" t="t" r="r" b="b"/>
                <a:pathLst>
                  <a:path w="48276" h="199543">
                    <a:moveTo>
                      <a:pt x="46346" y="4828"/>
                    </a:moveTo>
                    <a:lnTo>
                      <a:pt x="4828" y="196003"/>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619" name="Freeform: Shape 1179">
                <a:extLst>
                  <a:ext uri="{FF2B5EF4-FFF2-40B4-BE49-F238E27FC236}">
                    <a16:creationId xmlns:a16="http://schemas.microsoft.com/office/drawing/2014/main" id="{3B3487FA-FBA2-BE40-8865-F1E55C81F280}"/>
                  </a:ext>
                </a:extLst>
              </p:cNvPr>
              <p:cNvSpPr/>
              <p:nvPr/>
            </p:nvSpPr>
            <p:spPr>
              <a:xfrm>
                <a:off x="4537912" y="3090851"/>
                <a:ext cx="118873" cy="54865"/>
              </a:xfrm>
              <a:custGeom>
                <a:avLst/>
                <a:gdLst>
                  <a:gd name="connsiteX0" fmla="*/ 4828 w 41839"/>
                  <a:gd name="connsiteY0" fmla="*/ 4828 h 19310"/>
                  <a:gd name="connsiteX1" fmla="*/ 19954 w 41839"/>
                  <a:gd name="connsiteY1" fmla="*/ 13839 h 19310"/>
                  <a:gd name="connsiteX2" fmla="*/ 37656 w 41839"/>
                  <a:gd name="connsiteY2" fmla="*/ 11908 h 19310"/>
                </a:gdLst>
                <a:ahLst/>
                <a:cxnLst>
                  <a:cxn ang="0">
                    <a:pos x="connsiteX0" y="connsiteY0"/>
                  </a:cxn>
                  <a:cxn ang="0">
                    <a:pos x="connsiteX1" y="connsiteY1"/>
                  </a:cxn>
                  <a:cxn ang="0">
                    <a:pos x="connsiteX2" y="connsiteY2"/>
                  </a:cxn>
                </a:cxnLst>
                <a:rect l="l" t="t" r="r" b="b"/>
                <a:pathLst>
                  <a:path w="41839" h="19310">
                    <a:moveTo>
                      <a:pt x="4828" y="4828"/>
                    </a:moveTo>
                    <a:cubicBezTo>
                      <a:pt x="8368" y="9012"/>
                      <a:pt x="13839" y="12552"/>
                      <a:pt x="19954" y="13839"/>
                    </a:cubicBezTo>
                    <a:cubicBezTo>
                      <a:pt x="26069" y="15127"/>
                      <a:pt x="32506" y="14483"/>
                      <a:pt x="37656" y="11908"/>
                    </a:cubicBez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0" name="Freeform: Shape 1180">
                <a:extLst>
                  <a:ext uri="{FF2B5EF4-FFF2-40B4-BE49-F238E27FC236}">
                    <a16:creationId xmlns:a16="http://schemas.microsoft.com/office/drawing/2014/main" id="{5D7D1D52-508A-B648-B090-65A4CFF117C8}"/>
                  </a:ext>
                </a:extLst>
              </p:cNvPr>
              <p:cNvSpPr/>
              <p:nvPr/>
            </p:nvSpPr>
            <p:spPr>
              <a:xfrm>
                <a:off x="4517794" y="3181591"/>
                <a:ext cx="109727" cy="45719"/>
              </a:xfrm>
              <a:custGeom>
                <a:avLst/>
                <a:gdLst>
                  <a:gd name="connsiteX0" fmla="*/ 35081 w 38621"/>
                  <a:gd name="connsiteY0" fmla="*/ 14085 h 16092"/>
                  <a:gd name="connsiteX1" fmla="*/ 21242 w 38621"/>
                  <a:gd name="connsiteY1" fmla="*/ 5395 h 16092"/>
                  <a:gd name="connsiteX2" fmla="*/ 4828 w 38621"/>
                  <a:gd name="connsiteY2" fmla="*/ 7648 h 16092"/>
                </a:gdLst>
                <a:ahLst/>
                <a:cxnLst>
                  <a:cxn ang="0">
                    <a:pos x="connsiteX0" y="connsiteY0"/>
                  </a:cxn>
                  <a:cxn ang="0">
                    <a:pos x="connsiteX1" y="connsiteY1"/>
                  </a:cxn>
                  <a:cxn ang="0">
                    <a:pos x="connsiteX2" y="connsiteY2"/>
                  </a:cxn>
                </a:cxnLst>
                <a:rect l="l" t="t" r="r" b="b"/>
                <a:pathLst>
                  <a:path w="38621" h="16092">
                    <a:moveTo>
                      <a:pt x="35081" y="14085"/>
                    </a:moveTo>
                    <a:cubicBezTo>
                      <a:pt x="31863" y="9901"/>
                      <a:pt x="27035" y="6683"/>
                      <a:pt x="21242" y="5395"/>
                    </a:cubicBezTo>
                    <a:cubicBezTo>
                      <a:pt x="15449" y="4108"/>
                      <a:pt x="9655" y="5074"/>
                      <a:pt x="4828" y="7648"/>
                    </a:cubicBez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621" name="Freeform: Shape 1181">
                <a:extLst>
                  <a:ext uri="{FF2B5EF4-FFF2-40B4-BE49-F238E27FC236}">
                    <a16:creationId xmlns:a16="http://schemas.microsoft.com/office/drawing/2014/main" id="{E2403188-BAD9-6D42-A21C-AD1D1C975145}"/>
                  </a:ext>
                </a:extLst>
              </p:cNvPr>
              <p:cNvSpPr/>
              <p:nvPr/>
            </p:nvSpPr>
            <p:spPr>
              <a:xfrm>
                <a:off x="4124597" y="3046180"/>
                <a:ext cx="438911" cy="246888"/>
              </a:xfrm>
              <a:custGeom>
                <a:avLst/>
                <a:gdLst>
                  <a:gd name="connsiteX0" fmla="*/ 96555 w 154485"/>
                  <a:gd name="connsiteY0" fmla="*/ 5745 h 86898"/>
                  <a:gd name="connsiteX1" fmla="*/ 149659 w 154485"/>
                  <a:gd name="connsiteY1" fmla="*/ 17332 h 86898"/>
                  <a:gd name="connsiteX2" fmla="*/ 140970 w 154485"/>
                  <a:gd name="connsiteY2" fmla="*/ 58206 h 86898"/>
                  <a:gd name="connsiteX3" fmla="*/ 124234 w 154485"/>
                  <a:gd name="connsiteY3" fmla="*/ 85241 h 86898"/>
                  <a:gd name="connsiteX4" fmla="*/ 85612 w 154485"/>
                  <a:gd name="connsiteY4" fmla="*/ 76873 h 86898"/>
                  <a:gd name="connsiteX5" fmla="*/ 79497 w 154485"/>
                  <a:gd name="connsiteY5" fmla="*/ 38895 h 86898"/>
                  <a:gd name="connsiteX6" fmla="*/ 11266 w 154485"/>
                  <a:gd name="connsiteY6" fmla="*/ 76873 h 86898"/>
                  <a:gd name="connsiteX7" fmla="*/ 4829 w 154485"/>
                  <a:gd name="connsiteY7" fmla="*/ 70758 h 86898"/>
                  <a:gd name="connsiteX8" fmla="*/ 96555 w 154485"/>
                  <a:gd name="connsiteY8" fmla="*/ 5745 h 8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485" h="86898">
                    <a:moveTo>
                      <a:pt x="96555" y="5745"/>
                    </a:moveTo>
                    <a:lnTo>
                      <a:pt x="149659" y="17332"/>
                    </a:lnTo>
                    <a:lnTo>
                      <a:pt x="140970" y="58206"/>
                    </a:lnTo>
                    <a:lnTo>
                      <a:pt x="124234" y="85241"/>
                    </a:lnTo>
                    <a:lnTo>
                      <a:pt x="85612" y="76873"/>
                    </a:lnTo>
                    <a:cubicBezTo>
                      <a:pt x="85612" y="76873"/>
                      <a:pt x="90118" y="45010"/>
                      <a:pt x="79497" y="38895"/>
                    </a:cubicBezTo>
                    <a:cubicBezTo>
                      <a:pt x="65658" y="31171"/>
                      <a:pt x="36048" y="49516"/>
                      <a:pt x="11266" y="76873"/>
                    </a:cubicBezTo>
                    <a:lnTo>
                      <a:pt x="4829" y="70758"/>
                    </a:lnTo>
                    <a:cubicBezTo>
                      <a:pt x="4507" y="70436"/>
                      <a:pt x="50853" y="-4232"/>
                      <a:pt x="96555" y="5745"/>
                    </a:cubicBezTo>
                    <a:close/>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622" name="Freeform: Shape 1182">
                <a:extLst>
                  <a:ext uri="{FF2B5EF4-FFF2-40B4-BE49-F238E27FC236}">
                    <a16:creationId xmlns:a16="http://schemas.microsoft.com/office/drawing/2014/main" id="{BFFE6CB4-54A5-AB4B-BFA3-CC12CB58E2AC}"/>
                  </a:ext>
                </a:extLst>
              </p:cNvPr>
              <p:cNvSpPr/>
              <p:nvPr/>
            </p:nvSpPr>
            <p:spPr>
              <a:xfrm>
                <a:off x="4965851" y="3859861"/>
                <a:ext cx="128015" cy="27431"/>
              </a:xfrm>
              <a:custGeom>
                <a:avLst/>
                <a:gdLst>
                  <a:gd name="connsiteX0" fmla="*/ 4828 w 45058"/>
                  <a:gd name="connsiteY0" fmla="*/ 4828 h 9655"/>
                  <a:gd name="connsiteX1" fmla="*/ 40231 w 45058"/>
                  <a:gd name="connsiteY1" fmla="*/ 4828 h 9655"/>
                </a:gdLst>
                <a:ahLst/>
                <a:cxnLst>
                  <a:cxn ang="0">
                    <a:pos x="connsiteX0" y="connsiteY0"/>
                  </a:cxn>
                  <a:cxn ang="0">
                    <a:pos x="connsiteX1" y="connsiteY1"/>
                  </a:cxn>
                </a:cxnLst>
                <a:rect l="l" t="t" r="r" b="b"/>
                <a:pathLst>
                  <a:path w="45058" h="9655">
                    <a:moveTo>
                      <a:pt x="4828" y="4828"/>
                    </a:moveTo>
                    <a:lnTo>
                      <a:pt x="40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3" name="Freeform: Shape 1183">
                <a:extLst>
                  <a:ext uri="{FF2B5EF4-FFF2-40B4-BE49-F238E27FC236}">
                    <a16:creationId xmlns:a16="http://schemas.microsoft.com/office/drawing/2014/main" id="{D5EAE3B1-0797-8447-8148-B52A991BC6D2}"/>
                  </a:ext>
                </a:extLst>
              </p:cNvPr>
              <p:cNvSpPr/>
              <p:nvPr/>
            </p:nvSpPr>
            <p:spPr>
              <a:xfrm>
                <a:off x="4686043" y="3859861"/>
                <a:ext cx="246888" cy="27431"/>
              </a:xfrm>
              <a:custGeom>
                <a:avLst/>
                <a:gdLst>
                  <a:gd name="connsiteX0" fmla="*/ 4828 w 86898"/>
                  <a:gd name="connsiteY0" fmla="*/ 4828 h 9655"/>
                  <a:gd name="connsiteX1" fmla="*/ 83680 w 86898"/>
                  <a:gd name="connsiteY1" fmla="*/ 4828 h 9655"/>
                </a:gdLst>
                <a:ahLst/>
                <a:cxnLst>
                  <a:cxn ang="0">
                    <a:pos x="connsiteX0" y="connsiteY0"/>
                  </a:cxn>
                  <a:cxn ang="0">
                    <a:pos x="connsiteX1" y="connsiteY1"/>
                  </a:cxn>
                </a:cxnLst>
                <a:rect l="l" t="t" r="r" b="b"/>
                <a:pathLst>
                  <a:path w="86898" h="9655">
                    <a:moveTo>
                      <a:pt x="4828" y="4828"/>
                    </a:moveTo>
                    <a:lnTo>
                      <a:pt x="83680"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4" name="Freeform: Shape 1184">
                <a:extLst>
                  <a:ext uri="{FF2B5EF4-FFF2-40B4-BE49-F238E27FC236}">
                    <a16:creationId xmlns:a16="http://schemas.microsoft.com/office/drawing/2014/main" id="{E2126B24-4BC0-3F47-AC78-CF8895E088DD}"/>
                  </a:ext>
                </a:extLst>
              </p:cNvPr>
              <p:cNvSpPr/>
              <p:nvPr/>
            </p:nvSpPr>
            <p:spPr>
              <a:xfrm>
                <a:off x="3996587" y="3859861"/>
                <a:ext cx="713233" cy="27431"/>
              </a:xfrm>
              <a:custGeom>
                <a:avLst/>
                <a:gdLst>
                  <a:gd name="connsiteX0" fmla="*/ 4828 w 251038"/>
                  <a:gd name="connsiteY0" fmla="*/ 4828 h 9655"/>
                  <a:gd name="connsiteX1" fmla="*/ 247498 w 251038"/>
                  <a:gd name="connsiteY1" fmla="*/ 4828 h 9655"/>
                </a:gdLst>
                <a:ahLst/>
                <a:cxnLst>
                  <a:cxn ang="0">
                    <a:pos x="connsiteX0" y="connsiteY0"/>
                  </a:cxn>
                  <a:cxn ang="0">
                    <a:pos x="connsiteX1" y="connsiteY1"/>
                  </a:cxn>
                </a:cxnLst>
                <a:rect l="l" t="t" r="r" b="b"/>
                <a:pathLst>
                  <a:path w="251038" h="9655">
                    <a:moveTo>
                      <a:pt x="4828" y="4828"/>
                    </a:moveTo>
                    <a:lnTo>
                      <a:pt x="24749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5" name="Freeform: Shape 1185">
                <a:extLst>
                  <a:ext uri="{FF2B5EF4-FFF2-40B4-BE49-F238E27FC236}">
                    <a16:creationId xmlns:a16="http://schemas.microsoft.com/office/drawing/2014/main" id="{A2770938-4629-E849-BF11-221F34ACF28D}"/>
                  </a:ext>
                </a:extLst>
              </p:cNvPr>
              <p:cNvSpPr/>
              <p:nvPr/>
            </p:nvSpPr>
            <p:spPr>
              <a:xfrm>
                <a:off x="3853940" y="3859861"/>
                <a:ext cx="128015" cy="27431"/>
              </a:xfrm>
              <a:custGeom>
                <a:avLst/>
                <a:gdLst>
                  <a:gd name="connsiteX0" fmla="*/ 4828 w 45058"/>
                  <a:gd name="connsiteY0" fmla="*/ 4828 h 9655"/>
                  <a:gd name="connsiteX1" fmla="*/ 40231 w 45058"/>
                  <a:gd name="connsiteY1" fmla="*/ 4828 h 9655"/>
                </a:gdLst>
                <a:ahLst/>
                <a:cxnLst>
                  <a:cxn ang="0">
                    <a:pos x="connsiteX0" y="connsiteY0"/>
                  </a:cxn>
                  <a:cxn ang="0">
                    <a:pos x="connsiteX1" y="connsiteY1"/>
                  </a:cxn>
                </a:cxnLst>
                <a:rect l="l" t="t" r="r" b="b"/>
                <a:pathLst>
                  <a:path w="45058" h="9655">
                    <a:moveTo>
                      <a:pt x="4828" y="4828"/>
                    </a:moveTo>
                    <a:lnTo>
                      <a:pt x="40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6" name="Freeform: Shape 1186">
                <a:extLst>
                  <a:ext uri="{FF2B5EF4-FFF2-40B4-BE49-F238E27FC236}">
                    <a16:creationId xmlns:a16="http://schemas.microsoft.com/office/drawing/2014/main" id="{8B8A4E0E-D2B8-0548-B9CF-46247E8DB03E}"/>
                  </a:ext>
                </a:extLst>
              </p:cNvPr>
              <p:cNvSpPr/>
              <p:nvPr/>
            </p:nvSpPr>
            <p:spPr>
              <a:xfrm>
                <a:off x="3916118" y="3450210"/>
                <a:ext cx="265176" cy="365761"/>
              </a:xfrm>
              <a:custGeom>
                <a:avLst/>
                <a:gdLst>
                  <a:gd name="connsiteX0" fmla="*/ 89795 w 93334"/>
                  <a:gd name="connsiteY0" fmla="*/ 126485 h 128737"/>
                  <a:gd name="connsiteX1" fmla="*/ 43127 w 93334"/>
                  <a:gd name="connsiteY1" fmla="*/ 29288 h 128737"/>
                  <a:gd name="connsiteX2" fmla="*/ 4828 w 93334"/>
                  <a:gd name="connsiteY2" fmla="*/ 4828 h 128737"/>
                </a:gdLst>
                <a:ahLst/>
                <a:cxnLst>
                  <a:cxn ang="0">
                    <a:pos x="connsiteX0" y="connsiteY0"/>
                  </a:cxn>
                  <a:cxn ang="0">
                    <a:pos x="connsiteX1" y="connsiteY1"/>
                  </a:cxn>
                  <a:cxn ang="0">
                    <a:pos x="connsiteX2" y="connsiteY2"/>
                  </a:cxn>
                </a:cxnLst>
                <a:rect l="l" t="t" r="r" b="b"/>
                <a:pathLst>
                  <a:path w="93334" h="128737">
                    <a:moveTo>
                      <a:pt x="89795" y="126485"/>
                    </a:moveTo>
                    <a:lnTo>
                      <a:pt x="43127" y="29288"/>
                    </a:lnTo>
                    <a:cubicBezTo>
                      <a:pt x="27357" y="29288"/>
                      <a:pt x="12230" y="20276"/>
                      <a:pt x="4828" y="4828"/>
                    </a:cubicBez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7" name="Freeform: Shape 1187">
                <a:extLst>
                  <a:ext uri="{FF2B5EF4-FFF2-40B4-BE49-F238E27FC236}">
                    <a16:creationId xmlns:a16="http://schemas.microsoft.com/office/drawing/2014/main" id="{2B51360A-6697-0945-AC82-46E155644F3C}"/>
                  </a:ext>
                </a:extLst>
              </p:cNvPr>
              <p:cNvSpPr/>
              <p:nvPr/>
            </p:nvSpPr>
            <p:spPr>
              <a:xfrm>
                <a:off x="3904197" y="3276444"/>
                <a:ext cx="338327" cy="429768"/>
              </a:xfrm>
              <a:custGeom>
                <a:avLst/>
                <a:gdLst>
                  <a:gd name="connsiteX0" fmla="*/ 9024 w 119082"/>
                  <a:gd name="connsiteY0" fmla="*/ 66310 h 151266"/>
                  <a:gd name="connsiteX1" fmla="*/ 17714 w 119082"/>
                  <a:gd name="connsiteY1" fmla="*/ 17068 h 151266"/>
                  <a:gd name="connsiteX2" fmla="*/ 32841 w 119082"/>
                  <a:gd name="connsiteY2" fmla="*/ 48609 h 151266"/>
                  <a:gd name="connsiteX3" fmla="*/ 57945 w 119082"/>
                  <a:gd name="connsiteY3" fmla="*/ 36701 h 151266"/>
                  <a:gd name="connsiteX4" fmla="*/ 42818 w 119082"/>
                  <a:gd name="connsiteY4" fmla="*/ 5160 h 151266"/>
                  <a:gd name="connsiteX5" fmla="*/ 86589 w 119082"/>
                  <a:gd name="connsiteY5" fmla="*/ 29298 h 151266"/>
                  <a:gd name="connsiteX6" fmla="*/ 81761 w 119082"/>
                  <a:gd name="connsiteY6" fmla="*/ 74356 h 151266"/>
                  <a:gd name="connsiteX7" fmla="*/ 116520 w 119082"/>
                  <a:gd name="connsiteY7" fmla="*/ 146771 h 1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82" h="151266">
                    <a:moveTo>
                      <a:pt x="9024" y="66310"/>
                    </a:moveTo>
                    <a:cubicBezTo>
                      <a:pt x="978" y="49253"/>
                      <a:pt x="4840" y="29620"/>
                      <a:pt x="17714" y="17068"/>
                    </a:cubicBezTo>
                    <a:lnTo>
                      <a:pt x="32841" y="48609"/>
                    </a:lnTo>
                    <a:lnTo>
                      <a:pt x="57945" y="36701"/>
                    </a:lnTo>
                    <a:lnTo>
                      <a:pt x="42818" y="5160"/>
                    </a:lnTo>
                    <a:cubicBezTo>
                      <a:pt x="60519" y="2907"/>
                      <a:pt x="78543" y="12240"/>
                      <a:pt x="86589" y="29298"/>
                    </a:cubicBezTo>
                    <a:cubicBezTo>
                      <a:pt x="93991" y="44425"/>
                      <a:pt x="91416" y="62126"/>
                      <a:pt x="81761" y="74356"/>
                    </a:cubicBezTo>
                    <a:lnTo>
                      <a:pt x="116520" y="146771"/>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8" name="Freeform: Shape 1188">
                <a:extLst>
                  <a:ext uri="{FF2B5EF4-FFF2-40B4-BE49-F238E27FC236}">
                    <a16:creationId xmlns:a16="http://schemas.microsoft.com/office/drawing/2014/main" id="{01BE12F0-F893-7741-B8B4-141FD4FE99CC}"/>
                  </a:ext>
                </a:extLst>
              </p:cNvPr>
              <p:cNvSpPr/>
              <p:nvPr/>
            </p:nvSpPr>
            <p:spPr>
              <a:xfrm>
                <a:off x="4812231" y="3246655"/>
                <a:ext cx="210311" cy="438911"/>
              </a:xfrm>
              <a:custGeom>
                <a:avLst/>
                <a:gdLst>
                  <a:gd name="connsiteX0" fmla="*/ 25104 w 74024"/>
                  <a:gd name="connsiteY0" fmla="*/ 54266 h 154485"/>
                  <a:gd name="connsiteX1" fmla="*/ 24138 w 74024"/>
                  <a:gd name="connsiteY1" fmla="*/ 48794 h 154485"/>
                  <a:gd name="connsiteX2" fmla="*/ 53426 w 74024"/>
                  <a:gd name="connsiteY2" fmla="*/ 7598 h 154485"/>
                  <a:gd name="connsiteX3" fmla="*/ 58898 w 74024"/>
                  <a:gd name="connsiteY3" fmla="*/ 5023 h 154485"/>
                  <a:gd name="connsiteX4" fmla="*/ 67265 w 74024"/>
                  <a:gd name="connsiteY4" fmla="*/ 7920 h 154485"/>
                  <a:gd name="connsiteX5" fmla="*/ 70162 w 74024"/>
                  <a:gd name="connsiteY5" fmla="*/ 13391 h 154485"/>
                  <a:gd name="connsiteX6" fmla="*/ 68231 w 74024"/>
                  <a:gd name="connsiteY6" fmla="*/ 63599 h 154485"/>
                  <a:gd name="connsiteX7" fmla="*/ 64047 w 74024"/>
                  <a:gd name="connsiteY7" fmla="*/ 67461 h 154485"/>
                  <a:gd name="connsiteX8" fmla="*/ 53426 w 74024"/>
                  <a:gd name="connsiteY8" fmla="*/ 68749 h 154485"/>
                  <a:gd name="connsiteX9" fmla="*/ 25426 w 74024"/>
                  <a:gd name="connsiteY9" fmla="*/ 150497 h 154485"/>
                  <a:gd name="connsiteX10" fmla="*/ 4828 w 74024"/>
                  <a:gd name="connsiteY10" fmla="*/ 143417 h 154485"/>
                  <a:gd name="connsiteX11" fmla="*/ 32828 w 74024"/>
                  <a:gd name="connsiteY11" fmla="*/ 61668 h 154485"/>
                  <a:gd name="connsiteX12" fmla="*/ 25104 w 74024"/>
                  <a:gd name="connsiteY12" fmla="*/ 54266 h 1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24" h="154485">
                    <a:moveTo>
                      <a:pt x="25104" y="54266"/>
                    </a:moveTo>
                    <a:cubicBezTo>
                      <a:pt x="24138" y="53300"/>
                      <a:pt x="23173" y="51047"/>
                      <a:pt x="24138" y="48794"/>
                    </a:cubicBezTo>
                    <a:lnTo>
                      <a:pt x="53426" y="7598"/>
                    </a:lnTo>
                    <a:cubicBezTo>
                      <a:pt x="54392" y="5345"/>
                      <a:pt x="56645" y="4380"/>
                      <a:pt x="58898" y="5023"/>
                    </a:cubicBezTo>
                    <a:lnTo>
                      <a:pt x="67265" y="7920"/>
                    </a:lnTo>
                    <a:cubicBezTo>
                      <a:pt x="69518" y="8564"/>
                      <a:pt x="70806" y="11138"/>
                      <a:pt x="70162" y="13391"/>
                    </a:cubicBezTo>
                    <a:lnTo>
                      <a:pt x="68231" y="63599"/>
                    </a:lnTo>
                    <a:cubicBezTo>
                      <a:pt x="67587" y="66174"/>
                      <a:pt x="65334" y="67461"/>
                      <a:pt x="64047" y="67461"/>
                    </a:cubicBezTo>
                    <a:cubicBezTo>
                      <a:pt x="61472" y="67461"/>
                      <a:pt x="54070" y="66174"/>
                      <a:pt x="53426" y="68749"/>
                    </a:cubicBezTo>
                    <a:lnTo>
                      <a:pt x="25426" y="150497"/>
                    </a:lnTo>
                    <a:lnTo>
                      <a:pt x="4828" y="143417"/>
                    </a:lnTo>
                    <a:lnTo>
                      <a:pt x="32828" y="61668"/>
                    </a:lnTo>
                    <a:cubicBezTo>
                      <a:pt x="33794" y="59093"/>
                      <a:pt x="27035" y="55553"/>
                      <a:pt x="25104" y="54266"/>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29" name="Freeform: Shape 1189">
                <a:extLst>
                  <a:ext uri="{FF2B5EF4-FFF2-40B4-BE49-F238E27FC236}">
                    <a16:creationId xmlns:a16="http://schemas.microsoft.com/office/drawing/2014/main" id="{3D5C9A82-1576-D042-A56D-65967BC2A2DD}"/>
                  </a:ext>
                </a:extLst>
              </p:cNvPr>
              <p:cNvSpPr/>
              <p:nvPr/>
            </p:nvSpPr>
            <p:spPr>
              <a:xfrm>
                <a:off x="4714391" y="3630713"/>
                <a:ext cx="219457" cy="182880"/>
              </a:xfrm>
              <a:custGeom>
                <a:avLst/>
                <a:gdLst>
                  <a:gd name="connsiteX0" fmla="*/ 61472 w 77242"/>
                  <a:gd name="connsiteY0" fmla="*/ 60700 h 64368"/>
                  <a:gd name="connsiteX1" fmla="*/ 73702 w 77242"/>
                  <a:gd name="connsiteY1" fmla="*/ 24975 h 64368"/>
                  <a:gd name="connsiteX2" fmla="*/ 70806 w 77242"/>
                  <a:gd name="connsiteY2" fmla="*/ 19182 h 64368"/>
                  <a:gd name="connsiteX3" fmla="*/ 28644 w 77242"/>
                  <a:gd name="connsiteY3" fmla="*/ 5021 h 64368"/>
                  <a:gd name="connsiteX4" fmla="*/ 22851 w 77242"/>
                  <a:gd name="connsiteY4" fmla="*/ 7917 h 64368"/>
                  <a:gd name="connsiteX5" fmla="*/ 4828 w 77242"/>
                  <a:gd name="connsiteY5" fmla="*/ 61022 h 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2" h="64368">
                    <a:moveTo>
                      <a:pt x="61472" y="60700"/>
                    </a:moveTo>
                    <a:lnTo>
                      <a:pt x="73702" y="24975"/>
                    </a:lnTo>
                    <a:cubicBezTo>
                      <a:pt x="74668" y="22722"/>
                      <a:pt x="73381" y="20147"/>
                      <a:pt x="70806" y="19182"/>
                    </a:cubicBezTo>
                    <a:lnTo>
                      <a:pt x="28644" y="5021"/>
                    </a:lnTo>
                    <a:cubicBezTo>
                      <a:pt x="26391" y="4377"/>
                      <a:pt x="23816" y="5343"/>
                      <a:pt x="22851" y="7917"/>
                    </a:cubicBezTo>
                    <a:lnTo>
                      <a:pt x="4828" y="61022"/>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30" name="Freeform: Shape 1190">
                <a:extLst>
                  <a:ext uri="{FF2B5EF4-FFF2-40B4-BE49-F238E27FC236}">
                    <a16:creationId xmlns:a16="http://schemas.microsoft.com/office/drawing/2014/main" id="{F8808950-83EB-CB49-9C91-AF5B28DB7542}"/>
                  </a:ext>
                </a:extLst>
              </p:cNvPr>
              <p:cNvSpPr/>
              <p:nvPr/>
            </p:nvSpPr>
            <p:spPr>
              <a:xfrm>
                <a:off x="4592984" y="3105690"/>
                <a:ext cx="128015" cy="155449"/>
              </a:xfrm>
              <a:custGeom>
                <a:avLst/>
                <a:gdLst>
                  <a:gd name="connsiteX0" fmla="*/ 13444 w 45058"/>
                  <a:gd name="connsiteY0" fmla="*/ 46916 h 54713"/>
                  <a:gd name="connsiteX1" fmla="*/ 31467 w 45058"/>
                  <a:gd name="connsiteY1" fmla="*/ 50778 h 54713"/>
                  <a:gd name="connsiteX2" fmla="*/ 40479 w 45058"/>
                  <a:gd name="connsiteY2" fmla="*/ 8938 h 54713"/>
                  <a:gd name="connsiteX3" fmla="*/ 22455 w 45058"/>
                  <a:gd name="connsiteY3" fmla="*/ 5076 h 54713"/>
                  <a:gd name="connsiteX4" fmla="*/ 9582 w 45058"/>
                  <a:gd name="connsiteY4" fmla="*/ 13444 h 54713"/>
                  <a:gd name="connsiteX5" fmla="*/ 5076 w 45058"/>
                  <a:gd name="connsiteY5" fmla="*/ 34042 h 54713"/>
                  <a:gd name="connsiteX6" fmla="*/ 13444 w 45058"/>
                  <a:gd name="connsiteY6" fmla="*/ 46916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8" h="54713">
                    <a:moveTo>
                      <a:pt x="13444" y="46916"/>
                    </a:moveTo>
                    <a:lnTo>
                      <a:pt x="31467" y="50778"/>
                    </a:lnTo>
                    <a:lnTo>
                      <a:pt x="40479" y="8938"/>
                    </a:lnTo>
                    <a:lnTo>
                      <a:pt x="22455" y="5076"/>
                    </a:lnTo>
                    <a:cubicBezTo>
                      <a:pt x="16662" y="3788"/>
                      <a:pt x="10869" y="7650"/>
                      <a:pt x="9582" y="13444"/>
                    </a:cubicBezTo>
                    <a:lnTo>
                      <a:pt x="5076" y="34042"/>
                    </a:lnTo>
                    <a:cubicBezTo>
                      <a:pt x="3788" y="39835"/>
                      <a:pt x="7651" y="45628"/>
                      <a:pt x="13444" y="46916"/>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577" name="Group 576">
              <a:extLst>
                <a:ext uri="{FF2B5EF4-FFF2-40B4-BE49-F238E27FC236}">
                  <a16:creationId xmlns:a16="http://schemas.microsoft.com/office/drawing/2014/main" id="{097ACA2A-7D93-524F-AFD7-6CD9BE8B679E}"/>
                </a:ext>
              </a:extLst>
            </p:cNvPr>
            <p:cNvGrpSpPr>
              <a:grpSpLocks noChangeAspect="1"/>
            </p:cNvGrpSpPr>
            <p:nvPr/>
          </p:nvGrpSpPr>
          <p:grpSpPr>
            <a:xfrm>
              <a:off x="11410877" y="3414369"/>
              <a:ext cx="312777" cy="265176"/>
              <a:chOff x="1251736" y="3105936"/>
              <a:chExt cx="1189635" cy="1008586"/>
            </a:xfrm>
          </p:grpSpPr>
          <p:sp>
            <p:nvSpPr>
              <p:cNvPr id="578" name="Freeform: Shape 1138">
                <a:extLst>
                  <a:ext uri="{FF2B5EF4-FFF2-40B4-BE49-F238E27FC236}">
                    <a16:creationId xmlns:a16="http://schemas.microsoft.com/office/drawing/2014/main" id="{250625DE-5C06-AC45-B9D3-512A455887E4}"/>
                  </a:ext>
                </a:extLst>
              </p:cNvPr>
              <p:cNvSpPr/>
              <p:nvPr/>
            </p:nvSpPr>
            <p:spPr>
              <a:xfrm>
                <a:off x="1382496" y="3573196"/>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79" name="Freeform: Shape 1139">
                <a:extLst>
                  <a:ext uri="{FF2B5EF4-FFF2-40B4-BE49-F238E27FC236}">
                    <a16:creationId xmlns:a16="http://schemas.microsoft.com/office/drawing/2014/main" id="{650EC32E-6B58-684B-991D-1F2C9FF74444}"/>
                  </a:ext>
                </a:extLst>
              </p:cNvPr>
              <p:cNvSpPr/>
              <p:nvPr/>
            </p:nvSpPr>
            <p:spPr>
              <a:xfrm>
                <a:off x="1622983" y="3573196"/>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0" name="Freeform: Shape 1140">
                <a:extLst>
                  <a:ext uri="{FF2B5EF4-FFF2-40B4-BE49-F238E27FC236}">
                    <a16:creationId xmlns:a16="http://schemas.microsoft.com/office/drawing/2014/main" id="{06394CE1-563F-BE44-8406-7B825B9C19AA}"/>
                  </a:ext>
                </a:extLst>
              </p:cNvPr>
              <p:cNvSpPr/>
              <p:nvPr/>
            </p:nvSpPr>
            <p:spPr>
              <a:xfrm>
                <a:off x="1864384" y="3573196"/>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1" name="Freeform: Shape 1141">
                <a:extLst>
                  <a:ext uri="{FF2B5EF4-FFF2-40B4-BE49-F238E27FC236}">
                    <a16:creationId xmlns:a16="http://schemas.microsoft.com/office/drawing/2014/main" id="{FD9C5B3D-0B43-974A-9330-1794050BB7FC}"/>
                  </a:ext>
                </a:extLst>
              </p:cNvPr>
              <p:cNvSpPr/>
              <p:nvPr/>
            </p:nvSpPr>
            <p:spPr>
              <a:xfrm>
                <a:off x="2105786" y="3573196"/>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2" name="Freeform: Shape 1142">
                <a:extLst>
                  <a:ext uri="{FF2B5EF4-FFF2-40B4-BE49-F238E27FC236}">
                    <a16:creationId xmlns:a16="http://schemas.microsoft.com/office/drawing/2014/main" id="{BD897C90-95F6-954D-A9AD-ACADC2DA175C}"/>
                  </a:ext>
                </a:extLst>
              </p:cNvPr>
              <p:cNvSpPr/>
              <p:nvPr/>
            </p:nvSpPr>
            <p:spPr>
              <a:xfrm>
                <a:off x="2037207" y="3180004"/>
                <a:ext cx="283465" cy="27431"/>
              </a:xfrm>
              <a:custGeom>
                <a:avLst/>
                <a:gdLst>
                  <a:gd name="connsiteX0" fmla="*/ 94944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4944"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3" name="Freeform: Shape 1143">
                <a:extLst>
                  <a:ext uri="{FF2B5EF4-FFF2-40B4-BE49-F238E27FC236}">
                    <a16:creationId xmlns:a16="http://schemas.microsoft.com/office/drawing/2014/main" id="{7DE5C7B1-FFB8-244D-9600-C723628B2B02}"/>
                  </a:ext>
                </a:extLst>
              </p:cNvPr>
              <p:cNvSpPr/>
              <p:nvPr/>
            </p:nvSpPr>
            <p:spPr>
              <a:xfrm>
                <a:off x="1718081" y="3180004"/>
                <a:ext cx="283465" cy="27431"/>
              </a:xfrm>
              <a:custGeom>
                <a:avLst/>
                <a:gdLst>
                  <a:gd name="connsiteX0" fmla="*/ 95588 w 99771"/>
                  <a:gd name="connsiteY0" fmla="*/ 4828 h 9655"/>
                  <a:gd name="connsiteX1" fmla="*/ 4828 w 99771"/>
                  <a:gd name="connsiteY1" fmla="*/ 5150 h 9655"/>
                </a:gdLst>
                <a:ahLst/>
                <a:cxnLst>
                  <a:cxn ang="0">
                    <a:pos x="connsiteX0" y="connsiteY0"/>
                  </a:cxn>
                  <a:cxn ang="0">
                    <a:pos x="connsiteX1" y="connsiteY1"/>
                  </a:cxn>
                </a:cxnLst>
                <a:rect l="l" t="t" r="r" b="b"/>
                <a:pathLst>
                  <a:path w="99771" h="9655">
                    <a:moveTo>
                      <a:pt x="95588" y="4828"/>
                    </a:moveTo>
                    <a:lnTo>
                      <a:pt x="4828" y="5150"/>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4" name="Freeform: Shape 1144">
                <a:extLst>
                  <a:ext uri="{FF2B5EF4-FFF2-40B4-BE49-F238E27FC236}">
                    <a16:creationId xmlns:a16="http://schemas.microsoft.com/office/drawing/2014/main" id="{781D5881-3F8A-3C48-9226-4879D109E8A2}"/>
                  </a:ext>
                </a:extLst>
              </p:cNvPr>
              <p:cNvSpPr/>
              <p:nvPr/>
            </p:nvSpPr>
            <p:spPr>
              <a:xfrm>
                <a:off x="1252651" y="3180004"/>
                <a:ext cx="1188720" cy="155449"/>
              </a:xfrm>
              <a:custGeom>
                <a:avLst/>
                <a:gdLst>
                  <a:gd name="connsiteX0" fmla="*/ 392650 w 418397"/>
                  <a:gd name="connsiteY0" fmla="*/ 4828 h 54713"/>
                  <a:gd name="connsiteX1" fmla="*/ 406811 w 418397"/>
                  <a:gd name="connsiteY1" fmla="*/ 4828 h 54713"/>
                  <a:gd name="connsiteX2" fmla="*/ 415501 w 418397"/>
                  <a:gd name="connsiteY2" fmla="*/ 13517 h 54713"/>
                  <a:gd name="connsiteX3" fmla="*/ 415501 w 418397"/>
                  <a:gd name="connsiteY3" fmla="*/ 50530 h 54713"/>
                  <a:gd name="connsiteX4" fmla="*/ 4828 w 418397"/>
                  <a:gd name="connsiteY4" fmla="*/ 50851 h 54713"/>
                  <a:gd name="connsiteX5" fmla="*/ 4828 w 418397"/>
                  <a:gd name="connsiteY5" fmla="*/ 13839 h 54713"/>
                  <a:gd name="connsiteX6" fmla="*/ 13517 w 418397"/>
                  <a:gd name="connsiteY6" fmla="*/ 5150 h 54713"/>
                  <a:gd name="connsiteX7" fmla="*/ 35725 w 418397"/>
                  <a:gd name="connsiteY7" fmla="*/ 5150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397" h="54713">
                    <a:moveTo>
                      <a:pt x="392650" y="4828"/>
                    </a:moveTo>
                    <a:lnTo>
                      <a:pt x="406811" y="4828"/>
                    </a:lnTo>
                    <a:cubicBezTo>
                      <a:pt x="411639" y="4828"/>
                      <a:pt x="415501" y="8690"/>
                      <a:pt x="415501" y="13517"/>
                    </a:cubicBezTo>
                    <a:lnTo>
                      <a:pt x="415501" y="50530"/>
                    </a:lnTo>
                    <a:lnTo>
                      <a:pt x="4828" y="50851"/>
                    </a:lnTo>
                    <a:lnTo>
                      <a:pt x="4828" y="13839"/>
                    </a:lnTo>
                    <a:cubicBezTo>
                      <a:pt x="4828" y="9012"/>
                      <a:pt x="8690" y="5150"/>
                      <a:pt x="13517" y="5150"/>
                    </a:cubicBezTo>
                    <a:lnTo>
                      <a:pt x="35725" y="5150"/>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5" name="Freeform: Shape 1145">
                <a:extLst>
                  <a:ext uri="{FF2B5EF4-FFF2-40B4-BE49-F238E27FC236}">
                    <a16:creationId xmlns:a16="http://schemas.microsoft.com/office/drawing/2014/main" id="{DCB149CC-46B7-4548-94EB-1CB6B6EA7A53}"/>
                  </a:ext>
                </a:extLst>
              </p:cNvPr>
              <p:cNvSpPr/>
              <p:nvPr/>
            </p:nvSpPr>
            <p:spPr>
              <a:xfrm>
                <a:off x="1400784" y="3180919"/>
                <a:ext cx="283465" cy="27431"/>
              </a:xfrm>
              <a:custGeom>
                <a:avLst/>
                <a:gdLst>
                  <a:gd name="connsiteX0" fmla="*/ 95266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266"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6" name="Freeform: Shape 1146">
                <a:extLst>
                  <a:ext uri="{FF2B5EF4-FFF2-40B4-BE49-F238E27FC236}">
                    <a16:creationId xmlns:a16="http://schemas.microsoft.com/office/drawing/2014/main" id="{0E52E7F2-6BE7-DA4E-9A4B-8D7AEF554E14}"/>
                  </a:ext>
                </a:extLst>
              </p:cNvPr>
              <p:cNvSpPr/>
              <p:nvPr/>
            </p:nvSpPr>
            <p:spPr>
              <a:xfrm>
                <a:off x="1339518"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7" name="Freeform: Shape 1147">
                <a:extLst>
                  <a:ext uri="{FF2B5EF4-FFF2-40B4-BE49-F238E27FC236}">
                    <a16:creationId xmlns:a16="http://schemas.microsoft.com/office/drawing/2014/main" id="{77DCEB7D-B3BF-3943-8ABD-7B8C2D5BC204}"/>
                  </a:ext>
                </a:extLst>
              </p:cNvPr>
              <p:cNvSpPr/>
              <p:nvPr/>
            </p:nvSpPr>
            <p:spPr>
              <a:xfrm>
                <a:off x="1657730"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8" name="Freeform: Shape 1148">
                <a:extLst>
                  <a:ext uri="{FF2B5EF4-FFF2-40B4-BE49-F238E27FC236}">
                    <a16:creationId xmlns:a16="http://schemas.microsoft.com/office/drawing/2014/main" id="{F64C3E73-28AD-CF40-BCBA-6DF3F0CA193B}"/>
                  </a:ext>
                </a:extLst>
              </p:cNvPr>
              <p:cNvSpPr/>
              <p:nvPr/>
            </p:nvSpPr>
            <p:spPr>
              <a:xfrm>
                <a:off x="2293238"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89" name="Freeform: Shape 1149">
                <a:extLst>
                  <a:ext uri="{FF2B5EF4-FFF2-40B4-BE49-F238E27FC236}">
                    <a16:creationId xmlns:a16="http://schemas.microsoft.com/office/drawing/2014/main" id="{9A8B85C3-DED4-C64C-97C3-52D2197E284B}"/>
                  </a:ext>
                </a:extLst>
              </p:cNvPr>
              <p:cNvSpPr/>
              <p:nvPr/>
            </p:nvSpPr>
            <p:spPr>
              <a:xfrm>
                <a:off x="1975941"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0" name="Freeform: Shape 1150">
                <a:extLst>
                  <a:ext uri="{FF2B5EF4-FFF2-40B4-BE49-F238E27FC236}">
                    <a16:creationId xmlns:a16="http://schemas.microsoft.com/office/drawing/2014/main" id="{0B6C84E1-0634-7A49-AD14-9E3F3B6A63DB}"/>
                  </a:ext>
                </a:extLst>
              </p:cNvPr>
              <p:cNvSpPr/>
              <p:nvPr/>
            </p:nvSpPr>
            <p:spPr>
              <a:xfrm>
                <a:off x="1382496" y="3759733"/>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1" name="Freeform: Shape 1151">
                <a:extLst>
                  <a:ext uri="{FF2B5EF4-FFF2-40B4-BE49-F238E27FC236}">
                    <a16:creationId xmlns:a16="http://schemas.microsoft.com/office/drawing/2014/main" id="{0B93AD5A-8F28-E847-B7E5-2730A30C383E}"/>
                  </a:ext>
                </a:extLst>
              </p:cNvPr>
              <p:cNvSpPr/>
              <p:nvPr/>
            </p:nvSpPr>
            <p:spPr>
              <a:xfrm>
                <a:off x="1622983" y="3759733"/>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2" name="Freeform: Shape 1152">
                <a:extLst>
                  <a:ext uri="{FF2B5EF4-FFF2-40B4-BE49-F238E27FC236}">
                    <a16:creationId xmlns:a16="http://schemas.microsoft.com/office/drawing/2014/main" id="{133105DD-1BF5-0942-ADFD-99F40D64DF06}"/>
                  </a:ext>
                </a:extLst>
              </p:cNvPr>
              <p:cNvSpPr/>
              <p:nvPr/>
            </p:nvSpPr>
            <p:spPr>
              <a:xfrm>
                <a:off x="1864384" y="3759733"/>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3" name="Freeform: Shape 1153">
                <a:extLst>
                  <a:ext uri="{FF2B5EF4-FFF2-40B4-BE49-F238E27FC236}">
                    <a16:creationId xmlns:a16="http://schemas.microsoft.com/office/drawing/2014/main" id="{B0E9D23D-A9C5-9D47-9714-E0F7691716E2}"/>
                  </a:ext>
                </a:extLst>
              </p:cNvPr>
              <p:cNvSpPr/>
              <p:nvPr/>
            </p:nvSpPr>
            <p:spPr>
              <a:xfrm>
                <a:off x="2105786" y="3759733"/>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4" name="Freeform: Shape 1154">
                <a:extLst>
                  <a:ext uri="{FF2B5EF4-FFF2-40B4-BE49-F238E27FC236}">
                    <a16:creationId xmlns:a16="http://schemas.microsoft.com/office/drawing/2014/main" id="{0C956533-6C95-5448-8087-7E490FB60401}"/>
                  </a:ext>
                </a:extLst>
              </p:cNvPr>
              <p:cNvSpPr/>
              <p:nvPr/>
            </p:nvSpPr>
            <p:spPr>
              <a:xfrm>
                <a:off x="1382496" y="3935297"/>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5" name="Freeform: Shape 1155">
                <a:extLst>
                  <a:ext uri="{FF2B5EF4-FFF2-40B4-BE49-F238E27FC236}">
                    <a16:creationId xmlns:a16="http://schemas.microsoft.com/office/drawing/2014/main" id="{8978DE70-0BF8-534D-8A2A-44184E3D53F8}"/>
                  </a:ext>
                </a:extLst>
              </p:cNvPr>
              <p:cNvSpPr/>
              <p:nvPr/>
            </p:nvSpPr>
            <p:spPr>
              <a:xfrm>
                <a:off x="1622983" y="3935297"/>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6" name="Freeform: Shape 1156">
                <a:extLst>
                  <a:ext uri="{FF2B5EF4-FFF2-40B4-BE49-F238E27FC236}">
                    <a16:creationId xmlns:a16="http://schemas.microsoft.com/office/drawing/2014/main" id="{EEF72309-0A47-A247-B263-FE1365F91841}"/>
                  </a:ext>
                </a:extLst>
              </p:cNvPr>
              <p:cNvSpPr/>
              <p:nvPr/>
            </p:nvSpPr>
            <p:spPr>
              <a:xfrm>
                <a:off x="1864384" y="3935297"/>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7" name="Freeform: Shape 1157">
                <a:extLst>
                  <a:ext uri="{FF2B5EF4-FFF2-40B4-BE49-F238E27FC236}">
                    <a16:creationId xmlns:a16="http://schemas.microsoft.com/office/drawing/2014/main" id="{A1BEACC3-ACA8-3747-8196-BC1813DBB57A}"/>
                  </a:ext>
                </a:extLst>
              </p:cNvPr>
              <p:cNvSpPr/>
              <p:nvPr/>
            </p:nvSpPr>
            <p:spPr>
              <a:xfrm>
                <a:off x="1251736" y="3309850"/>
                <a:ext cx="1188720" cy="804672"/>
              </a:xfrm>
              <a:custGeom>
                <a:avLst/>
                <a:gdLst>
                  <a:gd name="connsiteX0" fmla="*/ 5150 w 418397"/>
                  <a:gd name="connsiteY0" fmla="*/ 5150 h 283223"/>
                  <a:gd name="connsiteX1" fmla="*/ 415823 w 418397"/>
                  <a:gd name="connsiteY1" fmla="*/ 4828 h 283223"/>
                  <a:gd name="connsiteX2" fmla="*/ 415823 w 418397"/>
                  <a:gd name="connsiteY2" fmla="*/ 270671 h 283223"/>
                  <a:gd name="connsiteX3" fmla="*/ 407133 w 418397"/>
                  <a:gd name="connsiteY3" fmla="*/ 279361 h 283223"/>
                  <a:gd name="connsiteX4" fmla="*/ 13517 w 418397"/>
                  <a:gd name="connsiteY4" fmla="*/ 279683 h 283223"/>
                  <a:gd name="connsiteX5" fmla="*/ 4828 w 418397"/>
                  <a:gd name="connsiteY5" fmla="*/ 270993 h 283223"/>
                  <a:gd name="connsiteX6" fmla="*/ 4828 w 418397"/>
                  <a:gd name="connsiteY6" fmla="*/ 48277 h 283223"/>
                  <a:gd name="connsiteX7" fmla="*/ 35725 w 418397"/>
                  <a:gd name="connsiteY7" fmla="*/ 48277 h 28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397" h="283223">
                    <a:moveTo>
                      <a:pt x="5150" y="5150"/>
                    </a:moveTo>
                    <a:lnTo>
                      <a:pt x="415823" y="4828"/>
                    </a:lnTo>
                    <a:lnTo>
                      <a:pt x="415823" y="270671"/>
                    </a:lnTo>
                    <a:cubicBezTo>
                      <a:pt x="415823" y="275499"/>
                      <a:pt x="411961" y="279361"/>
                      <a:pt x="407133" y="279361"/>
                    </a:cubicBezTo>
                    <a:lnTo>
                      <a:pt x="13517" y="279683"/>
                    </a:lnTo>
                    <a:cubicBezTo>
                      <a:pt x="8690" y="279683"/>
                      <a:pt x="4828" y="275821"/>
                      <a:pt x="4828" y="270993"/>
                    </a:cubicBezTo>
                    <a:lnTo>
                      <a:pt x="4828" y="48277"/>
                    </a:lnTo>
                    <a:lnTo>
                      <a:pt x="35725" y="48277"/>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598" name="Freeform: Shape 1158">
                <a:extLst>
                  <a:ext uri="{FF2B5EF4-FFF2-40B4-BE49-F238E27FC236}">
                    <a16:creationId xmlns:a16="http://schemas.microsoft.com/office/drawing/2014/main" id="{316008C5-CE9A-D943-B469-A94D6E4C7B7C}"/>
                  </a:ext>
                </a:extLst>
              </p:cNvPr>
              <p:cNvSpPr/>
              <p:nvPr/>
            </p:nvSpPr>
            <p:spPr>
              <a:xfrm>
                <a:off x="2131390" y="3867633"/>
                <a:ext cx="164592" cy="164592"/>
              </a:xfrm>
              <a:custGeom>
                <a:avLst/>
                <a:gdLst>
                  <a:gd name="connsiteX0" fmla="*/ 4828 w 57932"/>
                  <a:gd name="connsiteY0" fmla="*/ 4828 h 57932"/>
                  <a:gd name="connsiteX1" fmla="*/ 54070 w 57932"/>
                  <a:gd name="connsiteY1" fmla="*/ 54070 h 57932"/>
                </a:gdLst>
                <a:ahLst/>
                <a:cxnLst>
                  <a:cxn ang="0">
                    <a:pos x="connsiteX0" y="connsiteY0"/>
                  </a:cxn>
                  <a:cxn ang="0">
                    <a:pos x="connsiteX1" y="connsiteY1"/>
                  </a:cxn>
                </a:cxnLst>
                <a:rect l="l" t="t" r="r" b="b"/>
                <a:pathLst>
                  <a:path w="57932" h="57932">
                    <a:moveTo>
                      <a:pt x="4828" y="4828"/>
                    </a:moveTo>
                    <a:lnTo>
                      <a:pt x="54070" y="54070"/>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599" name="Freeform: Shape 1159">
                <a:extLst>
                  <a:ext uri="{FF2B5EF4-FFF2-40B4-BE49-F238E27FC236}">
                    <a16:creationId xmlns:a16="http://schemas.microsoft.com/office/drawing/2014/main" id="{D2EE3AE4-57EF-E24B-958E-69060CCDB350}"/>
                  </a:ext>
                </a:extLst>
              </p:cNvPr>
              <p:cNvSpPr/>
              <p:nvPr/>
            </p:nvSpPr>
            <p:spPr>
              <a:xfrm>
                <a:off x="2131390" y="3867633"/>
                <a:ext cx="164592" cy="164592"/>
              </a:xfrm>
              <a:custGeom>
                <a:avLst/>
                <a:gdLst>
                  <a:gd name="connsiteX0" fmla="*/ 54070 w 57932"/>
                  <a:gd name="connsiteY0" fmla="*/ 4828 h 57932"/>
                  <a:gd name="connsiteX1" fmla="*/ 4828 w 57932"/>
                  <a:gd name="connsiteY1" fmla="*/ 54392 h 57932"/>
                </a:gdLst>
                <a:ahLst/>
                <a:cxnLst>
                  <a:cxn ang="0">
                    <a:pos x="connsiteX0" y="connsiteY0"/>
                  </a:cxn>
                  <a:cxn ang="0">
                    <a:pos x="connsiteX1" y="connsiteY1"/>
                  </a:cxn>
                </a:cxnLst>
                <a:rect l="l" t="t" r="r" b="b"/>
                <a:pathLst>
                  <a:path w="57932" h="57932">
                    <a:moveTo>
                      <a:pt x="54070" y="4828"/>
                    </a:moveTo>
                    <a:lnTo>
                      <a:pt x="4828" y="54392"/>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grpSp>
      <p:grpSp>
        <p:nvGrpSpPr>
          <p:cNvPr id="680" name="Group 679">
            <a:extLst>
              <a:ext uri="{FF2B5EF4-FFF2-40B4-BE49-F238E27FC236}">
                <a16:creationId xmlns:a16="http://schemas.microsoft.com/office/drawing/2014/main" id="{9431F99E-41D9-B14D-8CE1-9EEAD25648ED}"/>
              </a:ext>
            </a:extLst>
          </p:cNvPr>
          <p:cNvGrpSpPr/>
          <p:nvPr/>
        </p:nvGrpSpPr>
        <p:grpSpPr>
          <a:xfrm>
            <a:off x="9499210" y="2072525"/>
            <a:ext cx="1900873" cy="297180"/>
            <a:chOff x="11044509" y="3370618"/>
            <a:chExt cx="2281047" cy="356616"/>
          </a:xfrm>
        </p:grpSpPr>
        <p:cxnSp>
          <p:nvCxnSpPr>
            <p:cNvPr id="681" name="Connector: Elbow 1241">
              <a:extLst>
                <a:ext uri="{FF2B5EF4-FFF2-40B4-BE49-F238E27FC236}">
                  <a16:creationId xmlns:a16="http://schemas.microsoft.com/office/drawing/2014/main" id="{9DEC4F1C-72A0-F643-809E-898C22DEF20D}"/>
                </a:ext>
              </a:extLst>
            </p:cNvPr>
            <p:cNvCxnSpPr>
              <a:cxnSpLocks/>
            </p:cNvCxnSpPr>
            <p:nvPr/>
          </p:nvCxnSpPr>
          <p:spPr>
            <a:xfrm rot="5400000" flipH="1" flipV="1">
              <a:off x="11105498" y="3463214"/>
              <a:ext cx="166123" cy="288102"/>
            </a:xfrm>
            <a:prstGeom prst="bentConnector2">
              <a:avLst/>
            </a:prstGeom>
            <a:ln w="19050">
              <a:solidFill>
                <a:srgbClr val="A166FF"/>
              </a:solidFill>
              <a:tailEnd type="arrow" w="lg" len="med"/>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grpSp>
          <p:nvGrpSpPr>
            <p:cNvPr id="682" name="Group 681">
              <a:extLst>
                <a:ext uri="{FF2B5EF4-FFF2-40B4-BE49-F238E27FC236}">
                  <a16:creationId xmlns:a16="http://schemas.microsoft.com/office/drawing/2014/main" id="{B276EA41-9BE4-5B4E-A576-311CE0ABE4AD}"/>
                </a:ext>
              </a:extLst>
            </p:cNvPr>
            <p:cNvGrpSpPr/>
            <p:nvPr/>
          </p:nvGrpSpPr>
          <p:grpSpPr>
            <a:xfrm>
              <a:off x="12350990" y="3386552"/>
              <a:ext cx="404028" cy="322423"/>
              <a:chOff x="6630539" y="5287514"/>
              <a:chExt cx="1865762" cy="1488919"/>
            </a:xfrm>
          </p:grpSpPr>
          <p:sp>
            <p:nvSpPr>
              <p:cNvPr id="779" name="Freeform: Shape 1339">
                <a:extLst>
                  <a:ext uri="{FF2B5EF4-FFF2-40B4-BE49-F238E27FC236}">
                    <a16:creationId xmlns:a16="http://schemas.microsoft.com/office/drawing/2014/main" id="{742B45DE-B87D-4D46-A7DF-1D451E087E13}"/>
                  </a:ext>
                </a:extLst>
              </p:cNvPr>
              <p:cNvSpPr/>
              <p:nvPr/>
            </p:nvSpPr>
            <p:spPr>
              <a:xfrm>
                <a:off x="7750331" y="6186674"/>
                <a:ext cx="589759" cy="589759"/>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0" name="Freeform: Shape 1340">
                <a:extLst>
                  <a:ext uri="{FF2B5EF4-FFF2-40B4-BE49-F238E27FC236}">
                    <a16:creationId xmlns:a16="http://schemas.microsoft.com/office/drawing/2014/main" id="{ACF9AC2C-A014-224C-A9D4-7745F0821FA2}"/>
                  </a:ext>
                </a:extLst>
              </p:cNvPr>
              <p:cNvSpPr/>
              <p:nvPr/>
            </p:nvSpPr>
            <p:spPr>
              <a:xfrm>
                <a:off x="7919525" y="6357802"/>
                <a:ext cx="251374" cy="251374"/>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1" name="Freeform: Shape 1341">
                <a:extLst>
                  <a:ext uri="{FF2B5EF4-FFF2-40B4-BE49-F238E27FC236}">
                    <a16:creationId xmlns:a16="http://schemas.microsoft.com/office/drawing/2014/main" id="{F4449761-3048-D140-B058-2C825C99EAD4}"/>
                  </a:ext>
                </a:extLst>
              </p:cNvPr>
              <p:cNvSpPr/>
              <p:nvPr/>
            </p:nvSpPr>
            <p:spPr>
              <a:xfrm>
                <a:off x="7997836" y="6436114"/>
                <a:ext cx="96681" cy="96681"/>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2" name="Freeform: Shape 1342">
                <a:extLst>
                  <a:ext uri="{FF2B5EF4-FFF2-40B4-BE49-F238E27FC236}">
                    <a16:creationId xmlns:a16="http://schemas.microsoft.com/office/drawing/2014/main" id="{EF8E1403-6EE0-594F-9A5F-96C3BB746E10}"/>
                  </a:ext>
                </a:extLst>
              </p:cNvPr>
              <p:cNvSpPr/>
              <p:nvPr/>
            </p:nvSpPr>
            <p:spPr>
              <a:xfrm>
                <a:off x="6630539" y="5548499"/>
                <a:ext cx="1119001" cy="1119001"/>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3" name="Freeform: Shape 1343">
                <a:extLst>
                  <a:ext uri="{FF2B5EF4-FFF2-40B4-BE49-F238E27FC236}">
                    <a16:creationId xmlns:a16="http://schemas.microsoft.com/office/drawing/2014/main" id="{B35221C7-929D-0E41-A5FA-568C1C038226}"/>
                  </a:ext>
                </a:extLst>
              </p:cNvPr>
              <p:cNvSpPr/>
              <p:nvPr/>
            </p:nvSpPr>
            <p:spPr>
              <a:xfrm>
                <a:off x="6951565" y="5873196"/>
                <a:ext cx="476954" cy="476954"/>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4" name="Freeform: Shape 1344">
                <a:extLst>
                  <a:ext uri="{FF2B5EF4-FFF2-40B4-BE49-F238E27FC236}">
                    <a16:creationId xmlns:a16="http://schemas.microsoft.com/office/drawing/2014/main" id="{8C86EFD0-243D-A946-9495-C4C286DBDE36}"/>
                  </a:ext>
                </a:extLst>
              </p:cNvPr>
              <p:cNvSpPr/>
              <p:nvPr/>
            </p:nvSpPr>
            <p:spPr>
              <a:xfrm>
                <a:off x="7100152" y="6021782"/>
                <a:ext cx="183440" cy="183440"/>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5" name="Freeform: Shape 1345">
                <a:extLst>
                  <a:ext uri="{FF2B5EF4-FFF2-40B4-BE49-F238E27FC236}">
                    <a16:creationId xmlns:a16="http://schemas.microsoft.com/office/drawing/2014/main" id="{7120DECD-0AC9-C84A-9CEA-B878FB553805}"/>
                  </a:ext>
                </a:extLst>
              </p:cNvPr>
              <p:cNvSpPr/>
              <p:nvPr/>
            </p:nvSpPr>
            <p:spPr>
              <a:xfrm>
                <a:off x="7702707" y="5287514"/>
                <a:ext cx="793594" cy="793594"/>
              </a:xfrm>
              <a:custGeom>
                <a:avLst/>
                <a:gdLst>
                  <a:gd name="connsiteX0" fmla="*/ 22529 w 196325"/>
                  <a:gd name="connsiteY0" fmla="*/ 154807 h 196325"/>
                  <a:gd name="connsiteX1" fmla="*/ 26391 w 196325"/>
                  <a:gd name="connsiteY1" fmla="*/ 159313 h 196325"/>
                  <a:gd name="connsiteX2" fmla="*/ 30253 w 196325"/>
                  <a:gd name="connsiteY2" fmla="*/ 163819 h 196325"/>
                  <a:gd name="connsiteX3" fmla="*/ 34116 w 196325"/>
                  <a:gd name="connsiteY3" fmla="*/ 168325 h 196325"/>
                  <a:gd name="connsiteX4" fmla="*/ 60185 w 196325"/>
                  <a:gd name="connsiteY4" fmla="*/ 154807 h 196325"/>
                  <a:gd name="connsiteX5" fmla="*/ 78852 w 196325"/>
                  <a:gd name="connsiteY5" fmla="*/ 164141 h 196325"/>
                  <a:gd name="connsiteX6" fmla="*/ 84001 w 196325"/>
                  <a:gd name="connsiteY6" fmla="*/ 193107 h 196325"/>
                  <a:gd name="connsiteX7" fmla="*/ 89795 w 196325"/>
                  <a:gd name="connsiteY7" fmla="*/ 193429 h 196325"/>
                  <a:gd name="connsiteX8" fmla="*/ 95588 w 196325"/>
                  <a:gd name="connsiteY8" fmla="*/ 193429 h 196325"/>
                  <a:gd name="connsiteX9" fmla="*/ 101381 w 196325"/>
                  <a:gd name="connsiteY9" fmla="*/ 193750 h 196325"/>
                  <a:gd name="connsiteX10" fmla="*/ 110393 w 196325"/>
                  <a:gd name="connsiteY10" fmla="*/ 165750 h 196325"/>
                  <a:gd name="connsiteX11" fmla="*/ 130025 w 196325"/>
                  <a:gd name="connsiteY11" fmla="*/ 158991 h 196325"/>
                  <a:gd name="connsiteX12" fmla="*/ 154164 w 196325"/>
                  <a:gd name="connsiteY12" fmla="*/ 175727 h 196325"/>
                  <a:gd name="connsiteX13" fmla="*/ 158669 w 196325"/>
                  <a:gd name="connsiteY13" fmla="*/ 171865 h 196325"/>
                  <a:gd name="connsiteX14" fmla="*/ 163175 w 196325"/>
                  <a:gd name="connsiteY14" fmla="*/ 168003 h 196325"/>
                  <a:gd name="connsiteX15" fmla="*/ 167681 w 196325"/>
                  <a:gd name="connsiteY15" fmla="*/ 164141 h 196325"/>
                  <a:gd name="connsiteX16" fmla="*/ 154164 w 196325"/>
                  <a:gd name="connsiteY16" fmla="*/ 138071 h 196325"/>
                  <a:gd name="connsiteX17" fmla="*/ 163497 w 196325"/>
                  <a:gd name="connsiteY17" fmla="*/ 119404 h 196325"/>
                  <a:gd name="connsiteX18" fmla="*/ 192463 w 196325"/>
                  <a:gd name="connsiteY18" fmla="*/ 114255 h 196325"/>
                  <a:gd name="connsiteX19" fmla="*/ 192785 w 196325"/>
                  <a:gd name="connsiteY19" fmla="*/ 108462 h 196325"/>
                  <a:gd name="connsiteX20" fmla="*/ 193107 w 196325"/>
                  <a:gd name="connsiteY20" fmla="*/ 102668 h 196325"/>
                  <a:gd name="connsiteX21" fmla="*/ 193429 w 196325"/>
                  <a:gd name="connsiteY21" fmla="*/ 96875 h 196325"/>
                  <a:gd name="connsiteX22" fmla="*/ 165428 w 196325"/>
                  <a:gd name="connsiteY22" fmla="*/ 87864 h 196325"/>
                  <a:gd name="connsiteX23" fmla="*/ 158669 w 196325"/>
                  <a:gd name="connsiteY23" fmla="*/ 68231 h 196325"/>
                  <a:gd name="connsiteX24" fmla="*/ 175405 w 196325"/>
                  <a:gd name="connsiteY24" fmla="*/ 44093 h 196325"/>
                  <a:gd name="connsiteX25" fmla="*/ 171543 w 196325"/>
                  <a:gd name="connsiteY25" fmla="*/ 39587 h 196325"/>
                  <a:gd name="connsiteX26" fmla="*/ 167681 w 196325"/>
                  <a:gd name="connsiteY26" fmla="*/ 35081 h 196325"/>
                  <a:gd name="connsiteX27" fmla="*/ 163819 w 196325"/>
                  <a:gd name="connsiteY27" fmla="*/ 30575 h 196325"/>
                  <a:gd name="connsiteX28" fmla="*/ 137749 w 196325"/>
                  <a:gd name="connsiteY28" fmla="*/ 43771 h 196325"/>
                  <a:gd name="connsiteX29" fmla="*/ 119082 w 196325"/>
                  <a:gd name="connsiteY29" fmla="*/ 34437 h 196325"/>
                  <a:gd name="connsiteX30" fmla="*/ 113933 w 196325"/>
                  <a:gd name="connsiteY30" fmla="*/ 5793 h 196325"/>
                  <a:gd name="connsiteX31" fmla="*/ 108140 w 196325"/>
                  <a:gd name="connsiteY31" fmla="*/ 5471 h 196325"/>
                  <a:gd name="connsiteX32" fmla="*/ 102347 w 196325"/>
                  <a:gd name="connsiteY32" fmla="*/ 5150 h 196325"/>
                  <a:gd name="connsiteX33" fmla="*/ 96553 w 196325"/>
                  <a:gd name="connsiteY33" fmla="*/ 4828 h 196325"/>
                  <a:gd name="connsiteX34" fmla="*/ 87542 w 196325"/>
                  <a:gd name="connsiteY34" fmla="*/ 32506 h 196325"/>
                  <a:gd name="connsiteX35" fmla="*/ 67587 w 196325"/>
                  <a:gd name="connsiteY35" fmla="*/ 39265 h 196325"/>
                  <a:gd name="connsiteX36" fmla="*/ 43771 w 196325"/>
                  <a:gd name="connsiteY36" fmla="*/ 22529 h 196325"/>
                  <a:gd name="connsiteX37" fmla="*/ 39265 w 196325"/>
                  <a:gd name="connsiteY37" fmla="*/ 26391 h 196325"/>
                  <a:gd name="connsiteX38" fmla="*/ 34759 w 196325"/>
                  <a:gd name="connsiteY38" fmla="*/ 30253 h 196325"/>
                  <a:gd name="connsiteX39" fmla="*/ 30253 w 196325"/>
                  <a:gd name="connsiteY39" fmla="*/ 34116 h 196325"/>
                  <a:gd name="connsiteX40" fmla="*/ 43449 w 196325"/>
                  <a:gd name="connsiteY40" fmla="*/ 60185 h 196325"/>
                  <a:gd name="connsiteX41" fmla="*/ 34116 w 196325"/>
                  <a:gd name="connsiteY41" fmla="*/ 78852 h 196325"/>
                  <a:gd name="connsiteX42" fmla="*/ 5471 w 196325"/>
                  <a:gd name="connsiteY42" fmla="*/ 84001 h 196325"/>
                  <a:gd name="connsiteX43" fmla="*/ 5471 w 196325"/>
                  <a:gd name="connsiteY43" fmla="*/ 90438 h 196325"/>
                  <a:gd name="connsiteX44" fmla="*/ 5150 w 196325"/>
                  <a:gd name="connsiteY44" fmla="*/ 96232 h 196325"/>
                  <a:gd name="connsiteX45" fmla="*/ 4828 w 196325"/>
                  <a:gd name="connsiteY45" fmla="*/ 102025 h 196325"/>
                  <a:gd name="connsiteX46" fmla="*/ 32506 w 196325"/>
                  <a:gd name="connsiteY46" fmla="*/ 111036 h 196325"/>
                  <a:gd name="connsiteX47" fmla="*/ 39265 w 196325"/>
                  <a:gd name="connsiteY47" fmla="*/ 130669 h 196325"/>
                  <a:gd name="connsiteX48" fmla="*/ 22529 w 196325"/>
                  <a:gd name="connsiteY48" fmla="*/ 154807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2529" y="154807"/>
                    </a:moveTo>
                    <a:lnTo>
                      <a:pt x="26391" y="159313"/>
                    </a:lnTo>
                    <a:lnTo>
                      <a:pt x="30253" y="163819"/>
                    </a:lnTo>
                    <a:lnTo>
                      <a:pt x="34116" y="168325"/>
                    </a:lnTo>
                    <a:lnTo>
                      <a:pt x="60185" y="154807"/>
                    </a:lnTo>
                    <a:cubicBezTo>
                      <a:pt x="65978" y="158991"/>
                      <a:pt x="72415" y="161888"/>
                      <a:pt x="78852" y="164141"/>
                    </a:cubicBezTo>
                    <a:lnTo>
                      <a:pt x="84001" y="193107"/>
                    </a:lnTo>
                    <a:lnTo>
                      <a:pt x="89795" y="193429"/>
                    </a:lnTo>
                    <a:lnTo>
                      <a:pt x="95588" y="193429"/>
                    </a:lnTo>
                    <a:lnTo>
                      <a:pt x="101381" y="193750"/>
                    </a:lnTo>
                    <a:lnTo>
                      <a:pt x="110393" y="165750"/>
                    </a:lnTo>
                    <a:cubicBezTo>
                      <a:pt x="117151" y="164463"/>
                      <a:pt x="123910" y="162210"/>
                      <a:pt x="130025" y="158991"/>
                    </a:cubicBezTo>
                    <a:lnTo>
                      <a:pt x="154164" y="175727"/>
                    </a:lnTo>
                    <a:lnTo>
                      <a:pt x="158669" y="171865"/>
                    </a:lnTo>
                    <a:lnTo>
                      <a:pt x="163175" y="168003"/>
                    </a:lnTo>
                    <a:lnTo>
                      <a:pt x="167681" y="164141"/>
                    </a:lnTo>
                    <a:lnTo>
                      <a:pt x="154164" y="138071"/>
                    </a:lnTo>
                    <a:cubicBezTo>
                      <a:pt x="158347" y="132278"/>
                      <a:pt x="161244" y="126163"/>
                      <a:pt x="163497" y="119404"/>
                    </a:cubicBezTo>
                    <a:lnTo>
                      <a:pt x="192463" y="114255"/>
                    </a:lnTo>
                    <a:lnTo>
                      <a:pt x="192785" y="108462"/>
                    </a:lnTo>
                    <a:lnTo>
                      <a:pt x="193107" y="102668"/>
                    </a:lnTo>
                    <a:lnTo>
                      <a:pt x="193429" y="96875"/>
                    </a:lnTo>
                    <a:lnTo>
                      <a:pt x="165428" y="87864"/>
                    </a:lnTo>
                    <a:cubicBezTo>
                      <a:pt x="164141" y="81105"/>
                      <a:pt x="162210" y="74346"/>
                      <a:pt x="158669" y="68231"/>
                    </a:cubicBezTo>
                    <a:lnTo>
                      <a:pt x="175405" y="44093"/>
                    </a:lnTo>
                    <a:lnTo>
                      <a:pt x="171543" y="39587"/>
                    </a:lnTo>
                    <a:lnTo>
                      <a:pt x="167681" y="35081"/>
                    </a:lnTo>
                    <a:lnTo>
                      <a:pt x="163819" y="30575"/>
                    </a:lnTo>
                    <a:lnTo>
                      <a:pt x="137749" y="43771"/>
                    </a:lnTo>
                    <a:cubicBezTo>
                      <a:pt x="131956" y="39587"/>
                      <a:pt x="125519" y="36690"/>
                      <a:pt x="119082" y="34437"/>
                    </a:cubicBezTo>
                    <a:lnTo>
                      <a:pt x="113933" y="5793"/>
                    </a:lnTo>
                    <a:lnTo>
                      <a:pt x="108140" y="5471"/>
                    </a:lnTo>
                    <a:lnTo>
                      <a:pt x="102347" y="5150"/>
                    </a:lnTo>
                    <a:lnTo>
                      <a:pt x="96553" y="4828"/>
                    </a:lnTo>
                    <a:lnTo>
                      <a:pt x="87542" y="32506"/>
                    </a:lnTo>
                    <a:cubicBezTo>
                      <a:pt x="80783" y="33794"/>
                      <a:pt x="74024" y="36047"/>
                      <a:pt x="67587" y="39265"/>
                    </a:cubicBezTo>
                    <a:lnTo>
                      <a:pt x="43771" y="22529"/>
                    </a:lnTo>
                    <a:lnTo>
                      <a:pt x="39265" y="26391"/>
                    </a:lnTo>
                    <a:lnTo>
                      <a:pt x="34759" y="30253"/>
                    </a:lnTo>
                    <a:lnTo>
                      <a:pt x="30253" y="34116"/>
                    </a:lnTo>
                    <a:lnTo>
                      <a:pt x="43449" y="60185"/>
                    </a:lnTo>
                    <a:cubicBezTo>
                      <a:pt x="39265" y="65978"/>
                      <a:pt x="36368" y="72415"/>
                      <a:pt x="34116" y="78852"/>
                    </a:cubicBezTo>
                    <a:lnTo>
                      <a:pt x="5471" y="84001"/>
                    </a:lnTo>
                    <a:lnTo>
                      <a:pt x="5471" y="90438"/>
                    </a:lnTo>
                    <a:lnTo>
                      <a:pt x="5150" y="96232"/>
                    </a:lnTo>
                    <a:lnTo>
                      <a:pt x="4828" y="102025"/>
                    </a:lnTo>
                    <a:lnTo>
                      <a:pt x="32506" y="111036"/>
                    </a:lnTo>
                    <a:cubicBezTo>
                      <a:pt x="33794" y="117795"/>
                      <a:pt x="36047" y="124554"/>
                      <a:pt x="39265" y="130669"/>
                    </a:cubicBezTo>
                    <a:lnTo>
                      <a:pt x="22529" y="154807"/>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6" name="Freeform: Shape 1346">
                <a:extLst>
                  <a:ext uri="{FF2B5EF4-FFF2-40B4-BE49-F238E27FC236}">
                    <a16:creationId xmlns:a16="http://schemas.microsoft.com/office/drawing/2014/main" id="{77FD07CD-959C-C14B-8FF4-0DFCB14CD705}"/>
                  </a:ext>
                </a:extLst>
              </p:cNvPr>
              <p:cNvSpPr/>
              <p:nvPr/>
            </p:nvSpPr>
            <p:spPr>
              <a:xfrm>
                <a:off x="7930378" y="5517789"/>
                <a:ext cx="338255" cy="338255"/>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87" name="Freeform: Shape 1347">
                <a:extLst>
                  <a:ext uri="{FF2B5EF4-FFF2-40B4-BE49-F238E27FC236}">
                    <a16:creationId xmlns:a16="http://schemas.microsoft.com/office/drawing/2014/main" id="{F19662F6-64AC-0D49-A6A8-3A591534C444}"/>
                  </a:ext>
                </a:extLst>
              </p:cNvPr>
              <p:cNvSpPr/>
              <p:nvPr/>
            </p:nvSpPr>
            <p:spPr>
              <a:xfrm>
                <a:off x="8035756" y="5623166"/>
                <a:ext cx="130096" cy="130096"/>
              </a:xfrm>
              <a:custGeom>
                <a:avLst/>
                <a:gdLst>
                  <a:gd name="connsiteX0" fmla="*/ 28000 w 32184"/>
                  <a:gd name="connsiteY0" fmla="*/ 16414 h 32184"/>
                  <a:gd name="connsiteX1" fmla="*/ 16414 w 32184"/>
                  <a:gd name="connsiteY1" fmla="*/ 28000 h 32184"/>
                  <a:gd name="connsiteX2" fmla="*/ 4828 w 32184"/>
                  <a:gd name="connsiteY2" fmla="*/ 16414 h 32184"/>
                  <a:gd name="connsiteX3" fmla="*/ 16414 w 32184"/>
                  <a:gd name="connsiteY3" fmla="*/ 4828 h 32184"/>
                  <a:gd name="connsiteX4" fmla="*/ 28000 w 32184"/>
                  <a:gd name="connsiteY4" fmla="*/ 16414 h 32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84" h="32184">
                    <a:moveTo>
                      <a:pt x="28000" y="16414"/>
                    </a:moveTo>
                    <a:cubicBezTo>
                      <a:pt x="28000" y="22813"/>
                      <a:pt x="22813" y="28000"/>
                      <a:pt x="16414" y="28000"/>
                    </a:cubicBezTo>
                    <a:cubicBezTo>
                      <a:pt x="10015" y="28000"/>
                      <a:pt x="4828" y="22813"/>
                      <a:pt x="4828" y="16414"/>
                    </a:cubicBezTo>
                    <a:cubicBezTo>
                      <a:pt x="4828" y="10015"/>
                      <a:pt x="10015" y="4828"/>
                      <a:pt x="16414" y="4828"/>
                    </a:cubicBezTo>
                    <a:cubicBezTo>
                      <a:pt x="22813" y="4828"/>
                      <a:pt x="28000" y="10015"/>
                      <a:pt x="28000" y="16414"/>
                    </a:cubicBez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683" name="Group 682">
              <a:extLst>
                <a:ext uri="{FF2B5EF4-FFF2-40B4-BE49-F238E27FC236}">
                  <a16:creationId xmlns:a16="http://schemas.microsoft.com/office/drawing/2014/main" id="{0335E4AA-F5EE-2747-BE77-009F87D58EF8}"/>
                </a:ext>
              </a:extLst>
            </p:cNvPr>
            <p:cNvGrpSpPr/>
            <p:nvPr/>
          </p:nvGrpSpPr>
          <p:grpSpPr>
            <a:xfrm>
              <a:off x="12862772" y="3370618"/>
              <a:ext cx="462784" cy="356616"/>
              <a:chOff x="13914391" y="3271480"/>
              <a:chExt cx="462784" cy="356616"/>
            </a:xfrm>
          </p:grpSpPr>
          <p:grpSp>
            <p:nvGrpSpPr>
              <p:cNvPr id="739" name="Group 738">
                <a:extLst>
                  <a:ext uri="{FF2B5EF4-FFF2-40B4-BE49-F238E27FC236}">
                    <a16:creationId xmlns:a16="http://schemas.microsoft.com/office/drawing/2014/main" id="{D36FB8FB-AC4C-B946-9CE3-7191D87F5199}"/>
                  </a:ext>
                </a:extLst>
              </p:cNvPr>
              <p:cNvGrpSpPr/>
              <p:nvPr/>
            </p:nvGrpSpPr>
            <p:grpSpPr>
              <a:xfrm>
                <a:off x="13914391" y="3271480"/>
                <a:ext cx="334784" cy="292114"/>
                <a:chOff x="8648967" y="2983833"/>
                <a:chExt cx="1285975" cy="1122070"/>
              </a:xfrm>
            </p:grpSpPr>
            <p:sp>
              <p:nvSpPr>
                <p:cNvPr id="767" name="Freeform: Shape 1327">
                  <a:extLst>
                    <a:ext uri="{FF2B5EF4-FFF2-40B4-BE49-F238E27FC236}">
                      <a16:creationId xmlns:a16="http://schemas.microsoft.com/office/drawing/2014/main" id="{B9ACA673-6DE0-4A46-AC48-161B0E3ADA1E}"/>
                    </a:ext>
                  </a:extLst>
                </p:cNvPr>
                <p:cNvSpPr/>
                <p:nvPr/>
              </p:nvSpPr>
              <p:spPr>
                <a:xfrm>
                  <a:off x="9051631" y="3389926"/>
                  <a:ext cx="822960" cy="576072"/>
                </a:xfrm>
                <a:custGeom>
                  <a:avLst/>
                  <a:gdLst>
                    <a:gd name="connsiteX0" fmla="*/ 288051 w 289660"/>
                    <a:gd name="connsiteY0" fmla="*/ 93657 h 202762"/>
                    <a:gd name="connsiteX1" fmla="*/ 288051 w 289660"/>
                    <a:gd name="connsiteY1" fmla="*/ 12552 h 202762"/>
                    <a:gd name="connsiteX2" fmla="*/ 280327 w 289660"/>
                    <a:gd name="connsiteY2" fmla="*/ 4828 h 202762"/>
                    <a:gd name="connsiteX3" fmla="*/ 12552 w 289660"/>
                    <a:gd name="connsiteY3" fmla="*/ 4828 h 202762"/>
                    <a:gd name="connsiteX4" fmla="*/ 4828 w 289660"/>
                    <a:gd name="connsiteY4" fmla="*/ 12552 h 202762"/>
                    <a:gd name="connsiteX5" fmla="*/ 4828 w 289660"/>
                    <a:gd name="connsiteY5" fmla="*/ 190854 h 202762"/>
                    <a:gd name="connsiteX6" fmla="*/ 12552 w 289660"/>
                    <a:gd name="connsiteY6" fmla="*/ 198578 h 202762"/>
                    <a:gd name="connsiteX7" fmla="*/ 225613 w 289660"/>
                    <a:gd name="connsiteY7" fmla="*/ 198578 h 20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660" h="202762">
                      <a:moveTo>
                        <a:pt x="288051" y="93657"/>
                      </a:moveTo>
                      <a:lnTo>
                        <a:pt x="288051" y="12552"/>
                      </a:lnTo>
                      <a:cubicBezTo>
                        <a:pt x="288051" y="8046"/>
                        <a:pt x="284511" y="4828"/>
                        <a:pt x="280327" y="4828"/>
                      </a:cubicBezTo>
                      <a:lnTo>
                        <a:pt x="12552" y="4828"/>
                      </a:lnTo>
                      <a:cubicBezTo>
                        <a:pt x="8046" y="4828"/>
                        <a:pt x="4828" y="8368"/>
                        <a:pt x="4828" y="12552"/>
                      </a:cubicBezTo>
                      <a:lnTo>
                        <a:pt x="4828" y="190854"/>
                      </a:lnTo>
                      <a:cubicBezTo>
                        <a:pt x="4828" y="195360"/>
                        <a:pt x="8368" y="198578"/>
                        <a:pt x="12552" y="198578"/>
                      </a:cubicBezTo>
                      <a:lnTo>
                        <a:pt x="225613" y="19857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8" name="Freeform: Shape 1328">
                  <a:extLst>
                    <a:ext uri="{FF2B5EF4-FFF2-40B4-BE49-F238E27FC236}">
                      <a16:creationId xmlns:a16="http://schemas.microsoft.com/office/drawing/2014/main" id="{716702E3-0B94-1F42-9B35-42C87BF4E0E0}"/>
                    </a:ext>
                  </a:extLst>
                </p:cNvPr>
                <p:cNvSpPr/>
                <p:nvPr/>
              </p:nvSpPr>
              <p:spPr>
                <a:xfrm>
                  <a:off x="8896185" y="4005319"/>
                  <a:ext cx="841248" cy="100584"/>
                </a:xfrm>
                <a:custGeom>
                  <a:avLst/>
                  <a:gdLst>
                    <a:gd name="connsiteX0" fmla="*/ 291913 w 296096"/>
                    <a:gd name="connsiteY0" fmla="*/ 33472 h 35402"/>
                    <a:gd name="connsiteX1" fmla="*/ 28000 w 296096"/>
                    <a:gd name="connsiteY1" fmla="*/ 33472 h 35402"/>
                    <a:gd name="connsiteX2" fmla="*/ 4828 w 296096"/>
                    <a:gd name="connsiteY2" fmla="*/ 23495 h 35402"/>
                    <a:gd name="connsiteX3" fmla="*/ 4828 w 296096"/>
                    <a:gd name="connsiteY3" fmla="*/ 4828 h 35402"/>
                    <a:gd name="connsiteX4" fmla="*/ 42483 w 296096"/>
                    <a:gd name="connsiteY4" fmla="*/ 4828 h 3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96" h="35402">
                      <a:moveTo>
                        <a:pt x="291913" y="33472"/>
                      </a:moveTo>
                      <a:lnTo>
                        <a:pt x="28000" y="33472"/>
                      </a:lnTo>
                      <a:cubicBezTo>
                        <a:pt x="28000" y="33472"/>
                        <a:pt x="11265" y="33472"/>
                        <a:pt x="4828" y="23495"/>
                      </a:cubicBezTo>
                      <a:lnTo>
                        <a:pt x="4828" y="4828"/>
                      </a:lnTo>
                      <a:lnTo>
                        <a:pt x="42483" y="482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9" name="Freeform: Shape 1329">
                  <a:extLst>
                    <a:ext uri="{FF2B5EF4-FFF2-40B4-BE49-F238E27FC236}">
                      <a16:creationId xmlns:a16="http://schemas.microsoft.com/office/drawing/2014/main" id="{5D46FD64-7DD3-324E-8212-3F9E63BD895F}"/>
                    </a:ext>
                  </a:extLst>
                </p:cNvPr>
                <p:cNvSpPr/>
                <p:nvPr/>
              </p:nvSpPr>
              <p:spPr>
                <a:xfrm>
                  <a:off x="8993109" y="3337806"/>
                  <a:ext cx="941833" cy="685799"/>
                </a:xfrm>
                <a:custGeom>
                  <a:avLst/>
                  <a:gdLst>
                    <a:gd name="connsiteX0" fmla="*/ 327638 w 331499"/>
                    <a:gd name="connsiteY0" fmla="*/ 93335 h 241383"/>
                    <a:gd name="connsiteX1" fmla="*/ 327638 w 331499"/>
                    <a:gd name="connsiteY1" fmla="*/ 12552 h 241383"/>
                    <a:gd name="connsiteX2" fmla="*/ 319913 w 331499"/>
                    <a:gd name="connsiteY2" fmla="*/ 4828 h 241383"/>
                    <a:gd name="connsiteX3" fmla="*/ 12552 w 331499"/>
                    <a:gd name="connsiteY3" fmla="*/ 4828 h 241383"/>
                    <a:gd name="connsiteX4" fmla="*/ 4828 w 331499"/>
                    <a:gd name="connsiteY4" fmla="*/ 12552 h 241383"/>
                    <a:gd name="connsiteX5" fmla="*/ 4828 w 331499"/>
                    <a:gd name="connsiteY5" fmla="*/ 232050 h 241383"/>
                    <a:gd name="connsiteX6" fmla="*/ 12552 w 331499"/>
                    <a:gd name="connsiteY6" fmla="*/ 239774 h 241383"/>
                    <a:gd name="connsiteX7" fmla="*/ 255223 w 331499"/>
                    <a:gd name="connsiteY7" fmla="*/ 239774 h 2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99" h="241383">
                      <a:moveTo>
                        <a:pt x="327638" y="93335"/>
                      </a:moveTo>
                      <a:lnTo>
                        <a:pt x="327638" y="12552"/>
                      </a:lnTo>
                      <a:cubicBezTo>
                        <a:pt x="327638" y="8046"/>
                        <a:pt x="324097" y="4828"/>
                        <a:pt x="319913" y="4828"/>
                      </a:cubicBezTo>
                      <a:lnTo>
                        <a:pt x="12552" y="4828"/>
                      </a:lnTo>
                      <a:cubicBezTo>
                        <a:pt x="8046" y="4828"/>
                        <a:pt x="4828" y="8368"/>
                        <a:pt x="4828" y="12552"/>
                      </a:cubicBezTo>
                      <a:lnTo>
                        <a:pt x="4828" y="232050"/>
                      </a:lnTo>
                      <a:cubicBezTo>
                        <a:pt x="4828" y="236556"/>
                        <a:pt x="8368" y="239774"/>
                        <a:pt x="12552" y="239774"/>
                      </a:cubicBezTo>
                      <a:lnTo>
                        <a:pt x="255223" y="239774"/>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0" name="Freeform: Shape 1330">
                  <a:extLst>
                    <a:ext uri="{FF2B5EF4-FFF2-40B4-BE49-F238E27FC236}">
                      <a16:creationId xmlns:a16="http://schemas.microsoft.com/office/drawing/2014/main" id="{25B9F202-D141-D142-ADA6-F79AB0B65089}"/>
                    </a:ext>
                  </a:extLst>
                </p:cNvPr>
                <p:cNvSpPr/>
                <p:nvPr/>
              </p:nvSpPr>
              <p:spPr>
                <a:xfrm>
                  <a:off x="9042974" y="3275721"/>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1" name="Freeform: Shape 1331">
                  <a:extLst>
                    <a:ext uri="{FF2B5EF4-FFF2-40B4-BE49-F238E27FC236}">
                      <a16:creationId xmlns:a16="http://schemas.microsoft.com/office/drawing/2014/main" id="{9E96EB0F-5510-6F4A-9F0F-81D8A348E545}"/>
                    </a:ext>
                  </a:extLst>
                </p:cNvPr>
                <p:cNvSpPr/>
                <p:nvPr/>
              </p:nvSpPr>
              <p:spPr>
                <a:xfrm>
                  <a:off x="8961937" y="3162673"/>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2" name="Freeform: Shape 1332">
                  <a:extLst>
                    <a:ext uri="{FF2B5EF4-FFF2-40B4-BE49-F238E27FC236}">
                      <a16:creationId xmlns:a16="http://schemas.microsoft.com/office/drawing/2014/main" id="{8C57762D-AE9A-2847-A62E-7CE58E479BAD}"/>
                    </a:ext>
                  </a:extLst>
                </p:cNvPr>
                <p:cNvSpPr/>
                <p:nvPr/>
              </p:nvSpPr>
              <p:spPr>
                <a:xfrm>
                  <a:off x="9074170" y="3039948"/>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3" name="Freeform: Shape 1333">
                  <a:extLst>
                    <a:ext uri="{FF2B5EF4-FFF2-40B4-BE49-F238E27FC236}">
                      <a16:creationId xmlns:a16="http://schemas.microsoft.com/office/drawing/2014/main" id="{FEE7FAB1-CB02-5B4F-B2A3-A2E801088F25}"/>
                    </a:ext>
                  </a:extLst>
                </p:cNvPr>
                <p:cNvSpPr/>
                <p:nvPr/>
              </p:nvSpPr>
              <p:spPr>
                <a:xfrm>
                  <a:off x="8648967" y="2983833"/>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4" name="Freeform: Shape 1334">
                  <a:extLst>
                    <a:ext uri="{FF2B5EF4-FFF2-40B4-BE49-F238E27FC236}">
                      <a16:creationId xmlns:a16="http://schemas.microsoft.com/office/drawing/2014/main" id="{113E830C-6B11-D54C-91CA-C2404A3572B5}"/>
                    </a:ext>
                  </a:extLst>
                </p:cNvPr>
                <p:cNvSpPr/>
                <p:nvPr/>
              </p:nvSpPr>
              <p:spPr>
                <a:xfrm>
                  <a:off x="9164560" y="3227184"/>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5" name="Freeform: Shape 1335">
                  <a:extLst>
                    <a:ext uri="{FF2B5EF4-FFF2-40B4-BE49-F238E27FC236}">
                      <a16:creationId xmlns:a16="http://schemas.microsoft.com/office/drawing/2014/main" id="{8DECDE58-6CB9-6847-84B7-3A1D4A4D6B1A}"/>
                    </a:ext>
                  </a:extLst>
                </p:cNvPr>
                <p:cNvSpPr/>
                <p:nvPr/>
              </p:nvSpPr>
              <p:spPr>
                <a:xfrm>
                  <a:off x="8885650" y="3287035"/>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6" name="Freeform: Shape 1336">
                  <a:extLst>
                    <a:ext uri="{FF2B5EF4-FFF2-40B4-BE49-F238E27FC236}">
                      <a16:creationId xmlns:a16="http://schemas.microsoft.com/office/drawing/2014/main" id="{F8D4A38C-9544-DE4A-8F86-C67EDB92BA98}"/>
                    </a:ext>
                  </a:extLst>
                </p:cNvPr>
                <p:cNvSpPr/>
                <p:nvPr/>
              </p:nvSpPr>
              <p:spPr>
                <a:xfrm>
                  <a:off x="8867336" y="3474179"/>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7" name="Freeform: Shape 1337">
                  <a:extLst>
                    <a:ext uri="{FF2B5EF4-FFF2-40B4-BE49-F238E27FC236}">
                      <a16:creationId xmlns:a16="http://schemas.microsoft.com/office/drawing/2014/main" id="{02664ACF-009F-B54A-B1C0-A31A298A0F55}"/>
                    </a:ext>
                  </a:extLst>
                </p:cNvPr>
                <p:cNvSpPr/>
                <p:nvPr/>
              </p:nvSpPr>
              <p:spPr>
                <a:xfrm>
                  <a:off x="8743699" y="3361947"/>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78" name="Freeform: Shape 1338">
                  <a:extLst>
                    <a:ext uri="{FF2B5EF4-FFF2-40B4-BE49-F238E27FC236}">
                      <a16:creationId xmlns:a16="http://schemas.microsoft.com/office/drawing/2014/main" id="{CF7C74B8-57B1-EF49-B104-163AA0E5BBCE}"/>
                    </a:ext>
                  </a:extLst>
                </p:cNvPr>
                <p:cNvSpPr/>
                <p:nvPr/>
              </p:nvSpPr>
              <p:spPr>
                <a:xfrm>
                  <a:off x="8809425" y="3151601"/>
                  <a:ext cx="82296" cy="8229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740" name="Group 739">
                <a:extLst>
                  <a:ext uri="{FF2B5EF4-FFF2-40B4-BE49-F238E27FC236}">
                    <a16:creationId xmlns:a16="http://schemas.microsoft.com/office/drawing/2014/main" id="{701B159E-5743-5D4E-B666-B4EE3769FB52}"/>
                  </a:ext>
                </a:extLst>
              </p:cNvPr>
              <p:cNvGrpSpPr/>
              <p:nvPr/>
            </p:nvGrpSpPr>
            <p:grpSpPr>
              <a:xfrm>
                <a:off x="14043618" y="3396602"/>
                <a:ext cx="167758" cy="108313"/>
                <a:chOff x="9145357" y="3464451"/>
                <a:chExt cx="644395" cy="416052"/>
              </a:xfrm>
            </p:grpSpPr>
            <p:sp>
              <p:nvSpPr>
                <p:cNvPr id="748" name="Freeform: Shape 1308">
                  <a:extLst>
                    <a:ext uri="{FF2B5EF4-FFF2-40B4-BE49-F238E27FC236}">
                      <a16:creationId xmlns:a16="http://schemas.microsoft.com/office/drawing/2014/main" id="{A168947D-908A-CE43-9084-2E7BBAB64612}"/>
                    </a:ext>
                  </a:extLst>
                </p:cNvPr>
                <p:cNvSpPr/>
                <p:nvPr/>
              </p:nvSpPr>
              <p:spPr>
                <a:xfrm>
                  <a:off x="9222167" y="3515657"/>
                  <a:ext cx="228600" cy="27431"/>
                </a:xfrm>
                <a:custGeom>
                  <a:avLst/>
                  <a:gdLst>
                    <a:gd name="connsiteX0" fmla="*/ 2414 w 80461"/>
                    <a:gd name="connsiteY0" fmla="*/ 2414 h 9655"/>
                    <a:gd name="connsiteX1" fmla="*/ 78691 w 80461"/>
                    <a:gd name="connsiteY1" fmla="*/ 2414 h 9655"/>
                    <a:gd name="connsiteX2" fmla="*/ 78691 w 80461"/>
                    <a:gd name="connsiteY2" fmla="*/ 8207 h 9655"/>
                    <a:gd name="connsiteX3" fmla="*/ 2414 w 80461"/>
                    <a:gd name="connsiteY3" fmla="*/ 8207 h 9655"/>
                  </a:gdLst>
                  <a:ahLst/>
                  <a:cxnLst>
                    <a:cxn ang="0">
                      <a:pos x="connsiteX0" y="connsiteY0"/>
                    </a:cxn>
                    <a:cxn ang="0">
                      <a:pos x="connsiteX1" y="connsiteY1"/>
                    </a:cxn>
                    <a:cxn ang="0">
                      <a:pos x="connsiteX2" y="connsiteY2"/>
                    </a:cxn>
                    <a:cxn ang="0">
                      <a:pos x="connsiteX3" y="connsiteY3"/>
                    </a:cxn>
                  </a:cxnLst>
                  <a:rect l="l" t="t" r="r" b="b"/>
                  <a:pathLst>
                    <a:path w="80461" h="9655">
                      <a:moveTo>
                        <a:pt x="2414" y="2414"/>
                      </a:moveTo>
                      <a:lnTo>
                        <a:pt x="78691" y="2414"/>
                      </a:lnTo>
                      <a:lnTo>
                        <a:pt x="78691"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49" name="Freeform: Shape 1309">
                  <a:extLst>
                    <a:ext uri="{FF2B5EF4-FFF2-40B4-BE49-F238E27FC236}">
                      <a16:creationId xmlns:a16="http://schemas.microsoft.com/office/drawing/2014/main" id="{D4C464F2-D523-3E4C-AAFC-1E584D3D033E}"/>
                    </a:ext>
                  </a:extLst>
                </p:cNvPr>
                <p:cNvSpPr/>
                <p:nvPr/>
              </p:nvSpPr>
              <p:spPr>
                <a:xfrm>
                  <a:off x="9461847" y="3515086"/>
                  <a:ext cx="164592" cy="27431"/>
                </a:xfrm>
                <a:custGeom>
                  <a:avLst/>
                  <a:gdLst>
                    <a:gd name="connsiteX0" fmla="*/ 57771 w 57932"/>
                    <a:gd name="connsiteY0" fmla="*/ 8207 h 9655"/>
                    <a:gd name="connsiteX1" fmla="*/ 2414 w 57932"/>
                    <a:gd name="connsiteY1" fmla="*/ 8207 h 9655"/>
                    <a:gd name="connsiteX2" fmla="*/ 2414 w 57932"/>
                    <a:gd name="connsiteY2" fmla="*/ 2414 h 9655"/>
                    <a:gd name="connsiteX3" fmla="*/ 57771 w 57932"/>
                    <a:gd name="connsiteY3" fmla="*/ 2414 h 9655"/>
                  </a:gdLst>
                  <a:ahLst/>
                  <a:cxnLst>
                    <a:cxn ang="0">
                      <a:pos x="connsiteX0" y="connsiteY0"/>
                    </a:cxn>
                    <a:cxn ang="0">
                      <a:pos x="connsiteX1" y="connsiteY1"/>
                    </a:cxn>
                    <a:cxn ang="0">
                      <a:pos x="connsiteX2" y="connsiteY2"/>
                    </a:cxn>
                    <a:cxn ang="0">
                      <a:pos x="connsiteX3" y="connsiteY3"/>
                    </a:cxn>
                  </a:cxnLst>
                  <a:rect l="l" t="t" r="r" b="b"/>
                  <a:pathLst>
                    <a:path w="57932" h="9655">
                      <a:moveTo>
                        <a:pt x="57771" y="8207"/>
                      </a:moveTo>
                      <a:lnTo>
                        <a:pt x="2414" y="8207"/>
                      </a:lnTo>
                      <a:lnTo>
                        <a:pt x="2414" y="2414"/>
                      </a:lnTo>
                      <a:lnTo>
                        <a:pt x="57771"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0" name="Freeform: Shape 1310">
                  <a:extLst>
                    <a:ext uri="{FF2B5EF4-FFF2-40B4-BE49-F238E27FC236}">
                      <a16:creationId xmlns:a16="http://schemas.microsoft.com/office/drawing/2014/main" id="{2CFB16F1-A0C0-6B4A-AB1A-68AEE3F1F994}"/>
                    </a:ext>
                  </a:extLst>
                </p:cNvPr>
                <p:cNvSpPr/>
                <p:nvPr/>
              </p:nvSpPr>
              <p:spPr>
                <a:xfrm>
                  <a:off x="9278861" y="3589722"/>
                  <a:ext cx="301753" cy="27431"/>
                </a:xfrm>
                <a:custGeom>
                  <a:avLst/>
                  <a:gdLst>
                    <a:gd name="connsiteX0" fmla="*/ 2414 w 106208"/>
                    <a:gd name="connsiteY0" fmla="*/ 2414 h 9655"/>
                    <a:gd name="connsiteX1" fmla="*/ 104760 w 106208"/>
                    <a:gd name="connsiteY1" fmla="*/ 2414 h 9655"/>
                    <a:gd name="connsiteX2" fmla="*/ 104760 w 106208"/>
                    <a:gd name="connsiteY2" fmla="*/ 8207 h 9655"/>
                    <a:gd name="connsiteX3" fmla="*/ 2414 w 106208"/>
                    <a:gd name="connsiteY3" fmla="*/ 8207 h 9655"/>
                  </a:gdLst>
                  <a:ahLst/>
                  <a:cxnLst>
                    <a:cxn ang="0">
                      <a:pos x="connsiteX0" y="connsiteY0"/>
                    </a:cxn>
                    <a:cxn ang="0">
                      <a:pos x="connsiteX1" y="connsiteY1"/>
                    </a:cxn>
                    <a:cxn ang="0">
                      <a:pos x="connsiteX2" y="connsiteY2"/>
                    </a:cxn>
                    <a:cxn ang="0">
                      <a:pos x="connsiteX3" y="connsiteY3"/>
                    </a:cxn>
                  </a:cxnLst>
                  <a:rect l="l" t="t" r="r" b="b"/>
                  <a:pathLst>
                    <a:path w="106208" h="9655">
                      <a:moveTo>
                        <a:pt x="2414" y="2414"/>
                      </a:moveTo>
                      <a:lnTo>
                        <a:pt x="104760" y="2414"/>
                      </a:lnTo>
                      <a:lnTo>
                        <a:pt x="104760"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1" name="Freeform: Shape 1311">
                  <a:extLst>
                    <a:ext uri="{FF2B5EF4-FFF2-40B4-BE49-F238E27FC236}">
                      <a16:creationId xmlns:a16="http://schemas.microsoft.com/office/drawing/2014/main" id="{F6BBFA55-5166-D64B-B6EC-91689FB34D7D}"/>
                    </a:ext>
                  </a:extLst>
                </p:cNvPr>
                <p:cNvSpPr/>
                <p:nvPr/>
              </p:nvSpPr>
              <p:spPr>
                <a:xfrm>
                  <a:off x="9689168" y="3590484"/>
                  <a:ext cx="100584" cy="27431"/>
                </a:xfrm>
                <a:custGeom>
                  <a:avLst/>
                  <a:gdLst>
                    <a:gd name="connsiteX0" fmla="*/ 33955 w 35402"/>
                    <a:gd name="connsiteY0" fmla="*/ 8207 h 9655"/>
                    <a:gd name="connsiteX1" fmla="*/ 2414 w 35402"/>
                    <a:gd name="connsiteY1" fmla="*/ 8207 h 9655"/>
                    <a:gd name="connsiteX2" fmla="*/ 2414 w 35402"/>
                    <a:gd name="connsiteY2" fmla="*/ 2414 h 9655"/>
                    <a:gd name="connsiteX3" fmla="*/ 33955 w 35402"/>
                    <a:gd name="connsiteY3" fmla="*/ 2414 h 9655"/>
                  </a:gdLst>
                  <a:ahLst/>
                  <a:cxnLst>
                    <a:cxn ang="0">
                      <a:pos x="connsiteX0" y="connsiteY0"/>
                    </a:cxn>
                    <a:cxn ang="0">
                      <a:pos x="connsiteX1" y="connsiteY1"/>
                    </a:cxn>
                    <a:cxn ang="0">
                      <a:pos x="connsiteX2" y="connsiteY2"/>
                    </a:cxn>
                    <a:cxn ang="0">
                      <a:pos x="connsiteX3" y="connsiteY3"/>
                    </a:cxn>
                  </a:cxnLst>
                  <a:rect l="l" t="t" r="r" b="b"/>
                  <a:pathLst>
                    <a:path w="35402" h="9655">
                      <a:moveTo>
                        <a:pt x="33955" y="8207"/>
                      </a:moveTo>
                      <a:lnTo>
                        <a:pt x="2414" y="8207"/>
                      </a:lnTo>
                      <a:lnTo>
                        <a:pt x="2414" y="2414"/>
                      </a:lnTo>
                      <a:lnTo>
                        <a:pt x="33955"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2" name="Freeform: Shape 1312">
                  <a:extLst>
                    <a:ext uri="{FF2B5EF4-FFF2-40B4-BE49-F238E27FC236}">
                      <a16:creationId xmlns:a16="http://schemas.microsoft.com/office/drawing/2014/main" id="{475BC1F5-168D-EE46-9778-D2F41D1EEF9D}"/>
                    </a:ext>
                  </a:extLst>
                </p:cNvPr>
                <p:cNvSpPr/>
                <p:nvPr/>
              </p:nvSpPr>
              <p:spPr>
                <a:xfrm>
                  <a:off x="9582441" y="3589722"/>
                  <a:ext cx="100584" cy="27431"/>
                </a:xfrm>
                <a:custGeom>
                  <a:avLst/>
                  <a:gdLst>
                    <a:gd name="connsiteX0" fmla="*/ 2414 w 35402"/>
                    <a:gd name="connsiteY0" fmla="*/ 2414 h 9655"/>
                    <a:gd name="connsiteX1" fmla="*/ 34598 w 35402"/>
                    <a:gd name="connsiteY1" fmla="*/ 2414 h 9655"/>
                    <a:gd name="connsiteX2" fmla="*/ 34598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598" y="2414"/>
                      </a:lnTo>
                      <a:lnTo>
                        <a:pt x="3459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3" name="Freeform: Shape 1313">
                  <a:extLst>
                    <a:ext uri="{FF2B5EF4-FFF2-40B4-BE49-F238E27FC236}">
                      <a16:creationId xmlns:a16="http://schemas.microsoft.com/office/drawing/2014/main" id="{3C803375-A09C-5946-A476-5A5DB32FE55B}"/>
                    </a:ext>
                  </a:extLst>
                </p:cNvPr>
                <p:cNvSpPr/>
                <p:nvPr/>
              </p:nvSpPr>
              <p:spPr>
                <a:xfrm>
                  <a:off x="9375786" y="3664702"/>
                  <a:ext cx="265176" cy="27431"/>
                </a:xfrm>
                <a:custGeom>
                  <a:avLst/>
                  <a:gdLst>
                    <a:gd name="connsiteX0" fmla="*/ 2414 w 93334"/>
                    <a:gd name="connsiteY0" fmla="*/ 2414 h 9655"/>
                    <a:gd name="connsiteX1" fmla="*/ 92208 w 93334"/>
                    <a:gd name="connsiteY1" fmla="*/ 2414 h 9655"/>
                    <a:gd name="connsiteX2" fmla="*/ 92208 w 93334"/>
                    <a:gd name="connsiteY2" fmla="*/ 8207 h 9655"/>
                    <a:gd name="connsiteX3" fmla="*/ 2414 w 93334"/>
                    <a:gd name="connsiteY3" fmla="*/ 8207 h 9655"/>
                  </a:gdLst>
                  <a:ahLst/>
                  <a:cxnLst>
                    <a:cxn ang="0">
                      <a:pos x="connsiteX0" y="connsiteY0"/>
                    </a:cxn>
                    <a:cxn ang="0">
                      <a:pos x="connsiteX1" y="connsiteY1"/>
                    </a:cxn>
                    <a:cxn ang="0">
                      <a:pos x="connsiteX2" y="connsiteY2"/>
                    </a:cxn>
                    <a:cxn ang="0">
                      <a:pos x="connsiteX3" y="connsiteY3"/>
                    </a:cxn>
                  </a:cxnLst>
                  <a:rect l="l" t="t" r="r" b="b"/>
                  <a:pathLst>
                    <a:path w="93334" h="9655">
                      <a:moveTo>
                        <a:pt x="2414" y="2414"/>
                      </a:moveTo>
                      <a:lnTo>
                        <a:pt x="92208" y="2414"/>
                      </a:lnTo>
                      <a:lnTo>
                        <a:pt x="9220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4" name="Freeform: Shape 1314">
                  <a:extLst>
                    <a:ext uri="{FF2B5EF4-FFF2-40B4-BE49-F238E27FC236}">
                      <a16:creationId xmlns:a16="http://schemas.microsoft.com/office/drawing/2014/main" id="{5C5376E5-5D48-F247-8EB8-711FFF09FD5F}"/>
                    </a:ext>
                  </a:extLst>
                </p:cNvPr>
                <p:cNvSpPr/>
                <p:nvPr/>
              </p:nvSpPr>
              <p:spPr>
                <a:xfrm>
                  <a:off x="9305727" y="3664961"/>
                  <a:ext cx="64008" cy="27431"/>
                </a:xfrm>
                <a:custGeom>
                  <a:avLst/>
                  <a:gdLst>
                    <a:gd name="connsiteX0" fmla="*/ 21081 w 22529"/>
                    <a:gd name="connsiteY0" fmla="*/ 8207 h 9655"/>
                    <a:gd name="connsiteX1" fmla="*/ 2414 w 22529"/>
                    <a:gd name="connsiteY1" fmla="*/ 8207 h 9655"/>
                    <a:gd name="connsiteX2" fmla="*/ 2414 w 22529"/>
                    <a:gd name="connsiteY2" fmla="*/ 2414 h 9655"/>
                    <a:gd name="connsiteX3" fmla="*/ 21081 w 22529"/>
                    <a:gd name="connsiteY3" fmla="*/ 2414 h 9655"/>
                  </a:gdLst>
                  <a:ahLst/>
                  <a:cxnLst>
                    <a:cxn ang="0">
                      <a:pos x="connsiteX0" y="connsiteY0"/>
                    </a:cxn>
                    <a:cxn ang="0">
                      <a:pos x="connsiteX1" y="connsiteY1"/>
                    </a:cxn>
                    <a:cxn ang="0">
                      <a:pos x="connsiteX2" y="connsiteY2"/>
                    </a:cxn>
                    <a:cxn ang="0">
                      <a:pos x="connsiteX3" y="connsiteY3"/>
                    </a:cxn>
                  </a:cxnLst>
                  <a:rect l="l" t="t" r="r" b="b"/>
                  <a:pathLst>
                    <a:path w="22529" h="9655">
                      <a:moveTo>
                        <a:pt x="21081" y="8207"/>
                      </a:moveTo>
                      <a:lnTo>
                        <a:pt x="2414" y="8207"/>
                      </a:lnTo>
                      <a:lnTo>
                        <a:pt x="2414" y="2414"/>
                      </a:lnTo>
                      <a:lnTo>
                        <a:pt x="21081"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5" name="Freeform: Shape 1315">
                  <a:extLst>
                    <a:ext uri="{FF2B5EF4-FFF2-40B4-BE49-F238E27FC236}">
                      <a16:creationId xmlns:a16="http://schemas.microsoft.com/office/drawing/2014/main" id="{15E0F22F-F603-6D42-8325-479882E652B5}"/>
                    </a:ext>
                  </a:extLst>
                </p:cNvPr>
                <p:cNvSpPr/>
                <p:nvPr/>
              </p:nvSpPr>
              <p:spPr>
                <a:xfrm>
                  <a:off x="9222167" y="3722312"/>
                  <a:ext cx="182880" cy="27431"/>
                </a:xfrm>
                <a:custGeom>
                  <a:avLst/>
                  <a:gdLst>
                    <a:gd name="connsiteX0" fmla="*/ 2414 w 64368"/>
                    <a:gd name="connsiteY0" fmla="*/ 2414 h 9655"/>
                    <a:gd name="connsiteX1" fmla="*/ 63564 w 64368"/>
                    <a:gd name="connsiteY1" fmla="*/ 2414 h 9655"/>
                    <a:gd name="connsiteX2" fmla="*/ 63564 w 64368"/>
                    <a:gd name="connsiteY2" fmla="*/ 8207 h 9655"/>
                    <a:gd name="connsiteX3" fmla="*/ 2414 w 64368"/>
                    <a:gd name="connsiteY3" fmla="*/ 8207 h 9655"/>
                  </a:gdLst>
                  <a:ahLst/>
                  <a:cxnLst>
                    <a:cxn ang="0">
                      <a:pos x="connsiteX0" y="connsiteY0"/>
                    </a:cxn>
                    <a:cxn ang="0">
                      <a:pos x="connsiteX1" y="connsiteY1"/>
                    </a:cxn>
                    <a:cxn ang="0">
                      <a:pos x="connsiteX2" y="connsiteY2"/>
                    </a:cxn>
                    <a:cxn ang="0">
                      <a:pos x="connsiteX3" y="connsiteY3"/>
                    </a:cxn>
                  </a:cxnLst>
                  <a:rect l="l" t="t" r="r" b="b"/>
                  <a:pathLst>
                    <a:path w="64368" h="9655">
                      <a:moveTo>
                        <a:pt x="2414" y="2414"/>
                      </a:moveTo>
                      <a:lnTo>
                        <a:pt x="63564" y="2414"/>
                      </a:lnTo>
                      <a:lnTo>
                        <a:pt x="6356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6" name="Freeform: Shape 1316">
                  <a:extLst>
                    <a:ext uri="{FF2B5EF4-FFF2-40B4-BE49-F238E27FC236}">
                      <a16:creationId xmlns:a16="http://schemas.microsoft.com/office/drawing/2014/main" id="{530692D4-3DE7-6841-B9E9-D3101FFA3E6A}"/>
                    </a:ext>
                  </a:extLst>
                </p:cNvPr>
                <p:cNvSpPr/>
                <p:nvPr/>
              </p:nvSpPr>
              <p:spPr>
                <a:xfrm>
                  <a:off x="9409621" y="3722312"/>
                  <a:ext cx="73153" cy="27431"/>
                </a:xfrm>
                <a:custGeom>
                  <a:avLst/>
                  <a:gdLst>
                    <a:gd name="connsiteX0" fmla="*/ 2414 w 25747"/>
                    <a:gd name="connsiteY0" fmla="*/ 2414 h 9655"/>
                    <a:gd name="connsiteX1" fmla="*/ 23334 w 25747"/>
                    <a:gd name="connsiteY1" fmla="*/ 2414 h 9655"/>
                    <a:gd name="connsiteX2" fmla="*/ 23334 w 25747"/>
                    <a:gd name="connsiteY2" fmla="*/ 8207 h 9655"/>
                    <a:gd name="connsiteX3" fmla="*/ 2414 w 25747"/>
                    <a:gd name="connsiteY3" fmla="*/ 8207 h 9655"/>
                  </a:gdLst>
                  <a:ahLst/>
                  <a:cxnLst>
                    <a:cxn ang="0">
                      <a:pos x="connsiteX0" y="connsiteY0"/>
                    </a:cxn>
                    <a:cxn ang="0">
                      <a:pos x="connsiteX1" y="connsiteY1"/>
                    </a:cxn>
                    <a:cxn ang="0">
                      <a:pos x="connsiteX2" y="connsiteY2"/>
                    </a:cxn>
                    <a:cxn ang="0">
                      <a:pos x="connsiteX3" y="connsiteY3"/>
                    </a:cxn>
                  </a:cxnLst>
                  <a:rect l="l" t="t" r="r" b="b"/>
                  <a:pathLst>
                    <a:path w="25747" h="9655">
                      <a:moveTo>
                        <a:pt x="2414" y="2414"/>
                      </a:moveTo>
                      <a:lnTo>
                        <a:pt x="23334" y="2414"/>
                      </a:lnTo>
                      <a:lnTo>
                        <a:pt x="2333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7" name="Freeform: Shape 1317">
                  <a:extLst>
                    <a:ext uri="{FF2B5EF4-FFF2-40B4-BE49-F238E27FC236}">
                      <a16:creationId xmlns:a16="http://schemas.microsoft.com/office/drawing/2014/main" id="{F58CD238-7819-0A41-8540-0AD84FAC759D}"/>
                    </a:ext>
                  </a:extLst>
                </p:cNvPr>
                <p:cNvSpPr/>
                <p:nvPr/>
              </p:nvSpPr>
              <p:spPr>
                <a:xfrm>
                  <a:off x="9485516" y="3722312"/>
                  <a:ext cx="246888" cy="27431"/>
                </a:xfrm>
                <a:custGeom>
                  <a:avLst/>
                  <a:gdLst>
                    <a:gd name="connsiteX0" fmla="*/ 2414 w 86898"/>
                    <a:gd name="connsiteY0" fmla="*/ 2414 h 9655"/>
                    <a:gd name="connsiteX1" fmla="*/ 86093 w 86898"/>
                    <a:gd name="connsiteY1" fmla="*/ 2414 h 9655"/>
                    <a:gd name="connsiteX2" fmla="*/ 86093 w 86898"/>
                    <a:gd name="connsiteY2" fmla="*/ 8207 h 9655"/>
                    <a:gd name="connsiteX3" fmla="*/ 2414 w 86898"/>
                    <a:gd name="connsiteY3" fmla="*/ 8207 h 9655"/>
                  </a:gdLst>
                  <a:ahLst/>
                  <a:cxnLst>
                    <a:cxn ang="0">
                      <a:pos x="connsiteX0" y="connsiteY0"/>
                    </a:cxn>
                    <a:cxn ang="0">
                      <a:pos x="connsiteX1" y="connsiteY1"/>
                    </a:cxn>
                    <a:cxn ang="0">
                      <a:pos x="connsiteX2" y="connsiteY2"/>
                    </a:cxn>
                    <a:cxn ang="0">
                      <a:pos x="connsiteX3" y="connsiteY3"/>
                    </a:cxn>
                  </a:cxnLst>
                  <a:rect l="l" t="t" r="r" b="b"/>
                  <a:pathLst>
                    <a:path w="86898" h="9655">
                      <a:moveTo>
                        <a:pt x="2414" y="2414"/>
                      </a:moveTo>
                      <a:lnTo>
                        <a:pt x="86093" y="2414"/>
                      </a:lnTo>
                      <a:lnTo>
                        <a:pt x="86093"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8" name="Freeform: Shape 1318">
                  <a:extLst>
                    <a:ext uri="{FF2B5EF4-FFF2-40B4-BE49-F238E27FC236}">
                      <a16:creationId xmlns:a16="http://schemas.microsoft.com/office/drawing/2014/main" id="{6D5F7FD2-60EE-EA45-969E-7D8082F69598}"/>
                    </a:ext>
                  </a:extLst>
                </p:cNvPr>
                <p:cNvSpPr/>
                <p:nvPr/>
              </p:nvSpPr>
              <p:spPr>
                <a:xfrm>
                  <a:off x="9278861" y="3797292"/>
                  <a:ext cx="100584" cy="27431"/>
                </a:xfrm>
                <a:custGeom>
                  <a:avLst/>
                  <a:gdLst>
                    <a:gd name="connsiteX0" fmla="*/ 2414 w 35402"/>
                    <a:gd name="connsiteY0" fmla="*/ 2414 h 9655"/>
                    <a:gd name="connsiteX1" fmla="*/ 34276 w 35402"/>
                    <a:gd name="connsiteY1" fmla="*/ 2414 h 9655"/>
                    <a:gd name="connsiteX2" fmla="*/ 34276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276" y="2414"/>
                      </a:lnTo>
                      <a:lnTo>
                        <a:pt x="34276"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59" name="Freeform: Shape 1319">
                  <a:extLst>
                    <a:ext uri="{FF2B5EF4-FFF2-40B4-BE49-F238E27FC236}">
                      <a16:creationId xmlns:a16="http://schemas.microsoft.com/office/drawing/2014/main" id="{FB2A1966-7D18-F741-8FD7-B7DFF3E4961B}"/>
                    </a:ext>
                  </a:extLst>
                </p:cNvPr>
                <p:cNvSpPr/>
                <p:nvPr/>
              </p:nvSpPr>
              <p:spPr>
                <a:xfrm>
                  <a:off x="9395935" y="3797553"/>
                  <a:ext cx="219457" cy="27431"/>
                </a:xfrm>
                <a:custGeom>
                  <a:avLst/>
                  <a:gdLst>
                    <a:gd name="connsiteX0" fmla="*/ 77725 w 77242"/>
                    <a:gd name="connsiteY0" fmla="*/ 8207 h 9655"/>
                    <a:gd name="connsiteX1" fmla="*/ 2414 w 77242"/>
                    <a:gd name="connsiteY1" fmla="*/ 8207 h 9655"/>
                    <a:gd name="connsiteX2" fmla="*/ 2414 w 77242"/>
                    <a:gd name="connsiteY2" fmla="*/ 2414 h 9655"/>
                    <a:gd name="connsiteX3" fmla="*/ 77725 w 77242"/>
                    <a:gd name="connsiteY3" fmla="*/ 2414 h 9655"/>
                  </a:gdLst>
                  <a:ahLst/>
                  <a:cxnLst>
                    <a:cxn ang="0">
                      <a:pos x="connsiteX0" y="connsiteY0"/>
                    </a:cxn>
                    <a:cxn ang="0">
                      <a:pos x="connsiteX1" y="connsiteY1"/>
                    </a:cxn>
                    <a:cxn ang="0">
                      <a:pos x="connsiteX2" y="connsiteY2"/>
                    </a:cxn>
                    <a:cxn ang="0">
                      <a:pos x="connsiteX3" y="connsiteY3"/>
                    </a:cxn>
                  </a:cxnLst>
                  <a:rect l="l" t="t" r="r" b="b"/>
                  <a:pathLst>
                    <a:path w="77242" h="9655">
                      <a:moveTo>
                        <a:pt x="77725" y="8207"/>
                      </a:moveTo>
                      <a:lnTo>
                        <a:pt x="2414" y="8207"/>
                      </a:lnTo>
                      <a:lnTo>
                        <a:pt x="2414" y="2414"/>
                      </a:lnTo>
                      <a:lnTo>
                        <a:pt x="77725" y="2414"/>
                      </a:ln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0" name="Freeform: Shape 1320">
                  <a:extLst>
                    <a:ext uri="{FF2B5EF4-FFF2-40B4-BE49-F238E27FC236}">
                      <a16:creationId xmlns:a16="http://schemas.microsoft.com/office/drawing/2014/main" id="{05BC02D9-8021-C44D-B9C2-BDEF1B92379A}"/>
                    </a:ext>
                  </a:extLst>
                </p:cNvPr>
                <p:cNvSpPr/>
                <p:nvPr/>
              </p:nvSpPr>
              <p:spPr>
                <a:xfrm>
                  <a:off x="9145357" y="3464451"/>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1" name="Freeform: Shape 1321">
                  <a:extLst>
                    <a:ext uri="{FF2B5EF4-FFF2-40B4-BE49-F238E27FC236}">
                      <a16:creationId xmlns:a16="http://schemas.microsoft.com/office/drawing/2014/main" id="{DD643AAF-3AB1-7A44-95D8-1717D6FA23DE}"/>
                    </a:ext>
                  </a:extLst>
                </p:cNvPr>
                <p:cNvSpPr/>
                <p:nvPr/>
              </p:nvSpPr>
              <p:spPr>
                <a:xfrm>
                  <a:off x="9145357" y="3527544"/>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2" name="Freeform: Shape 1322">
                  <a:extLst>
                    <a:ext uri="{FF2B5EF4-FFF2-40B4-BE49-F238E27FC236}">
                      <a16:creationId xmlns:a16="http://schemas.microsoft.com/office/drawing/2014/main" id="{410CEBEB-DCF0-4841-89FC-0E3690313A8E}"/>
                    </a:ext>
                  </a:extLst>
                </p:cNvPr>
                <p:cNvSpPr/>
                <p:nvPr/>
              </p:nvSpPr>
              <p:spPr>
                <a:xfrm>
                  <a:off x="9145357" y="3590637"/>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3" name="Freeform: Shape 1323">
                  <a:extLst>
                    <a:ext uri="{FF2B5EF4-FFF2-40B4-BE49-F238E27FC236}">
                      <a16:creationId xmlns:a16="http://schemas.microsoft.com/office/drawing/2014/main" id="{0B17DCB3-B155-294E-827F-CE58FA315DEC}"/>
                    </a:ext>
                  </a:extLst>
                </p:cNvPr>
                <p:cNvSpPr/>
                <p:nvPr/>
              </p:nvSpPr>
              <p:spPr>
                <a:xfrm>
                  <a:off x="9145357" y="3654645"/>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4" name="Freeform: Shape 1324">
                  <a:extLst>
                    <a:ext uri="{FF2B5EF4-FFF2-40B4-BE49-F238E27FC236}">
                      <a16:creationId xmlns:a16="http://schemas.microsoft.com/office/drawing/2014/main" id="{3202444C-23B6-2743-9744-47D3C383BF83}"/>
                    </a:ext>
                  </a:extLst>
                </p:cNvPr>
                <p:cNvSpPr/>
                <p:nvPr/>
              </p:nvSpPr>
              <p:spPr>
                <a:xfrm>
                  <a:off x="9145357" y="3717738"/>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5" name="Freeform: Shape 1325">
                  <a:extLst>
                    <a:ext uri="{FF2B5EF4-FFF2-40B4-BE49-F238E27FC236}">
                      <a16:creationId xmlns:a16="http://schemas.microsoft.com/office/drawing/2014/main" id="{6970AA5C-4D80-6545-A59E-2E22DEB99E43}"/>
                    </a:ext>
                  </a:extLst>
                </p:cNvPr>
                <p:cNvSpPr/>
                <p:nvPr/>
              </p:nvSpPr>
              <p:spPr>
                <a:xfrm>
                  <a:off x="9145357" y="3780833"/>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66" name="Freeform: Shape 1326">
                  <a:extLst>
                    <a:ext uri="{FF2B5EF4-FFF2-40B4-BE49-F238E27FC236}">
                      <a16:creationId xmlns:a16="http://schemas.microsoft.com/office/drawing/2014/main" id="{593F0E95-5031-5545-9385-14F7F1F03E29}"/>
                    </a:ext>
                  </a:extLst>
                </p:cNvPr>
                <p:cNvSpPr/>
                <p:nvPr/>
              </p:nvSpPr>
              <p:spPr>
                <a:xfrm>
                  <a:off x="9145357" y="3843926"/>
                  <a:ext cx="36577" cy="36577"/>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741" name="Group 740">
                <a:extLst>
                  <a:ext uri="{FF2B5EF4-FFF2-40B4-BE49-F238E27FC236}">
                    <a16:creationId xmlns:a16="http://schemas.microsoft.com/office/drawing/2014/main" id="{C84BBB4C-98FE-9846-AE60-3B33B8E7A7E3}"/>
                  </a:ext>
                </a:extLst>
              </p:cNvPr>
              <p:cNvGrpSpPr/>
              <p:nvPr/>
            </p:nvGrpSpPr>
            <p:grpSpPr>
              <a:xfrm>
                <a:off x="14184160" y="3439575"/>
                <a:ext cx="193015" cy="188521"/>
                <a:chOff x="8848997" y="6359275"/>
                <a:chExt cx="785468" cy="767180"/>
              </a:xfrm>
            </p:grpSpPr>
            <p:sp>
              <p:nvSpPr>
                <p:cNvPr id="742" name="Freeform: Shape 1302">
                  <a:extLst>
                    <a:ext uri="{FF2B5EF4-FFF2-40B4-BE49-F238E27FC236}">
                      <a16:creationId xmlns:a16="http://schemas.microsoft.com/office/drawing/2014/main" id="{11791BEE-A2BF-3246-B153-83A0240F41AC}"/>
                    </a:ext>
                  </a:extLst>
                </p:cNvPr>
                <p:cNvSpPr/>
                <p:nvPr/>
              </p:nvSpPr>
              <p:spPr>
                <a:xfrm>
                  <a:off x="8998045" y="6725948"/>
                  <a:ext cx="265176" cy="27431"/>
                </a:xfrm>
                <a:custGeom>
                  <a:avLst/>
                  <a:gdLst>
                    <a:gd name="connsiteX0" fmla="*/ 4828 w 93334"/>
                    <a:gd name="connsiteY0" fmla="*/ 4828 h 9655"/>
                    <a:gd name="connsiteX1" fmla="*/ 91404 w 93334"/>
                    <a:gd name="connsiteY1" fmla="*/ 4828 h 9655"/>
                  </a:gdLst>
                  <a:ahLst/>
                  <a:cxnLst>
                    <a:cxn ang="0">
                      <a:pos x="connsiteX0" y="connsiteY0"/>
                    </a:cxn>
                    <a:cxn ang="0">
                      <a:pos x="connsiteX1" y="connsiteY1"/>
                    </a:cxn>
                  </a:cxnLst>
                  <a:rect l="l" t="t" r="r" b="b"/>
                  <a:pathLst>
                    <a:path w="93334" h="9655">
                      <a:moveTo>
                        <a:pt x="4828" y="4828"/>
                      </a:moveTo>
                      <a:lnTo>
                        <a:pt x="91404"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43" name="Freeform: Shape 1303">
                  <a:extLst>
                    <a:ext uri="{FF2B5EF4-FFF2-40B4-BE49-F238E27FC236}">
                      <a16:creationId xmlns:a16="http://schemas.microsoft.com/office/drawing/2014/main" id="{36515527-B429-9145-B82B-9AD784232C44}"/>
                    </a:ext>
                  </a:extLst>
                </p:cNvPr>
                <p:cNvSpPr/>
                <p:nvPr/>
              </p:nvSpPr>
              <p:spPr>
                <a:xfrm>
                  <a:off x="8951411" y="6639080"/>
                  <a:ext cx="182880" cy="27431"/>
                </a:xfrm>
                <a:custGeom>
                  <a:avLst/>
                  <a:gdLst>
                    <a:gd name="connsiteX0" fmla="*/ 4828 w 64368"/>
                    <a:gd name="connsiteY0" fmla="*/ 4828 h 9655"/>
                    <a:gd name="connsiteX1" fmla="*/ 62116 w 64368"/>
                    <a:gd name="connsiteY1" fmla="*/ 4828 h 9655"/>
                  </a:gdLst>
                  <a:ahLst/>
                  <a:cxnLst>
                    <a:cxn ang="0">
                      <a:pos x="connsiteX0" y="connsiteY0"/>
                    </a:cxn>
                    <a:cxn ang="0">
                      <a:pos x="connsiteX1" y="connsiteY1"/>
                    </a:cxn>
                  </a:cxnLst>
                  <a:rect l="l" t="t" r="r" b="b"/>
                  <a:pathLst>
                    <a:path w="64368" h="9655">
                      <a:moveTo>
                        <a:pt x="4828" y="4828"/>
                      </a:moveTo>
                      <a:lnTo>
                        <a:pt x="62116" y="4828"/>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44" name="Freeform: Shape 1304">
                  <a:extLst>
                    <a:ext uri="{FF2B5EF4-FFF2-40B4-BE49-F238E27FC236}">
                      <a16:creationId xmlns:a16="http://schemas.microsoft.com/office/drawing/2014/main" id="{E72A4485-AC96-9440-8F40-FD44B76A9652}"/>
                    </a:ext>
                  </a:extLst>
                </p:cNvPr>
                <p:cNvSpPr/>
                <p:nvPr/>
              </p:nvSpPr>
              <p:spPr>
                <a:xfrm>
                  <a:off x="9150750" y="6639080"/>
                  <a:ext cx="91439" cy="27431"/>
                </a:xfrm>
                <a:custGeom>
                  <a:avLst/>
                  <a:gdLst>
                    <a:gd name="connsiteX0" fmla="*/ 4828 w 32184"/>
                    <a:gd name="connsiteY0" fmla="*/ 4828 h 9655"/>
                    <a:gd name="connsiteX1" fmla="*/ 29288 w 32184"/>
                    <a:gd name="connsiteY1" fmla="*/ 4828 h 9655"/>
                  </a:gdLst>
                  <a:ahLst/>
                  <a:cxnLst>
                    <a:cxn ang="0">
                      <a:pos x="connsiteX0" y="connsiteY0"/>
                    </a:cxn>
                    <a:cxn ang="0">
                      <a:pos x="connsiteX1" y="connsiteY1"/>
                    </a:cxn>
                  </a:cxnLst>
                  <a:rect l="l" t="t" r="r" b="b"/>
                  <a:pathLst>
                    <a:path w="32184" h="9655">
                      <a:moveTo>
                        <a:pt x="4828" y="4828"/>
                      </a:moveTo>
                      <a:lnTo>
                        <a:pt x="29288" y="4828"/>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45" name="Freeform: Shape 1305">
                  <a:extLst>
                    <a:ext uri="{FF2B5EF4-FFF2-40B4-BE49-F238E27FC236}">
                      <a16:creationId xmlns:a16="http://schemas.microsoft.com/office/drawing/2014/main" id="{3E7791E3-E5B3-D14F-92E4-05309EA1F7C6}"/>
                    </a:ext>
                  </a:extLst>
                </p:cNvPr>
                <p:cNvSpPr/>
                <p:nvPr/>
              </p:nvSpPr>
              <p:spPr>
                <a:xfrm>
                  <a:off x="9056566" y="6553128"/>
                  <a:ext cx="256031" cy="27431"/>
                </a:xfrm>
                <a:custGeom>
                  <a:avLst/>
                  <a:gdLst>
                    <a:gd name="connsiteX0" fmla="*/ 4828 w 90116"/>
                    <a:gd name="connsiteY0" fmla="*/ 4828 h 9655"/>
                    <a:gd name="connsiteX1" fmla="*/ 86898 w 90116"/>
                    <a:gd name="connsiteY1" fmla="*/ 4828 h 9655"/>
                  </a:gdLst>
                  <a:ahLst/>
                  <a:cxnLst>
                    <a:cxn ang="0">
                      <a:pos x="connsiteX0" y="connsiteY0"/>
                    </a:cxn>
                    <a:cxn ang="0">
                      <a:pos x="connsiteX1" y="connsiteY1"/>
                    </a:cxn>
                  </a:cxnLst>
                  <a:rect l="l" t="t" r="r" b="b"/>
                  <a:pathLst>
                    <a:path w="90116" h="9655">
                      <a:moveTo>
                        <a:pt x="4828" y="4828"/>
                      </a:moveTo>
                      <a:lnTo>
                        <a:pt x="86898" y="4828"/>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46" name="Freeform: Shape 1306">
                  <a:extLst>
                    <a:ext uri="{FF2B5EF4-FFF2-40B4-BE49-F238E27FC236}">
                      <a16:creationId xmlns:a16="http://schemas.microsoft.com/office/drawing/2014/main" id="{06C00938-7319-5447-AEFB-CD74CABC2E7A}"/>
                    </a:ext>
                  </a:extLst>
                </p:cNvPr>
                <p:cNvSpPr/>
                <p:nvPr/>
              </p:nvSpPr>
              <p:spPr>
                <a:xfrm>
                  <a:off x="8848997" y="6359275"/>
                  <a:ext cx="585214" cy="576072"/>
                </a:xfrm>
                <a:custGeom>
                  <a:avLst/>
                  <a:gdLst>
                    <a:gd name="connsiteX0" fmla="*/ 201153 w 205980"/>
                    <a:gd name="connsiteY0" fmla="*/ 102990 h 202762"/>
                    <a:gd name="connsiteX1" fmla="*/ 102990 w 205980"/>
                    <a:gd name="connsiteY1" fmla="*/ 201153 h 202762"/>
                    <a:gd name="connsiteX2" fmla="*/ 4828 w 205980"/>
                    <a:gd name="connsiteY2" fmla="*/ 102990 h 202762"/>
                    <a:gd name="connsiteX3" fmla="*/ 102990 w 205980"/>
                    <a:gd name="connsiteY3" fmla="*/ 4828 h 202762"/>
                    <a:gd name="connsiteX4" fmla="*/ 201153 w 205980"/>
                    <a:gd name="connsiteY4" fmla="*/ 102990 h 20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80" h="202762">
                      <a:moveTo>
                        <a:pt x="201153" y="102990"/>
                      </a:moveTo>
                      <a:cubicBezTo>
                        <a:pt x="201153" y="157204"/>
                        <a:pt x="157204" y="201153"/>
                        <a:pt x="102990" y="201153"/>
                      </a:cubicBezTo>
                      <a:cubicBezTo>
                        <a:pt x="48777" y="201153"/>
                        <a:pt x="4828" y="157204"/>
                        <a:pt x="4828" y="102990"/>
                      </a:cubicBezTo>
                      <a:cubicBezTo>
                        <a:pt x="4828" y="48777"/>
                        <a:pt x="48777" y="4828"/>
                        <a:pt x="102990" y="4828"/>
                      </a:cubicBezTo>
                      <a:cubicBezTo>
                        <a:pt x="157204" y="4828"/>
                        <a:pt x="201153" y="48777"/>
                        <a:pt x="201153" y="102990"/>
                      </a:cubicBezTo>
                      <a:close/>
                    </a:path>
                  </a:pathLst>
                </a:custGeom>
                <a:noFill/>
                <a:ln w="12700"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47" name="Freeform: Shape 1307">
                  <a:extLst>
                    <a:ext uri="{FF2B5EF4-FFF2-40B4-BE49-F238E27FC236}">
                      <a16:creationId xmlns:a16="http://schemas.microsoft.com/office/drawing/2014/main" id="{000905EA-FFA9-D442-AEEE-A44E32F1F873}"/>
                    </a:ext>
                  </a:extLst>
                </p:cNvPr>
                <p:cNvSpPr/>
                <p:nvPr/>
              </p:nvSpPr>
              <p:spPr>
                <a:xfrm>
                  <a:off x="9277850" y="6769840"/>
                  <a:ext cx="356615" cy="356615"/>
                </a:xfrm>
                <a:custGeom>
                  <a:avLst/>
                  <a:gdLst>
                    <a:gd name="connsiteX0" fmla="*/ 39909 w 125519"/>
                    <a:gd name="connsiteY0" fmla="*/ 4828 h 125519"/>
                    <a:gd name="connsiteX1" fmla="*/ 114255 w 125519"/>
                    <a:gd name="connsiteY1" fmla="*/ 79496 h 125519"/>
                    <a:gd name="connsiteX2" fmla="*/ 113611 w 125519"/>
                    <a:gd name="connsiteY2" fmla="*/ 114898 h 125519"/>
                    <a:gd name="connsiteX3" fmla="*/ 113611 w 125519"/>
                    <a:gd name="connsiteY3" fmla="*/ 114898 h 125519"/>
                    <a:gd name="connsiteX4" fmla="*/ 78208 w 125519"/>
                    <a:gd name="connsiteY4" fmla="*/ 115542 h 125519"/>
                    <a:gd name="connsiteX5" fmla="*/ 4828 w 125519"/>
                    <a:gd name="connsiteY5" fmla="*/ 42162 h 12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519" h="125519">
                      <a:moveTo>
                        <a:pt x="39909" y="4828"/>
                      </a:moveTo>
                      <a:lnTo>
                        <a:pt x="114255" y="79496"/>
                      </a:lnTo>
                      <a:cubicBezTo>
                        <a:pt x="123910" y="89151"/>
                        <a:pt x="123588" y="104921"/>
                        <a:pt x="113611" y="114898"/>
                      </a:cubicBezTo>
                      <a:lnTo>
                        <a:pt x="113611" y="114898"/>
                      </a:lnTo>
                      <a:cubicBezTo>
                        <a:pt x="103634" y="124876"/>
                        <a:pt x="87864" y="125197"/>
                        <a:pt x="78208" y="115542"/>
                      </a:cubicBezTo>
                      <a:lnTo>
                        <a:pt x="4828" y="42162"/>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nvGrpSpPr>
            <p:cNvPr id="684" name="Group 683">
              <a:extLst>
                <a:ext uri="{FF2B5EF4-FFF2-40B4-BE49-F238E27FC236}">
                  <a16:creationId xmlns:a16="http://schemas.microsoft.com/office/drawing/2014/main" id="{74E1E5D6-A90E-B24E-BF40-F50A7F29C530}"/>
                </a:ext>
              </a:extLst>
            </p:cNvPr>
            <p:cNvGrpSpPr>
              <a:grpSpLocks noChangeAspect="1"/>
            </p:cNvGrpSpPr>
            <p:nvPr/>
          </p:nvGrpSpPr>
          <p:grpSpPr>
            <a:xfrm>
              <a:off x="11890349" y="3381749"/>
              <a:ext cx="327769" cy="329184"/>
              <a:chOff x="3853940" y="3046180"/>
              <a:chExt cx="1239926" cy="1245279"/>
            </a:xfrm>
          </p:grpSpPr>
          <p:sp>
            <p:nvSpPr>
              <p:cNvPr id="708" name="Freeform: Shape 1268">
                <a:extLst>
                  <a:ext uri="{FF2B5EF4-FFF2-40B4-BE49-F238E27FC236}">
                    <a16:creationId xmlns:a16="http://schemas.microsoft.com/office/drawing/2014/main" id="{579B7436-B200-D14E-9AAD-AFBD5B7F8EBF}"/>
                  </a:ext>
                </a:extLst>
              </p:cNvPr>
              <p:cNvSpPr/>
              <p:nvPr/>
            </p:nvSpPr>
            <p:spPr>
              <a:xfrm>
                <a:off x="3853940" y="3315794"/>
                <a:ext cx="54865" cy="685799"/>
              </a:xfrm>
              <a:custGeom>
                <a:avLst/>
                <a:gdLst>
                  <a:gd name="connsiteX0" fmla="*/ 4828 w 19310"/>
                  <a:gd name="connsiteY0" fmla="*/ 238487 h 241383"/>
                  <a:gd name="connsiteX1" fmla="*/ 4828 w 19310"/>
                  <a:gd name="connsiteY1" fmla="*/ 4828 h 241383"/>
                  <a:gd name="connsiteX2" fmla="*/ 16736 w 19310"/>
                  <a:gd name="connsiteY2" fmla="*/ 4828 h 241383"/>
                </a:gdLst>
                <a:ahLst/>
                <a:cxnLst>
                  <a:cxn ang="0">
                    <a:pos x="connsiteX0" y="connsiteY0"/>
                  </a:cxn>
                  <a:cxn ang="0">
                    <a:pos x="connsiteX1" y="connsiteY1"/>
                  </a:cxn>
                  <a:cxn ang="0">
                    <a:pos x="connsiteX2" y="connsiteY2"/>
                  </a:cxn>
                </a:cxnLst>
                <a:rect l="l" t="t" r="r" b="b"/>
                <a:pathLst>
                  <a:path w="19310" h="241383">
                    <a:moveTo>
                      <a:pt x="4828" y="238487"/>
                    </a:moveTo>
                    <a:lnTo>
                      <a:pt x="4828" y="4828"/>
                    </a:lnTo>
                    <a:lnTo>
                      <a:pt x="16736" y="4828"/>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9" name="Freeform: Shape 1269">
                <a:extLst>
                  <a:ext uri="{FF2B5EF4-FFF2-40B4-BE49-F238E27FC236}">
                    <a16:creationId xmlns:a16="http://schemas.microsoft.com/office/drawing/2014/main" id="{A9100584-2960-4945-8399-444205F30FA4}"/>
                  </a:ext>
                </a:extLst>
              </p:cNvPr>
              <p:cNvSpPr/>
              <p:nvPr/>
            </p:nvSpPr>
            <p:spPr>
              <a:xfrm>
                <a:off x="3853940" y="4024453"/>
                <a:ext cx="27431" cy="128015"/>
              </a:xfrm>
              <a:custGeom>
                <a:avLst/>
                <a:gdLst>
                  <a:gd name="connsiteX0" fmla="*/ 4828 w 9655"/>
                  <a:gd name="connsiteY0" fmla="*/ 40552 h 45058"/>
                  <a:gd name="connsiteX1" fmla="*/ 4828 w 9655"/>
                  <a:gd name="connsiteY1" fmla="*/ 4828 h 45058"/>
                </a:gdLst>
                <a:ahLst/>
                <a:cxnLst>
                  <a:cxn ang="0">
                    <a:pos x="connsiteX0" y="connsiteY0"/>
                  </a:cxn>
                  <a:cxn ang="0">
                    <a:pos x="connsiteX1" y="connsiteY1"/>
                  </a:cxn>
                </a:cxnLst>
                <a:rect l="l" t="t" r="r" b="b"/>
                <a:pathLst>
                  <a:path w="9655" h="45058">
                    <a:moveTo>
                      <a:pt x="4828" y="40552"/>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0" name="Freeform: Shape 1270">
                <a:extLst>
                  <a:ext uri="{FF2B5EF4-FFF2-40B4-BE49-F238E27FC236}">
                    <a16:creationId xmlns:a16="http://schemas.microsoft.com/office/drawing/2014/main" id="{45432CF4-4B2F-B548-8E21-0F5971E870D7}"/>
                  </a:ext>
                </a:extLst>
              </p:cNvPr>
              <p:cNvSpPr/>
              <p:nvPr/>
            </p:nvSpPr>
            <p:spPr>
              <a:xfrm>
                <a:off x="3853940" y="3550795"/>
                <a:ext cx="128015" cy="740664"/>
              </a:xfrm>
              <a:custGeom>
                <a:avLst/>
                <a:gdLst>
                  <a:gd name="connsiteX0" fmla="*/ 40231 w 45058"/>
                  <a:gd name="connsiteY0" fmla="*/ 4828 h 260694"/>
                  <a:gd name="connsiteX1" fmla="*/ 40231 w 45058"/>
                  <a:gd name="connsiteY1" fmla="*/ 255866 h 260694"/>
                  <a:gd name="connsiteX2" fmla="*/ 4828 w 45058"/>
                  <a:gd name="connsiteY2" fmla="*/ 255866 h 260694"/>
                  <a:gd name="connsiteX3" fmla="*/ 4828 w 45058"/>
                  <a:gd name="connsiteY3" fmla="*/ 224004 h 260694"/>
                </a:gdLst>
                <a:ahLst/>
                <a:cxnLst>
                  <a:cxn ang="0">
                    <a:pos x="connsiteX0" y="connsiteY0"/>
                  </a:cxn>
                  <a:cxn ang="0">
                    <a:pos x="connsiteX1" y="connsiteY1"/>
                  </a:cxn>
                  <a:cxn ang="0">
                    <a:pos x="connsiteX2" y="connsiteY2"/>
                  </a:cxn>
                  <a:cxn ang="0">
                    <a:pos x="connsiteX3" y="connsiteY3"/>
                  </a:cxn>
                </a:cxnLst>
                <a:rect l="l" t="t" r="r" b="b"/>
                <a:pathLst>
                  <a:path w="45058" h="260694">
                    <a:moveTo>
                      <a:pt x="40231" y="4828"/>
                    </a:moveTo>
                    <a:lnTo>
                      <a:pt x="40231" y="255866"/>
                    </a:lnTo>
                    <a:lnTo>
                      <a:pt x="4828" y="255866"/>
                    </a:lnTo>
                    <a:lnTo>
                      <a:pt x="4828" y="224004"/>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1" name="Freeform: Shape 1271">
                <a:extLst>
                  <a:ext uri="{FF2B5EF4-FFF2-40B4-BE49-F238E27FC236}">
                    <a16:creationId xmlns:a16="http://schemas.microsoft.com/office/drawing/2014/main" id="{72F3FD8D-663F-6F46-B25E-604A02895413}"/>
                  </a:ext>
                </a:extLst>
              </p:cNvPr>
              <p:cNvSpPr/>
              <p:nvPr/>
            </p:nvSpPr>
            <p:spPr>
              <a:xfrm>
                <a:off x="4965851" y="3315794"/>
                <a:ext cx="128015" cy="969264"/>
              </a:xfrm>
              <a:custGeom>
                <a:avLst/>
                <a:gdLst>
                  <a:gd name="connsiteX0" fmla="*/ 30575 w 45058"/>
                  <a:gd name="connsiteY0" fmla="*/ 4828 h 341155"/>
                  <a:gd name="connsiteX1" fmla="*/ 40231 w 45058"/>
                  <a:gd name="connsiteY1" fmla="*/ 4828 h 341155"/>
                  <a:gd name="connsiteX2" fmla="*/ 40231 w 45058"/>
                  <a:gd name="connsiteY2" fmla="*/ 338580 h 341155"/>
                  <a:gd name="connsiteX3" fmla="*/ 4828 w 45058"/>
                  <a:gd name="connsiteY3" fmla="*/ 338580 h 341155"/>
                  <a:gd name="connsiteX4" fmla="*/ 4828 w 45058"/>
                  <a:gd name="connsiteY4" fmla="*/ 73702 h 34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8" h="341155">
                    <a:moveTo>
                      <a:pt x="30575" y="4828"/>
                    </a:moveTo>
                    <a:lnTo>
                      <a:pt x="40231" y="4828"/>
                    </a:lnTo>
                    <a:lnTo>
                      <a:pt x="40231" y="338580"/>
                    </a:lnTo>
                    <a:lnTo>
                      <a:pt x="4828" y="338580"/>
                    </a:lnTo>
                    <a:lnTo>
                      <a:pt x="4828" y="73702"/>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2" name="Freeform: Shape 1272">
                <a:extLst>
                  <a:ext uri="{FF2B5EF4-FFF2-40B4-BE49-F238E27FC236}">
                    <a16:creationId xmlns:a16="http://schemas.microsoft.com/office/drawing/2014/main" id="{F57C5BCD-E15D-2541-850A-D460A6F77009}"/>
                  </a:ext>
                </a:extLst>
              </p:cNvPr>
              <p:cNvSpPr/>
              <p:nvPr/>
            </p:nvSpPr>
            <p:spPr>
              <a:xfrm>
                <a:off x="4812231" y="4222877"/>
                <a:ext cx="137161" cy="27431"/>
              </a:xfrm>
              <a:custGeom>
                <a:avLst/>
                <a:gdLst>
                  <a:gd name="connsiteX0" fmla="*/ 4828 w 48276"/>
                  <a:gd name="connsiteY0" fmla="*/ 4828 h 9655"/>
                  <a:gd name="connsiteX1" fmla="*/ 44736 w 48276"/>
                  <a:gd name="connsiteY1" fmla="*/ 4828 h 9655"/>
                </a:gdLst>
                <a:ahLst/>
                <a:cxnLst>
                  <a:cxn ang="0">
                    <a:pos x="connsiteX0" y="connsiteY0"/>
                  </a:cxn>
                  <a:cxn ang="0">
                    <a:pos x="connsiteX1" y="connsiteY1"/>
                  </a:cxn>
                </a:cxnLst>
                <a:rect l="l" t="t" r="r" b="b"/>
                <a:pathLst>
                  <a:path w="48276" h="9655">
                    <a:moveTo>
                      <a:pt x="4828" y="4828"/>
                    </a:moveTo>
                    <a:lnTo>
                      <a:pt x="44736"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3" name="Freeform: Shape 1273">
                <a:extLst>
                  <a:ext uri="{FF2B5EF4-FFF2-40B4-BE49-F238E27FC236}">
                    <a16:creationId xmlns:a16="http://schemas.microsoft.com/office/drawing/2014/main" id="{875B0956-4ED1-B744-95CC-957C0BD70ACD}"/>
                  </a:ext>
                </a:extLst>
              </p:cNvPr>
              <p:cNvSpPr/>
              <p:nvPr/>
            </p:nvSpPr>
            <p:spPr>
              <a:xfrm>
                <a:off x="4641238" y="4222877"/>
                <a:ext cx="137161" cy="27431"/>
              </a:xfrm>
              <a:custGeom>
                <a:avLst/>
                <a:gdLst>
                  <a:gd name="connsiteX0" fmla="*/ 4828 w 48276"/>
                  <a:gd name="connsiteY0" fmla="*/ 4828 h 9655"/>
                  <a:gd name="connsiteX1" fmla="*/ 45380 w 48276"/>
                  <a:gd name="connsiteY1" fmla="*/ 4828 h 9655"/>
                </a:gdLst>
                <a:ahLst/>
                <a:cxnLst>
                  <a:cxn ang="0">
                    <a:pos x="connsiteX0" y="connsiteY0"/>
                  </a:cxn>
                  <a:cxn ang="0">
                    <a:pos x="connsiteX1" y="connsiteY1"/>
                  </a:cxn>
                </a:cxnLst>
                <a:rect l="l" t="t" r="r" b="b"/>
                <a:pathLst>
                  <a:path w="48276" h="9655">
                    <a:moveTo>
                      <a:pt x="4828" y="4828"/>
                    </a:moveTo>
                    <a:lnTo>
                      <a:pt x="45380"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4" name="Freeform: Shape 1274">
                <a:extLst>
                  <a:ext uri="{FF2B5EF4-FFF2-40B4-BE49-F238E27FC236}">
                    <a16:creationId xmlns:a16="http://schemas.microsoft.com/office/drawing/2014/main" id="{1E510FEA-A147-ED4C-A7AA-8453A2756C0B}"/>
                  </a:ext>
                </a:extLst>
              </p:cNvPr>
              <p:cNvSpPr/>
              <p:nvPr/>
            </p:nvSpPr>
            <p:spPr>
              <a:xfrm>
                <a:off x="3994757" y="4222877"/>
                <a:ext cx="630937" cy="27431"/>
              </a:xfrm>
              <a:custGeom>
                <a:avLst/>
                <a:gdLst>
                  <a:gd name="connsiteX0" fmla="*/ 4828 w 222072"/>
                  <a:gd name="connsiteY0" fmla="*/ 4828 h 9655"/>
                  <a:gd name="connsiteX1" fmla="*/ 219176 w 222072"/>
                  <a:gd name="connsiteY1" fmla="*/ 4828 h 9655"/>
                </a:gdLst>
                <a:ahLst/>
                <a:cxnLst>
                  <a:cxn ang="0">
                    <a:pos x="connsiteX0" y="connsiteY0"/>
                  </a:cxn>
                  <a:cxn ang="0">
                    <a:pos x="connsiteX1" y="connsiteY1"/>
                  </a:cxn>
                </a:cxnLst>
                <a:rect l="l" t="t" r="r" b="b"/>
                <a:pathLst>
                  <a:path w="222072" h="9655">
                    <a:moveTo>
                      <a:pt x="4828" y="4828"/>
                    </a:moveTo>
                    <a:lnTo>
                      <a:pt x="219176"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5" name="Freeform: Shape 1275">
                <a:extLst>
                  <a:ext uri="{FF2B5EF4-FFF2-40B4-BE49-F238E27FC236}">
                    <a16:creationId xmlns:a16="http://schemas.microsoft.com/office/drawing/2014/main" id="{6C466A3B-4115-AB45-8A52-CB83579969D9}"/>
                  </a:ext>
                </a:extLst>
              </p:cNvPr>
              <p:cNvSpPr/>
              <p:nvPr/>
            </p:nvSpPr>
            <p:spPr>
              <a:xfrm>
                <a:off x="4658612" y="3383458"/>
                <a:ext cx="201169" cy="27431"/>
              </a:xfrm>
              <a:custGeom>
                <a:avLst/>
                <a:gdLst>
                  <a:gd name="connsiteX0" fmla="*/ 4828 w 70805"/>
                  <a:gd name="connsiteY0" fmla="*/ 4828 h 9655"/>
                  <a:gd name="connsiteX1" fmla="*/ 68875 w 70805"/>
                  <a:gd name="connsiteY1" fmla="*/ 4828 h 9655"/>
                </a:gdLst>
                <a:ahLst/>
                <a:cxnLst>
                  <a:cxn ang="0">
                    <a:pos x="connsiteX0" y="connsiteY0"/>
                  </a:cxn>
                  <a:cxn ang="0">
                    <a:pos x="connsiteX1" y="connsiteY1"/>
                  </a:cxn>
                </a:cxnLst>
                <a:rect l="l" t="t" r="r" b="b"/>
                <a:pathLst>
                  <a:path w="70805" h="9655">
                    <a:moveTo>
                      <a:pt x="4828" y="4828"/>
                    </a:moveTo>
                    <a:lnTo>
                      <a:pt x="68875"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6" name="Freeform: Shape 1276">
                <a:extLst>
                  <a:ext uri="{FF2B5EF4-FFF2-40B4-BE49-F238E27FC236}">
                    <a16:creationId xmlns:a16="http://schemas.microsoft.com/office/drawing/2014/main" id="{C2F6CDC0-5B81-A948-8DBA-4B9ADA8BFD62}"/>
                  </a:ext>
                </a:extLst>
              </p:cNvPr>
              <p:cNvSpPr/>
              <p:nvPr/>
            </p:nvSpPr>
            <p:spPr>
              <a:xfrm>
                <a:off x="4172152" y="3383458"/>
                <a:ext cx="146304" cy="27431"/>
              </a:xfrm>
              <a:custGeom>
                <a:avLst/>
                <a:gdLst>
                  <a:gd name="connsiteX0" fmla="*/ 4828 w 51495"/>
                  <a:gd name="connsiteY0" fmla="*/ 4828 h 9655"/>
                  <a:gd name="connsiteX1" fmla="*/ 47311 w 51495"/>
                  <a:gd name="connsiteY1" fmla="*/ 4828 h 9655"/>
                </a:gdLst>
                <a:ahLst/>
                <a:cxnLst>
                  <a:cxn ang="0">
                    <a:pos x="connsiteX0" y="connsiteY0"/>
                  </a:cxn>
                  <a:cxn ang="0">
                    <a:pos x="connsiteX1" y="connsiteY1"/>
                  </a:cxn>
                </a:cxnLst>
                <a:rect l="l" t="t" r="r" b="b"/>
                <a:pathLst>
                  <a:path w="51495" h="9655">
                    <a:moveTo>
                      <a:pt x="4828" y="4828"/>
                    </a:moveTo>
                    <a:lnTo>
                      <a:pt x="4731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7" name="Freeform: Shape 1277">
                <a:extLst>
                  <a:ext uri="{FF2B5EF4-FFF2-40B4-BE49-F238E27FC236}">
                    <a16:creationId xmlns:a16="http://schemas.microsoft.com/office/drawing/2014/main" id="{A6B0B8A1-237F-EF40-9046-18E9B9CD3562}"/>
                  </a:ext>
                </a:extLst>
              </p:cNvPr>
              <p:cNvSpPr/>
              <p:nvPr/>
            </p:nvSpPr>
            <p:spPr>
              <a:xfrm>
                <a:off x="4666842" y="3463924"/>
                <a:ext cx="201169" cy="27431"/>
              </a:xfrm>
              <a:custGeom>
                <a:avLst/>
                <a:gdLst>
                  <a:gd name="connsiteX0" fmla="*/ 4828 w 70805"/>
                  <a:gd name="connsiteY0" fmla="*/ 4828 h 9655"/>
                  <a:gd name="connsiteX1" fmla="*/ 68231 w 70805"/>
                  <a:gd name="connsiteY1" fmla="*/ 4828 h 9655"/>
                </a:gdLst>
                <a:ahLst/>
                <a:cxnLst>
                  <a:cxn ang="0">
                    <a:pos x="connsiteX0" y="connsiteY0"/>
                  </a:cxn>
                  <a:cxn ang="0">
                    <a:pos x="connsiteX1" y="connsiteY1"/>
                  </a:cxn>
                </a:cxnLst>
                <a:rect l="l" t="t" r="r" b="b"/>
                <a:pathLst>
                  <a:path w="70805" h="9655">
                    <a:moveTo>
                      <a:pt x="4828" y="4828"/>
                    </a:moveTo>
                    <a:lnTo>
                      <a:pt x="68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8" name="Freeform: Shape 1278">
                <a:extLst>
                  <a:ext uri="{FF2B5EF4-FFF2-40B4-BE49-F238E27FC236}">
                    <a16:creationId xmlns:a16="http://schemas.microsoft.com/office/drawing/2014/main" id="{BE31E2A7-F0D5-7D4B-8D0A-DA0EED6E147A}"/>
                  </a:ext>
                </a:extLst>
              </p:cNvPr>
              <p:cNvSpPr/>
              <p:nvPr/>
            </p:nvSpPr>
            <p:spPr>
              <a:xfrm>
                <a:off x="4441899" y="3463924"/>
                <a:ext cx="54865" cy="27431"/>
              </a:xfrm>
              <a:custGeom>
                <a:avLst/>
                <a:gdLst>
                  <a:gd name="connsiteX0" fmla="*/ 4828 w 19310"/>
                  <a:gd name="connsiteY0" fmla="*/ 4828 h 9655"/>
                  <a:gd name="connsiteX1" fmla="*/ 17058 w 19310"/>
                  <a:gd name="connsiteY1" fmla="*/ 4828 h 9655"/>
                </a:gdLst>
                <a:ahLst/>
                <a:cxnLst>
                  <a:cxn ang="0">
                    <a:pos x="connsiteX0" y="connsiteY0"/>
                  </a:cxn>
                  <a:cxn ang="0">
                    <a:pos x="connsiteX1" y="connsiteY1"/>
                  </a:cxn>
                </a:cxnLst>
                <a:rect l="l" t="t" r="r" b="b"/>
                <a:pathLst>
                  <a:path w="19310" h="9655">
                    <a:moveTo>
                      <a:pt x="4828" y="4828"/>
                    </a:moveTo>
                    <a:lnTo>
                      <a:pt x="1705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19" name="Freeform: Shape 1279">
                <a:extLst>
                  <a:ext uri="{FF2B5EF4-FFF2-40B4-BE49-F238E27FC236}">
                    <a16:creationId xmlns:a16="http://schemas.microsoft.com/office/drawing/2014/main" id="{DC365CD5-AC35-F149-A35F-1EF9AFEA6280}"/>
                  </a:ext>
                </a:extLst>
              </p:cNvPr>
              <p:cNvSpPr/>
              <p:nvPr/>
            </p:nvSpPr>
            <p:spPr>
              <a:xfrm>
                <a:off x="4161179" y="3463924"/>
                <a:ext cx="146304" cy="27431"/>
              </a:xfrm>
              <a:custGeom>
                <a:avLst/>
                <a:gdLst>
                  <a:gd name="connsiteX0" fmla="*/ 4828 w 51495"/>
                  <a:gd name="connsiteY0" fmla="*/ 4828 h 9655"/>
                  <a:gd name="connsiteX1" fmla="*/ 46667 w 51495"/>
                  <a:gd name="connsiteY1" fmla="*/ 4828 h 9655"/>
                </a:gdLst>
                <a:ahLst/>
                <a:cxnLst>
                  <a:cxn ang="0">
                    <a:pos x="connsiteX0" y="connsiteY0"/>
                  </a:cxn>
                  <a:cxn ang="0">
                    <a:pos x="connsiteX1" y="connsiteY1"/>
                  </a:cxn>
                </a:cxnLst>
                <a:rect l="l" t="t" r="r" b="b"/>
                <a:pathLst>
                  <a:path w="51495" h="9655">
                    <a:moveTo>
                      <a:pt x="4828" y="4828"/>
                    </a:moveTo>
                    <a:lnTo>
                      <a:pt x="46667"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0" name="Freeform: Shape 1280">
                <a:extLst>
                  <a:ext uri="{FF2B5EF4-FFF2-40B4-BE49-F238E27FC236}">
                    <a16:creationId xmlns:a16="http://schemas.microsoft.com/office/drawing/2014/main" id="{FEC63AE5-4D00-634B-A656-AF15FF1C6B17}"/>
                  </a:ext>
                </a:extLst>
              </p:cNvPr>
              <p:cNvSpPr/>
              <p:nvPr/>
            </p:nvSpPr>
            <p:spPr>
              <a:xfrm>
                <a:off x="4509563" y="3473070"/>
                <a:ext cx="73153" cy="27431"/>
              </a:xfrm>
              <a:custGeom>
                <a:avLst/>
                <a:gdLst>
                  <a:gd name="connsiteX0" fmla="*/ 23495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495"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1" name="Freeform: Shape 1281">
                <a:extLst>
                  <a:ext uri="{FF2B5EF4-FFF2-40B4-BE49-F238E27FC236}">
                    <a16:creationId xmlns:a16="http://schemas.microsoft.com/office/drawing/2014/main" id="{F6983770-7CAD-8244-A2A3-00AB13965151}"/>
                  </a:ext>
                </a:extLst>
              </p:cNvPr>
              <p:cNvSpPr/>
              <p:nvPr/>
            </p:nvSpPr>
            <p:spPr>
              <a:xfrm>
                <a:off x="4518709" y="3559023"/>
                <a:ext cx="73153" cy="27431"/>
              </a:xfrm>
              <a:custGeom>
                <a:avLst/>
                <a:gdLst>
                  <a:gd name="connsiteX0" fmla="*/ 23817 w 25747"/>
                  <a:gd name="connsiteY0" fmla="*/ 4828 h 9655"/>
                  <a:gd name="connsiteX1" fmla="*/ 4828 w 25747"/>
                  <a:gd name="connsiteY1" fmla="*/ 7081 h 9655"/>
                </a:gdLst>
                <a:ahLst/>
                <a:cxnLst>
                  <a:cxn ang="0">
                    <a:pos x="connsiteX0" y="connsiteY0"/>
                  </a:cxn>
                  <a:cxn ang="0">
                    <a:pos x="connsiteX1" y="connsiteY1"/>
                  </a:cxn>
                </a:cxnLst>
                <a:rect l="l" t="t" r="r" b="b"/>
                <a:pathLst>
                  <a:path w="25747" h="9655">
                    <a:moveTo>
                      <a:pt x="23817" y="4828"/>
                    </a:moveTo>
                    <a:lnTo>
                      <a:pt x="4828" y="7081"/>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2" name="Freeform: Shape 1282">
                <a:extLst>
                  <a:ext uri="{FF2B5EF4-FFF2-40B4-BE49-F238E27FC236}">
                    <a16:creationId xmlns:a16="http://schemas.microsoft.com/office/drawing/2014/main" id="{7C2B0D67-3785-DB43-AC5D-6DF6DDA099DC}"/>
                  </a:ext>
                </a:extLst>
              </p:cNvPr>
              <p:cNvSpPr/>
              <p:nvPr/>
            </p:nvSpPr>
            <p:spPr>
              <a:xfrm>
                <a:off x="4527852" y="3645890"/>
                <a:ext cx="73153" cy="27431"/>
              </a:xfrm>
              <a:custGeom>
                <a:avLst/>
                <a:gdLst>
                  <a:gd name="connsiteX0" fmla="*/ 23817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817"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3" name="Freeform: Shape 1283">
                <a:extLst>
                  <a:ext uri="{FF2B5EF4-FFF2-40B4-BE49-F238E27FC236}">
                    <a16:creationId xmlns:a16="http://schemas.microsoft.com/office/drawing/2014/main" id="{F7D5AB8E-B68D-3B42-BD16-722018B34BEB}"/>
                  </a:ext>
                </a:extLst>
              </p:cNvPr>
              <p:cNvSpPr/>
              <p:nvPr/>
            </p:nvSpPr>
            <p:spPr>
              <a:xfrm>
                <a:off x="4536997" y="3732760"/>
                <a:ext cx="73153" cy="27431"/>
              </a:xfrm>
              <a:custGeom>
                <a:avLst/>
                <a:gdLst>
                  <a:gd name="connsiteX0" fmla="*/ 23817 w 25747"/>
                  <a:gd name="connsiteY0" fmla="*/ 4828 h 9655"/>
                  <a:gd name="connsiteX1" fmla="*/ 4828 w 25747"/>
                  <a:gd name="connsiteY1" fmla="*/ 6759 h 9655"/>
                </a:gdLst>
                <a:ahLst/>
                <a:cxnLst>
                  <a:cxn ang="0">
                    <a:pos x="connsiteX0" y="connsiteY0"/>
                  </a:cxn>
                  <a:cxn ang="0">
                    <a:pos x="connsiteX1" y="connsiteY1"/>
                  </a:cxn>
                </a:cxnLst>
                <a:rect l="l" t="t" r="r" b="b"/>
                <a:pathLst>
                  <a:path w="25747" h="9655">
                    <a:moveTo>
                      <a:pt x="23817" y="4828"/>
                    </a:moveTo>
                    <a:lnTo>
                      <a:pt x="4828" y="6759"/>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4" name="Freeform: Shape 1284">
                <a:extLst>
                  <a:ext uri="{FF2B5EF4-FFF2-40B4-BE49-F238E27FC236}">
                    <a16:creationId xmlns:a16="http://schemas.microsoft.com/office/drawing/2014/main" id="{EC529D5E-750E-9147-91F9-756CBE9E640F}"/>
                  </a:ext>
                </a:extLst>
              </p:cNvPr>
              <p:cNvSpPr/>
              <p:nvPr/>
            </p:nvSpPr>
            <p:spPr>
              <a:xfrm>
                <a:off x="4494934" y="3356027"/>
                <a:ext cx="210311" cy="457199"/>
              </a:xfrm>
              <a:custGeom>
                <a:avLst/>
                <a:gdLst>
                  <a:gd name="connsiteX0" fmla="*/ 20598 w 74024"/>
                  <a:gd name="connsiteY0" fmla="*/ 157382 h 160922"/>
                  <a:gd name="connsiteX1" fmla="*/ 4828 w 74024"/>
                  <a:gd name="connsiteY1" fmla="*/ 9977 h 160922"/>
                  <a:gd name="connsiteX2" fmla="*/ 53104 w 74024"/>
                  <a:gd name="connsiteY2" fmla="*/ 4828 h 160922"/>
                  <a:gd name="connsiteX3" fmla="*/ 69197 w 74024"/>
                  <a:gd name="connsiteY3" fmla="*/ 155773 h 160922"/>
                </a:gdLst>
                <a:ahLst/>
                <a:cxnLst>
                  <a:cxn ang="0">
                    <a:pos x="connsiteX0" y="connsiteY0"/>
                  </a:cxn>
                  <a:cxn ang="0">
                    <a:pos x="connsiteX1" y="connsiteY1"/>
                  </a:cxn>
                  <a:cxn ang="0">
                    <a:pos x="connsiteX2" y="connsiteY2"/>
                  </a:cxn>
                  <a:cxn ang="0">
                    <a:pos x="connsiteX3" y="connsiteY3"/>
                  </a:cxn>
                </a:cxnLst>
                <a:rect l="l" t="t" r="r" b="b"/>
                <a:pathLst>
                  <a:path w="74024" h="160922">
                    <a:moveTo>
                      <a:pt x="20598" y="157382"/>
                    </a:moveTo>
                    <a:lnTo>
                      <a:pt x="4828" y="9977"/>
                    </a:lnTo>
                    <a:lnTo>
                      <a:pt x="53104" y="4828"/>
                    </a:lnTo>
                    <a:lnTo>
                      <a:pt x="69197" y="155773"/>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5" name="Freeform: Shape 1285">
                <a:extLst>
                  <a:ext uri="{FF2B5EF4-FFF2-40B4-BE49-F238E27FC236}">
                    <a16:creationId xmlns:a16="http://schemas.microsoft.com/office/drawing/2014/main" id="{A76F7B1B-855C-BB48-917A-581368BCE2DD}"/>
                  </a:ext>
                </a:extLst>
              </p:cNvPr>
              <p:cNvSpPr/>
              <p:nvPr/>
            </p:nvSpPr>
            <p:spPr>
              <a:xfrm>
                <a:off x="4349546" y="3267330"/>
                <a:ext cx="137161" cy="548641"/>
              </a:xfrm>
              <a:custGeom>
                <a:avLst/>
                <a:gdLst>
                  <a:gd name="connsiteX0" fmla="*/ 4828 w 48276"/>
                  <a:gd name="connsiteY0" fmla="*/ 190854 h 193106"/>
                  <a:gd name="connsiteX1" fmla="*/ 45058 w 48276"/>
                  <a:gd name="connsiteY1" fmla="*/ 4828 h 193106"/>
                </a:gdLst>
                <a:ahLst/>
                <a:cxnLst>
                  <a:cxn ang="0">
                    <a:pos x="connsiteX0" y="connsiteY0"/>
                  </a:cxn>
                  <a:cxn ang="0">
                    <a:pos x="connsiteX1" y="connsiteY1"/>
                  </a:cxn>
                </a:cxnLst>
                <a:rect l="l" t="t" r="r" b="b"/>
                <a:pathLst>
                  <a:path w="48276" h="193106">
                    <a:moveTo>
                      <a:pt x="4828" y="190854"/>
                    </a:moveTo>
                    <a:lnTo>
                      <a:pt x="45058" y="4828"/>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26" name="Freeform: Shape 1286">
                <a:extLst>
                  <a:ext uri="{FF2B5EF4-FFF2-40B4-BE49-F238E27FC236}">
                    <a16:creationId xmlns:a16="http://schemas.microsoft.com/office/drawing/2014/main" id="{268A9071-BF62-3344-84EC-465419612D3E}"/>
                  </a:ext>
                </a:extLst>
              </p:cNvPr>
              <p:cNvSpPr/>
              <p:nvPr/>
            </p:nvSpPr>
            <p:spPr>
              <a:xfrm>
                <a:off x="4236159" y="3246297"/>
                <a:ext cx="137161" cy="566929"/>
              </a:xfrm>
              <a:custGeom>
                <a:avLst/>
                <a:gdLst>
                  <a:gd name="connsiteX0" fmla="*/ 46346 w 48276"/>
                  <a:gd name="connsiteY0" fmla="*/ 4828 h 199543"/>
                  <a:gd name="connsiteX1" fmla="*/ 4828 w 48276"/>
                  <a:gd name="connsiteY1" fmla="*/ 196003 h 199543"/>
                </a:gdLst>
                <a:ahLst/>
                <a:cxnLst>
                  <a:cxn ang="0">
                    <a:pos x="connsiteX0" y="connsiteY0"/>
                  </a:cxn>
                  <a:cxn ang="0">
                    <a:pos x="connsiteX1" y="connsiteY1"/>
                  </a:cxn>
                </a:cxnLst>
                <a:rect l="l" t="t" r="r" b="b"/>
                <a:pathLst>
                  <a:path w="48276" h="199543">
                    <a:moveTo>
                      <a:pt x="46346" y="4828"/>
                    </a:moveTo>
                    <a:lnTo>
                      <a:pt x="4828" y="196003"/>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27" name="Freeform: Shape 1287">
                <a:extLst>
                  <a:ext uri="{FF2B5EF4-FFF2-40B4-BE49-F238E27FC236}">
                    <a16:creationId xmlns:a16="http://schemas.microsoft.com/office/drawing/2014/main" id="{1E26C269-BA2A-A14F-9F5E-67A9D1090D54}"/>
                  </a:ext>
                </a:extLst>
              </p:cNvPr>
              <p:cNvSpPr/>
              <p:nvPr/>
            </p:nvSpPr>
            <p:spPr>
              <a:xfrm>
                <a:off x="4537912" y="3090851"/>
                <a:ext cx="118873" cy="54865"/>
              </a:xfrm>
              <a:custGeom>
                <a:avLst/>
                <a:gdLst>
                  <a:gd name="connsiteX0" fmla="*/ 4828 w 41839"/>
                  <a:gd name="connsiteY0" fmla="*/ 4828 h 19310"/>
                  <a:gd name="connsiteX1" fmla="*/ 19954 w 41839"/>
                  <a:gd name="connsiteY1" fmla="*/ 13839 h 19310"/>
                  <a:gd name="connsiteX2" fmla="*/ 37656 w 41839"/>
                  <a:gd name="connsiteY2" fmla="*/ 11908 h 19310"/>
                </a:gdLst>
                <a:ahLst/>
                <a:cxnLst>
                  <a:cxn ang="0">
                    <a:pos x="connsiteX0" y="connsiteY0"/>
                  </a:cxn>
                  <a:cxn ang="0">
                    <a:pos x="connsiteX1" y="connsiteY1"/>
                  </a:cxn>
                  <a:cxn ang="0">
                    <a:pos x="connsiteX2" y="connsiteY2"/>
                  </a:cxn>
                </a:cxnLst>
                <a:rect l="l" t="t" r="r" b="b"/>
                <a:pathLst>
                  <a:path w="41839" h="19310">
                    <a:moveTo>
                      <a:pt x="4828" y="4828"/>
                    </a:moveTo>
                    <a:cubicBezTo>
                      <a:pt x="8368" y="9012"/>
                      <a:pt x="13839" y="12552"/>
                      <a:pt x="19954" y="13839"/>
                    </a:cubicBezTo>
                    <a:cubicBezTo>
                      <a:pt x="26069" y="15127"/>
                      <a:pt x="32506" y="14483"/>
                      <a:pt x="37656" y="11908"/>
                    </a:cubicBez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8" name="Freeform: Shape 1288">
                <a:extLst>
                  <a:ext uri="{FF2B5EF4-FFF2-40B4-BE49-F238E27FC236}">
                    <a16:creationId xmlns:a16="http://schemas.microsoft.com/office/drawing/2014/main" id="{4A6752D9-B925-2A40-A4CC-4AABA6D0A3AE}"/>
                  </a:ext>
                </a:extLst>
              </p:cNvPr>
              <p:cNvSpPr/>
              <p:nvPr/>
            </p:nvSpPr>
            <p:spPr>
              <a:xfrm>
                <a:off x="4517794" y="3181591"/>
                <a:ext cx="109727" cy="45719"/>
              </a:xfrm>
              <a:custGeom>
                <a:avLst/>
                <a:gdLst>
                  <a:gd name="connsiteX0" fmla="*/ 35081 w 38621"/>
                  <a:gd name="connsiteY0" fmla="*/ 14085 h 16092"/>
                  <a:gd name="connsiteX1" fmla="*/ 21242 w 38621"/>
                  <a:gd name="connsiteY1" fmla="*/ 5395 h 16092"/>
                  <a:gd name="connsiteX2" fmla="*/ 4828 w 38621"/>
                  <a:gd name="connsiteY2" fmla="*/ 7648 h 16092"/>
                </a:gdLst>
                <a:ahLst/>
                <a:cxnLst>
                  <a:cxn ang="0">
                    <a:pos x="connsiteX0" y="connsiteY0"/>
                  </a:cxn>
                  <a:cxn ang="0">
                    <a:pos x="connsiteX1" y="connsiteY1"/>
                  </a:cxn>
                  <a:cxn ang="0">
                    <a:pos x="connsiteX2" y="connsiteY2"/>
                  </a:cxn>
                </a:cxnLst>
                <a:rect l="l" t="t" r="r" b="b"/>
                <a:pathLst>
                  <a:path w="38621" h="16092">
                    <a:moveTo>
                      <a:pt x="35081" y="14085"/>
                    </a:moveTo>
                    <a:cubicBezTo>
                      <a:pt x="31863" y="9901"/>
                      <a:pt x="27035" y="6683"/>
                      <a:pt x="21242" y="5395"/>
                    </a:cubicBezTo>
                    <a:cubicBezTo>
                      <a:pt x="15449" y="4108"/>
                      <a:pt x="9655" y="5074"/>
                      <a:pt x="4828" y="7648"/>
                    </a:cubicBez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29" name="Freeform: Shape 1289">
                <a:extLst>
                  <a:ext uri="{FF2B5EF4-FFF2-40B4-BE49-F238E27FC236}">
                    <a16:creationId xmlns:a16="http://schemas.microsoft.com/office/drawing/2014/main" id="{71C52002-A327-0C41-B90F-DED64585C729}"/>
                  </a:ext>
                </a:extLst>
              </p:cNvPr>
              <p:cNvSpPr/>
              <p:nvPr/>
            </p:nvSpPr>
            <p:spPr>
              <a:xfrm>
                <a:off x="4124597" y="3046180"/>
                <a:ext cx="438911" cy="246888"/>
              </a:xfrm>
              <a:custGeom>
                <a:avLst/>
                <a:gdLst>
                  <a:gd name="connsiteX0" fmla="*/ 96555 w 154485"/>
                  <a:gd name="connsiteY0" fmla="*/ 5745 h 86898"/>
                  <a:gd name="connsiteX1" fmla="*/ 149659 w 154485"/>
                  <a:gd name="connsiteY1" fmla="*/ 17332 h 86898"/>
                  <a:gd name="connsiteX2" fmla="*/ 140970 w 154485"/>
                  <a:gd name="connsiteY2" fmla="*/ 58206 h 86898"/>
                  <a:gd name="connsiteX3" fmla="*/ 124234 w 154485"/>
                  <a:gd name="connsiteY3" fmla="*/ 85241 h 86898"/>
                  <a:gd name="connsiteX4" fmla="*/ 85612 w 154485"/>
                  <a:gd name="connsiteY4" fmla="*/ 76873 h 86898"/>
                  <a:gd name="connsiteX5" fmla="*/ 79497 w 154485"/>
                  <a:gd name="connsiteY5" fmla="*/ 38895 h 86898"/>
                  <a:gd name="connsiteX6" fmla="*/ 11266 w 154485"/>
                  <a:gd name="connsiteY6" fmla="*/ 76873 h 86898"/>
                  <a:gd name="connsiteX7" fmla="*/ 4829 w 154485"/>
                  <a:gd name="connsiteY7" fmla="*/ 70758 h 86898"/>
                  <a:gd name="connsiteX8" fmla="*/ 96555 w 154485"/>
                  <a:gd name="connsiteY8" fmla="*/ 5745 h 8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485" h="86898">
                    <a:moveTo>
                      <a:pt x="96555" y="5745"/>
                    </a:moveTo>
                    <a:lnTo>
                      <a:pt x="149659" y="17332"/>
                    </a:lnTo>
                    <a:lnTo>
                      <a:pt x="140970" y="58206"/>
                    </a:lnTo>
                    <a:lnTo>
                      <a:pt x="124234" y="85241"/>
                    </a:lnTo>
                    <a:lnTo>
                      <a:pt x="85612" y="76873"/>
                    </a:lnTo>
                    <a:cubicBezTo>
                      <a:pt x="85612" y="76873"/>
                      <a:pt x="90118" y="45010"/>
                      <a:pt x="79497" y="38895"/>
                    </a:cubicBezTo>
                    <a:cubicBezTo>
                      <a:pt x="65658" y="31171"/>
                      <a:pt x="36048" y="49516"/>
                      <a:pt x="11266" y="76873"/>
                    </a:cubicBezTo>
                    <a:lnTo>
                      <a:pt x="4829" y="70758"/>
                    </a:lnTo>
                    <a:cubicBezTo>
                      <a:pt x="4507" y="70436"/>
                      <a:pt x="50853" y="-4232"/>
                      <a:pt x="96555" y="5745"/>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0" name="Freeform: Shape 1290">
                <a:extLst>
                  <a:ext uri="{FF2B5EF4-FFF2-40B4-BE49-F238E27FC236}">
                    <a16:creationId xmlns:a16="http://schemas.microsoft.com/office/drawing/2014/main" id="{065E8C7B-D3D5-F043-ACA6-5917D9E25F72}"/>
                  </a:ext>
                </a:extLst>
              </p:cNvPr>
              <p:cNvSpPr/>
              <p:nvPr/>
            </p:nvSpPr>
            <p:spPr>
              <a:xfrm>
                <a:off x="4965851" y="3859861"/>
                <a:ext cx="128015" cy="27431"/>
              </a:xfrm>
              <a:custGeom>
                <a:avLst/>
                <a:gdLst>
                  <a:gd name="connsiteX0" fmla="*/ 4828 w 45058"/>
                  <a:gd name="connsiteY0" fmla="*/ 4828 h 9655"/>
                  <a:gd name="connsiteX1" fmla="*/ 40231 w 45058"/>
                  <a:gd name="connsiteY1" fmla="*/ 4828 h 9655"/>
                </a:gdLst>
                <a:ahLst/>
                <a:cxnLst>
                  <a:cxn ang="0">
                    <a:pos x="connsiteX0" y="connsiteY0"/>
                  </a:cxn>
                  <a:cxn ang="0">
                    <a:pos x="connsiteX1" y="connsiteY1"/>
                  </a:cxn>
                </a:cxnLst>
                <a:rect l="l" t="t" r="r" b="b"/>
                <a:pathLst>
                  <a:path w="45058" h="9655">
                    <a:moveTo>
                      <a:pt x="4828" y="4828"/>
                    </a:moveTo>
                    <a:lnTo>
                      <a:pt x="40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1" name="Freeform: Shape 1291">
                <a:extLst>
                  <a:ext uri="{FF2B5EF4-FFF2-40B4-BE49-F238E27FC236}">
                    <a16:creationId xmlns:a16="http://schemas.microsoft.com/office/drawing/2014/main" id="{E38AD8BE-44DC-9348-BE65-BE5D338943F6}"/>
                  </a:ext>
                </a:extLst>
              </p:cNvPr>
              <p:cNvSpPr/>
              <p:nvPr/>
            </p:nvSpPr>
            <p:spPr>
              <a:xfrm>
                <a:off x="4686043" y="3859861"/>
                <a:ext cx="246888" cy="27431"/>
              </a:xfrm>
              <a:custGeom>
                <a:avLst/>
                <a:gdLst>
                  <a:gd name="connsiteX0" fmla="*/ 4828 w 86898"/>
                  <a:gd name="connsiteY0" fmla="*/ 4828 h 9655"/>
                  <a:gd name="connsiteX1" fmla="*/ 83680 w 86898"/>
                  <a:gd name="connsiteY1" fmla="*/ 4828 h 9655"/>
                </a:gdLst>
                <a:ahLst/>
                <a:cxnLst>
                  <a:cxn ang="0">
                    <a:pos x="connsiteX0" y="connsiteY0"/>
                  </a:cxn>
                  <a:cxn ang="0">
                    <a:pos x="connsiteX1" y="connsiteY1"/>
                  </a:cxn>
                </a:cxnLst>
                <a:rect l="l" t="t" r="r" b="b"/>
                <a:pathLst>
                  <a:path w="86898" h="9655">
                    <a:moveTo>
                      <a:pt x="4828" y="4828"/>
                    </a:moveTo>
                    <a:lnTo>
                      <a:pt x="83680"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2" name="Freeform: Shape 1292">
                <a:extLst>
                  <a:ext uri="{FF2B5EF4-FFF2-40B4-BE49-F238E27FC236}">
                    <a16:creationId xmlns:a16="http://schemas.microsoft.com/office/drawing/2014/main" id="{003CD0E5-037A-2D47-8666-C0E87C2AE88E}"/>
                  </a:ext>
                </a:extLst>
              </p:cNvPr>
              <p:cNvSpPr/>
              <p:nvPr/>
            </p:nvSpPr>
            <p:spPr>
              <a:xfrm>
                <a:off x="3996587" y="3859861"/>
                <a:ext cx="713233" cy="27431"/>
              </a:xfrm>
              <a:custGeom>
                <a:avLst/>
                <a:gdLst>
                  <a:gd name="connsiteX0" fmla="*/ 4828 w 251038"/>
                  <a:gd name="connsiteY0" fmla="*/ 4828 h 9655"/>
                  <a:gd name="connsiteX1" fmla="*/ 247498 w 251038"/>
                  <a:gd name="connsiteY1" fmla="*/ 4828 h 9655"/>
                </a:gdLst>
                <a:ahLst/>
                <a:cxnLst>
                  <a:cxn ang="0">
                    <a:pos x="connsiteX0" y="connsiteY0"/>
                  </a:cxn>
                  <a:cxn ang="0">
                    <a:pos x="connsiteX1" y="connsiteY1"/>
                  </a:cxn>
                </a:cxnLst>
                <a:rect l="l" t="t" r="r" b="b"/>
                <a:pathLst>
                  <a:path w="251038" h="9655">
                    <a:moveTo>
                      <a:pt x="4828" y="4828"/>
                    </a:moveTo>
                    <a:lnTo>
                      <a:pt x="24749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3" name="Freeform: Shape 1293">
                <a:extLst>
                  <a:ext uri="{FF2B5EF4-FFF2-40B4-BE49-F238E27FC236}">
                    <a16:creationId xmlns:a16="http://schemas.microsoft.com/office/drawing/2014/main" id="{A32D1C06-F1A5-964D-B732-5AAABA973109}"/>
                  </a:ext>
                </a:extLst>
              </p:cNvPr>
              <p:cNvSpPr/>
              <p:nvPr/>
            </p:nvSpPr>
            <p:spPr>
              <a:xfrm>
                <a:off x="3853940" y="3859861"/>
                <a:ext cx="128015" cy="27431"/>
              </a:xfrm>
              <a:custGeom>
                <a:avLst/>
                <a:gdLst>
                  <a:gd name="connsiteX0" fmla="*/ 4828 w 45058"/>
                  <a:gd name="connsiteY0" fmla="*/ 4828 h 9655"/>
                  <a:gd name="connsiteX1" fmla="*/ 40231 w 45058"/>
                  <a:gd name="connsiteY1" fmla="*/ 4828 h 9655"/>
                </a:gdLst>
                <a:ahLst/>
                <a:cxnLst>
                  <a:cxn ang="0">
                    <a:pos x="connsiteX0" y="connsiteY0"/>
                  </a:cxn>
                  <a:cxn ang="0">
                    <a:pos x="connsiteX1" y="connsiteY1"/>
                  </a:cxn>
                </a:cxnLst>
                <a:rect l="l" t="t" r="r" b="b"/>
                <a:pathLst>
                  <a:path w="45058" h="9655">
                    <a:moveTo>
                      <a:pt x="4828" y="4828"/>
                    </a:moveTo>
                    <a:lnTo>
                      <a:pt x="40231"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4" name="Freeform: Shape 1294">
                <a:extLst>
                  <a:ext uri="{FF2B5EF4-FFF2-40B4-BE49-F238E27FC236}">
                    <a16:creationId xmlns:a16="http://schemas.microsoft.com/office/drawing/2014/main" id="{C2C4B429-15F4-A142-8392-CFCEC032D55D}"/>
                  </a:ext>
                </a:extLst>
              </p:cNvPr>
              <p:cNvSpPr/>
              <p:nvPr/>
            </p:nvSpPr>
            <p:spPr>
              <a:xfrm>
                <a:off x="3916118" y="3450210"/>
                <a:ext cx="265176" cy="365761"/>
              </a:xfrm>
              <a:custGeom>
                <a:avLst/>
                <a:gdLst>
                  <a:gd name="connsiteX0" fmla="*/ 89795 w 93334"/>
                  <a:gd name="connsiteY0" fmla="*/ 126485 h 128737"/>
                  <a:gd name="connsiteX1" fmla="*/ 43127 w 93334"/>
                  <a:gd name="connsiteY1" fmla="*/ 29288 h 128737"/>
                  <a:gd name="connsiteX2" fmla="*/ 4828 w 93334"/>
                  <a:gd name="connsiteY2" fmla="*/ 4828 h 128737"/>
                </a:gdLst>
                <a:ahLst/>
                <a:cxnLst>
                  <a:cxn ang="0">
                    <a:pos x="connsiteX0" y="connsiteY0"/>
                  </a:cxn>
                  <a:cxn ang="0">
                    <a:pos x="connsiteX1" y="connsiteY1"/>
                  </a:cxn>
                  <a:cxn ang="0">
                    <a:pos x="connsiteX2" y="connsiteY2"/>
                  </a:cxn>
                </a:cxnLst>
                <a:rect l="l" t="t" r="r" b="b"/>
                <a:pathLst>
                  <a:path w="93334" h="128737">
                    <a:moveTo>
                      <a:pt x="89795" y="126485"/>
                    </a:moveTo>
                    <a:lnTo>
                      <a:pt x="43127" y="29288"/>
                    </a:lnTo>
                    <a:cubicBezTo>
                      <a:pt x="27357" y="29288"/>
                      <a:pt x="12230" y="20276"/>
                      <a:pt x="4828" y="4828"/>
                    </a:cubicBez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5" name="Freeform: Shape 1295">
                <a:extLst>
                  <a:ext uri="{FF2B5EF4-FFF2-40B4-BE49-F238E27FC236}">
                    <a16:creationId xmlns:a16="http://schemas.microsoft.com/office/drawing/2014/main" id="{D892819F-059D-6B4B-B8B3-C3D28069F1C4}"/>
                  </a:ext>
                </a:extLst>
              </p:cNvPr>
              <p:cNvSpPr/>
              <p:nvPr/>
            </p:nvSpPr>
            <p:spPr>
              <a:xfrm>
                <a:off x="3904197" y="3276444"/>
                <a:ext cx="338327" cy="429768"/>
              </a:xfrm>
              <a:custGeom>
                <a:avLst/>
                <a:gdLst>
                  <a:gd name="connsiteX0" fmla="*/ 9024 w 119082"/>
                  <a:gd name="connsiteY0" fmla="*/ 66310 h 151266"/>
                  <a:gd name="connsiteX1" fmla="*/ 17714 w 119082"/>
                  <a:gd name="connsiteY1" fmla="*/ 17068 h 151266"/>
                  <a:gd name="connsiteX2" fmla="*/ 32841 w 119082"/>
                  <a:gd name="connsiteY2" fmla="*/ 48609 h 151266"/>
                  <a:gd name="connsiteX3" fmla="*/ 57945 w 119082"/>
                  <a:gd name="connsiteY3" fmla="*/ 36701 h 151266"/>
                  <a:gd name="connsiteX4" fmla="*/ 42818 w 119082"/>
                  <a:gd name="connsiteY4" fmla="*/ 5160 h 151266"/>
                  <a:gd name="connsiteX5" fmla="*/ 86589 w 119082"/>
                  <a:gd name="connsiteY5" fmla="*/ 29298 h 151266"/>
                  <a:gd name="connsiteX6" fmla="*/ 81761 w 119082"/>
                  <a:gd name="connsiteY6" fmla="*/ 74356 h 151266"/>
                  <a:gd name="connsiteX7" fmla="*/ 116520 w 119082"/>
                  <a:gd name="connsiteY7" fmla="*/ 146771 h 15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82" h="151266">
                    <a:moveTo>
                      <a:pt x="9024" y="66310"/>
                    </a:moveTo>
                    <a:cubicBezTo>
                      <a:pt x="978" y="49253"/>
                      <a:pt x="4840" y="29620"/>
                      <a:pt x="17714" y="17068"/>
                    </a:cubicBezTo>
                    <a:lnTo>
                      <a:pt x="32841" y="48609"/>
                    </a:lnTo>
                    <a:lnTo>
                      <a:pt x="57945" y="36701"/>
                    </a:lnTo>
                    <a:lnTo>
                      <a:pt x="42818" y="5160"/>
                    </a:lnTo>
                    <a:cubicBezTo>
                      <a:pt x="60519" y="2907"/>
                      <a:pt x="78543" y="12240"/>
                      <a:pt x="86589" y="29298"/>
                    </a:cubicBezTo>
                    <a:cubicBezTo>
                      <a:pt x="93991" y="44425"/>
                      <a:pt x="91416" y="62126"/>
                      <a:pt x="81761" y="74356"/>
                    </a:cubicBezTo>
                    <a:lnTo>
                      <a:pt x="116520" y="146771"/>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6" name="Freeform: Shape 1296">
                <a:extLst>
                  <a:ext uri="{FF2B5EF4-FFF2-40B4-BE49-F238E27FC236}">
                    <a16:creationId xmlns:a16="http://schemas.microsoft.com/office/drawing/2014/main" id="{578C9B04-2AD8-7E43-AD3A-09CC8D6F7C2E}"/>
                  </a:ext>
                </a:extLst>
              </p:cNvPr>
              <p:cNvSpPr/>
              <p:nvPr/>
            </p:nvSpPr>
            <p:spPr>
              <a:xfrm>
                <a:off x="4812231" y="3246655"/>
                <a:ext cx="210311" cy="438911"/>
              </a:xfrm>
              <a:custGeom>
                <a:avLst/>
                <a:gdLst>
                  <a:gd name="connsiteX0" fmla="*/ 25104 w 74024"/>
                  <a:gd name="connsiteY0" fmla="*/ 54266 h 154485"/>
                  <a:gd name="connsiteX1" fmla="*/ 24138 w 74024"/>
                  <a:gd name="connsiteY1" fmla="*/ 48794 h 154485"/>
                  <a:gd name="connsiteX2" fmla="*/ 53426 w 74024"/>
                  <a:gd name="connsiteY2" fmla="*/ 7598 h 154485"/>
                  <a:gd name="connsiteX3" fmla="*/ 58898 w 74024"/>
                  <a:gd name="connsiteY3" fmla="*/ 5023 h 154485"/>
                  <a:gd name="connsiteX4" fmla="*/ 67265 w 74024"/>
                  <a:gd name="connsiteY4" fmla="*/ 7920 h 154485"/>
                  <a:gd name="connsiteX5" fmla="*/ 70162 w 74024"/>
                  <a:gd name="connsiteY5" fmla="*/ 13391 h 154485"/>
                  <a:gd name="connsiteX6" fmla="*/ 68231 w 74024"/>
                  <a:gd name="connsiteY6" fmla="*/ 63599 h 154485"/>
                  <a:gd name="connsiteX7" fmla="*/ 64047 w 74024"/>
                  <a:gd name="connsiteY7" fmla="*/ 67461 h 154485"/>
                  <a:gd name="connsiteX8" fmla="*/ 53426 w 74024"/>
                  <a:gd name="connsiteY8" fmla="*/ 68749 h 154485"/>
                  <a:gd name="connsiteX9" fmla="*/ 25426 w 74024"/>
                  <a:gd name="connsiteY9" fmla="*/ 150497 h 154485"/>
                  <a:gd name="connsiteX10" fmla="*/ 4828 w 74024"/>
                  <a:gd name="connsiteY10" fmla="*/ 143417 h 154485"/>
                  <a:gd name="connsiteX11" fmla="*/ 32828 w 74024"/>
                  <a:gd name="connsiteY11" fmla="*/ 61668 h 154485"/>
                  <a:gd name="connsiteX12" fmla="*/ 25104 w 74024"/>
                  <a:gd name="connsiteY12" fmla="*/ 54266 h 1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24" h="154485">
                    <a:moveTo>
                      <a:pt x="25104" y="54266"/>
                    </a:moveTo>
                    <a:cubicBezTo>
                      <a:pt x="24138" y="53300"/>
                      <a:pt x="23173" y="51047"/>
                      <a:pt x="24138" y="48794"/>
                    </a:cubicBezTo>
                    <a:lnTo>
                      <a:pt x="53426" y="7598"/>
                    </a:lnTo>
                    <a:cubicBezTo>
                      <a:pt x="54392" y="5345"/>
                      <a:pt x="56645" y="4380"/>
                      <a:pt x="58898" y="5023"/>
                    </a:cubicBezTo>
                    <a:lnTo>
                      <a:pt x="67265" y="7920"/>
                    </a:lnTo>
                    <a:cubicBezTo>
                      <a:pt x="69518" y="8564"/>
                      <a:pt x="70806" y="11138"/>
                      <a:pt x="70162" y="13391"/>
                    </a:cubicBezTo>
                    <a:lnTo>
                      <a:pt x="68231" y="63599"/>
                    </a:lnTo>
                    <a:cubicBezTo>
                      <a:pt x="67587" y="66174"/>
                      <a:pt x="65334" y="67461"/>
                      <a:pt x="64047" y="67461"/>
                    </a:cubicBezTo>
                    <a:cubicBezTo>
                      <a:pt x="61472" y="67461"/>
                      <a:pt x="54070" y="66174"/>
                      <a:pt x="53426" y="68749"/>
                    </a:cubicBezTo>
                    <a:lnTo>
                      <a:pt x="25426" y="150497"/>
                    </a:lnTo>
                    <a:lnTo>
                      <a:pt x="4828" y="143417"/>
                    </a:lnTo>
                    <a:lnTo>
                      <a:pt x="32828" y="61668"/>
                    </a:lnTo>
                    <a:cubicBezTo>
                      <a:pt x="33794" y="59093"/>
                      <a:pt x="27035" y="55553"/>
                      <a:pt x="25104" y="54266"/>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7" name="Freeform: Shape 1297">
                <a:extLst>
                  <a:ext uri="{FF2B5EF4-FFF2-40B4-BE49-F238E27FC236}">
                    <a16:creationId xmlns:a16="http://schemas.microsoft.com/office/drawing/2014/main" id="{04D37C62-8CCB-5849-9D35-E28186EE7378}"/>
                  </a:ext>
                </a:extLst>
              </p:cNvPr>
              <p:cNvSpPr/>
              <p:nvPr/>
            </p:nvSpPr>
            <p:spPr>
              <a:xfrm>
                <a:off x="4714391" y="3630713"/>
                <a:ext cx="219457" cy="182880"/>
              </a:xfrm>
              <a:custGeom>
                <a:avLst/>
                <a:gdLst>
                  <a:gd name="connsiteX0" fmla="*/ 61472 w 77242"/>
                  <a:gd name="connsiteY0" fmla="*/ 60700 h 64368"/>
                  <a:gd name="connsiteX1" fmla="*/ 73702 w 77242"/>
                  <a:gd name="connsiteY1" fmla="*/ 24975 h 64368"/>
                  <a:gd name="connsiteX2" fmla="*/ 70806 w 77242"/>
                  <a:gd name="connsiteY2" fmla="*/ 19182 h 64368"/>
                  <a:gd name="connsiteX3" fmla="*/ 28644 w 77242"/>
                  <a:gd name="connsiteY3" fmla="*/ 5021 h 64368"/>
                  <a:gd name="connsiteX4" fmla="*/ 22851 w 77242"/>
                  <a:gd name="connsiteY4" fmla="*/ 7917 h 64368"/>
                  <a:gd name="connsiteX5" fmla="*/ 4828 w 77242"/>
                  <a:gd name="connsiteY5" fmla="*/ 61022 h 6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2" h="64368">
                    <a:moveTo>
                      <a:pt x="61472" y="60700"/>
                    </a:moveTo>
                    <a:lnTo>
                      <a:pt x="73702" y="24975"/>
                    </a:lnTo>
                    <a:cubicBezTo>
                      <a:pt x="74668" y="22722"/>
                      <a:pt x="73381" y="20147"/>
                      <a:pt x="70806" y="19182"/>
                    </a:cubicBezTo>
                    <a:lnTo>
                      <a:pt x="28644" y="5021"/>
                    </a:lnTo>
                    <a:cubicBezTo>
                      <a:pt x="26391" y="4377"/>
                      <a:pt x="23816" y="5343"/>
                      <a:pt x="22851" y="7917"/>
                    </a:cubicBezTo>
                    <a:lnTo>
                      <a:pt x="4828" y="61022"/>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38" name="Freeform: Shape 1298">
                <a:extLst>
                  <a:ext uri="{FF2B5EF4-FFF2-40B4-BE49-F238E27FC236}">
                    <a16:creationId xmlns:a16="http://schemas.microsoft.com/office/drawing/2014/main" id="{92B79FD6-BBB1-B844-8105-EEBD727D7346}"/>
                  </a:ext>
                </a:extLst>
              </p:cNvPr>
              <p:cNvSpPr/>
              <p:nvPr/>
            </p:nvSpPr>
            <p:spPr>
              <a:xfrm>
                <a:off x="4592984" y="3105690"/>
                <a:ext cx="128015" cy="155449"/>
              </a:xfrm>
              <a:custGeom>
                <a:avLst/>
                <a:gdLst>
                  <a:gd name="connsiteX0" fmla="*/ 13444 w 45058"/>
                  <a:gd name="connsiteY0" fmla="*/ 46916 h 54713"/>
                  <a:gd name="connsiteX1" fmla="*/ 31467 w 45058"/>
                  <a:gd name="connsiteY1" fmla="*/ 50778 h 54713"/>
                  <a:gd name="connsiteX2" fmla="*/ 40479 w 45058"/>
                  <a:gd name="connsiteY2" fmla="*/ 8938 h 54713"/>
                  <a:gd name="connsiteX3" fmla="*/ 22455 w 45058"/>
                  <a:gd name="connsiteY3" fmla="*/ 5076 h 54713"/>
                  <a:gd name="connsiteX4" fmla="*/ 9582 w 45058"/>
                  <a:gd name="connsiteY4" fmla="*/ 13444 h 54713"/>
                  <a:gd name="connsiteX5" fmla="*/ 5076 w 45058"/>
                  <a:gd name="connsiteY5" fmla="*/ 34042 h 54713"/>
                  <a:gd name="connsiteX6" fmla="*/ 13444 w 45058"/>
                  <a:gd name="connsiteY6" fmla="*/ 46916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58" h="54713">
                    <a:moveTo>
                      <a:pt x="13444" y="46916"/>
                    </a:moveTo>
                    <a:lnTo>
                      <a:pt x="31467" y="50778"/>
                    </a:lnTo>
                    <a:lnTo>
                      <a:pt x="40479" y="8938"/>
                    </a:lnTo>
                    <a:lnTo>
                      <a:pt x="22455" y="5076"/>
                    </a:lnTo>
                    <a:cubicBezTo>
                      <a:pt x="16662" y="3788"/>
                      <a:pt x="10869" y="7650"/>
                      <a:pt x="9582" y="13444"/>
                    </a:cubicBezTo>
                    <a:lnTo>
                      <a:pt x="5076" y="34042"/>
                    </a:lnTo>
                    <a:cubicBezTo>
                      <a:pt x="3788" y="39835"/>
                      <a:pt x="7651" y="45628"/>
                      <a:pt x="13444" y="46916"/>
                    </a:cubicBezTo>
                    <a:close/>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nvGrpSpPr>
            <p:cNvPr id="685" name="Group 684">
              <a:extLst>
                <a:ext uri="{FF2B5EF4-FFF2-40B4-BE49-F238E27FC236}">
                  <a16:creationId xmlns:a16="http://schemas.microsoft.com/office/drawing/2014/main" id="{DEF6E689-6745-0D45-A97C-D33E18825387}"/>
                </a:ext>
              </a:extLst>
            </p:cNvPr>
            <p:cNvGrpSpPr>
              <a:grpSpLocks noChangeAspect="1"/>
            </p:cNvGrpSpPr>
            <p:nvPr/>
          </p:nvGrpSpPr>
          <p:grpSpPr>
            <a:xfrm>
              <a:off x="11410877" y="3414369"/>
              <a:ext cx="312777" cy="265176"/>
              <a:chOff x="1251736" y="3105936"/>
              <a:chExt cx="1189635" cy="1008586"/>
            </a:xfrm>
          </p:grpSpPr>
          <p:sp>
            <p:nvSpPr>
              <p:cNvPr id="686" name="Freeform: Shape 1246">
                <a:extLst>
                  <a:ext uri="{FF2B5EF4-FFF2-40B4-BE49-F238E27FC236}">
                    <a16:creationId xmlns:a16="http://schemas.microsoft.com/office/drawing/2014/main" id="{1C6776CD-11B1-894C-A6EC-F5A1FB03DEE6}"/>
                  </a:ext>
                </a:extLst>
              </p:cNvPr>
              <p:cNvSpPr/>
              <p:nvPr/>
            </p:nvSpPr>
            <p:spPr>
              <a:xfrm>
                <a:off x="1382496" y="3573196"/>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87" name="Freeform: Shape 1247">
                <a:extLst>
                  <a:ext uri="{FF2B5EF4-FFF2-40B4-BE49-F238E27FC236}">
                    <a16:creationId xmlns:a16="http://schemas.microsoft.com/office/drawing/2014/main" id="{79966DD8-7164-414C-B282-81EA18B8DC70}"/>
                  </a:ext>
                </a:extLst>
              </p:cNvPr>
              <p:cNvSpPr/>
              <p:nvPr/>
            </p:nvSpPr>
            <p:spPr>
              <a:xfrm>
                <a:off x="1622983" y="3573196"/>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88" name="Freeform: Shape 1248">
                <a:extLst>
                  <a:ext uri="{FF2B5EF4-FFF2-40B4-BE49-F238E27FC236}">
                    <a16:creationId xmlns:a16="http://schemas.microsoft.com/office/drawing/2014/main" id="{860FBD0D-4CAC-BC40-AE2D-E2CCCC67BBD4}"/>
                  </a:ext>
                </a:extLst>
              </p:cNvPr>
              <p:cNvSpPr/>
              <p:nvPr/>
            </p:nvSpPr>
            <p:spPr>
              <a:xfrm>
                <a:off x="1864384" y="3573196"/>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89" name="Freeform: Shape 1249">
                <a:extLst>
                  <a:ext uri="{FF2B5EF4-FFF2-40B4-BE49-F238E27FC236}">
                    <a16:creationId xmlns:a16="http://schemas.microsoft.com/office/drawing/2014/main" id="{D5809580-3EBD-DE4A-B624-8555AE4F22E8}"/>
                  </a:ext>
                </a:extLst>
              </p:cNvPr>
              <p:cNvSpPr/>
              <p:nvPr/>
            </p:nvSpPr>
            <p:spPr>
              <a:xfrm>
                <a:off x="2105786" y="3573196"/>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0" name="Freeform: Shape 1250">
                <a:extLst>
                  <a:ext uri="{FF2B5EF4-FFF2-40B4-BE49-F238E27FC236}">
                    <a16:creationId xmlns:a16="http://schemas.microsoft.com/office/drawing/2014/main" id="{39C684B0-9CBC-034C-81E6-BAAA25CE4494}"/>
                  </a:ext>
                </a:extLst>
              </p:cNvPr>
              <p:cNvSpPr/>
              <p:nvPr/>
            </p:nvSpPr>
            <p:spPr>
              <a:xfrm>
                <a:off x="2037207" y="3180004"/>
                <a:ext cx="283465" cy="27431"/>
              </a:xfrm>
              <a:custGeom>
                <a:avLst/>
                <a:gdLst>
                  <a:gd name="connsiteX0" fmla="*/ 94944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4944"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1" name="Freeform: Shape 1251">
                <a:extLst>
                  <a:ext uri="{FF2B5EF4-FFF2-40B4-BE49-F238E27FC236}">
                    <a16:creationId xmlns:a16="http://schemas.microsoft.com/office/drawing/2014/main" id="{442CFE8C-5B10-314F-A792-4F6FA096B2B3}"/>
                  </a:ext>
                </a:extLst>
              </p:cNvPr>
              <p:cNvSpPr/>
              <p:nvPr/>
            </p:nvSpPr>
            <p:spPr>
              <a:xfrm>
                <a:off x="1718081" y="3180004"/>
                <a:ext cx="283465" cy="27431"/>
              </a:xfrm>
              <a:custGeom>
                <a:avLst/>
                <a:gdLst>
                  <a:gd name="connsiteX0" fmla="*/ 95588 w 99771"/>
                  <a:gd name="connsiteY0" fmla="*/ 4828 h 9655"/>
                  <a:gd name="connsiteX1" fmla="*/ 4828 w 99771"/>
                  <a:gd name="connsiteY1" fmla="*/ 5150 h 9655"/>
                </a:gdLst>
                <a:ahLst/>
                <a:cxnLst>
                  <a:cxn ang="0">
                    <a:pos x="connsiteX0" y="connsiteY0"/>
                  </a:cxn>
                  <a:cxn ang="0">
                    <a:pos x="connsiteX1" y="connsiteY1"/>
                  </a:cxn>
                </a:cxnLst>
                <a:rect l="l" t="t" r="r" b="b"/>
                <a:pathLst>
                  <a:path w="99771" h="9655">
                    <a:moveTo>
                      <a:pt x="95588" y="4828"/>
                    </a:moveTo>
                    <a:lnTo>
                      <a:pt x="4828" y="5150"/>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2" name="Freeform: Shape 1252">
                <a:extLst>
                  <a:ext uri="{FF2B5EF4-FFF2-40B4-BE49-F238E27FC236}">
                    <a16:creationId xmlns:a16="http://schemas.microsoft.com/office/drawing/2014/main" id="{00F89DDF-87D2-6443-9D90-40205EC6ADC8}"/>
                  </a:ext>
                </a:extLst>
              </p:cNvPr>
              <p:cNvSpPr/>
              <p:nvPr/>
            </p:nvSpPr>
            <p:spPr>
              <a:xfrm>
                <a:off x="1252651" y="3180004"/>
                <a:ext cx="1188720" cy="155449"/>
              </a:xfrm>
              <a:custGeom>
                <a:avLst/>
                <a:gdLst>
                  <a:gd name="connsiteX0" fmla="*/ 392650 w 418397"/>
                  <a:gd name="connsiteY0" fmla="*/ 4828 h 54713"/>
                  <a:gd name="connsiteX1" fmla="*/ 406811 w 418397"/>
                  <a:gd name="connsiteY1" fmla="*/ 4828 h 54713"/>
                  <a:gd name="connsiteX2" fmla="*/ 415501 w 418397"/>
                  <a:gd name="connsiteY2" fmla="*/ 13517 h 54713"/>
                  <a:gd name="connsiteX3" fmla="*/ 415501 w 418397"/>
                  <a:gd name="connsiteY3" fmla="*/ 50530 h 54713"/>
                  <a:gd name="connsiteX4" fmla="*/ 4828 w 418397"/>
                  <a:gd name="connsiteY4" fmla="*/ 50851 h 54713"/>
                  <a:gd name="connsiteX5" fmla="*/ 4828 w 418397"/>
                  <a:gd name="connsiteY5" fmla="*/ 13839 h 54713"/>
                  <a:gd name="connsiteX6" fmla="*/ 13517 w 418397"/>
                  <a:gd name="connsiteY6" fmla="*/ 5150 h 54713"/>
                  <a:gd name="connsiteX7" fmla="*/ 35725 w 418397"/>
                  <a:gd name="connsiteY7" fmla="*/ 5150 h 5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397" h="54713">
                    <a:moveTo>
                      <a:pt x="392650" y="4828"/>
                    </a:moveTo>
                    <a:lnTo>
                      <a:pt x="406811" y="4828"/>
                    </a:lnTo>
                    <a:cubicBezTo>
                      <a:pt x="411639" y="4828"/>
                      <a:pt x="415501" y="8690"/>
                      <a:pt x="415501" y="13517"/>
                    </a:cubicBezTo>
                    <a:lnTo>
                      <a:pt x="415501" y="50530"/>
                    </a:lnTo>
                    <a:lnTo>
                      <a:pt x="4828" y="50851"/>
                    </a:lnTo>
                    <a:lnTo>
                      <a:pt x="4828" y="13839"/>
                    </a:lnTo>
                    <a:cubicBezTo>
                      <a:pt x="4828" y="9012"/>
                      <a:pt x="8690" y="5150"/>
                      <a:pt x="13517" y="5150"/>
                    </a:cubicBezTo>
                    <a:lnTo>
                      <a:pt x="35725" y="5150"/>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3" name="Freeform: Shape 1253">
                <a:extLst>
                  <a:ext uri="{FF2B5EF4-FFF2-40B4-BE49-F238E27FC236}">
                    <a16:creationId xmlns:a16="http://schemas.microsoft.com/office/drawing/2014/main" id="{4CEEF2D6-2472-8140-B2F5-DD583FF56005}"/>
                  </a:ext>
                </a:extLst>
              </p:cNvPr>
              <p:cNvSpPr/>
              <p:nvPr/>
            </p:nvSpPr>
            <p:spPr>
              <a:xfrm>
                <a:off x="1400784" y="3180919"/>
                <a:ext cx="283465" cy="27431"/>
              </a:xfrm>
              <a:custGeom>
                <a:avLst/>
                <a:gdLst>
                  <a:gd name="connsiteX0" fmla="*/ 95266 w 99771"/>
                  <a:gd name="connsiteY0" fmla="*/ 4828 h 9655"/>
                  <a:gd name="connsiteX1" fmla="*/ 4828 w 99771"/>
                  <a:gd name="connsiteY1" fmla="*/ 4828 h 9655"/>
                </a:gdLst>
                <a:ahLst/>
                <a:cxnLst>
                  <a:cxn ang="0">
                    <a:pos x="connsiteX0" y="connsiteY0"/>
                  </a:cxn>
                  <a:cxn ang="0">
                    <a:pos x="connsiteX1" y="connsiteY1"/>
                  </a:cxn>
                </a:cxnLst>
                <a:rect l="l" t="t" r="r" b="b"/>
                <a:pathLst>
                  <a:path w="99771" h="9655">
                    <a:moveTo>
                      <a:pt x="95266"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4" name="Freeform: Shape 1254">
                <a:extLst>
                  <a:ext uri="{FF2B5EF4-FFF2-40B4-BE49-F238E27FC236}">
                    <a16:creationId xmlns:a16="http://schemas.microsoft.com/office/drawing/2014/main" id="{F84C63B1-C1DD-4D48-978F-AD6D7A0E60C3}"/>
                  </a:ext>
                </a:extLst>
              </p:cNvPr>
              <p:cNvSpPr/>
              <p:nvPr/>
            </p:nvSpPr>
            <p:spPr>
              <a:xfrm>
                <a:off x="1339518"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5" name="Freeform: Shape 1255">
                <a:extLst>
                  <a:ext uri="{FF2B5EF4-FFF2-40B4-BE49-F238E27FC236}">
                    <a16:creationId xmlns:a16="http://schemas.microsoft.com/office/drawing/2014/main" id="{DB931BFD-B4E4-4E4F-8AB9-4354B44E7C17}"/>
                  </a:ext>
                </a:extLst>
              </p:cNvPr>
              <p:cNvSpPr/>
              <p:nvPr/>
            </p:nvSpPr>
            <p:spPr>
              <a:xfrm>
                <a:off x="1657730"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6" name="Freeform: Shape 1256">
                <a:extLst>
                  <a:ext uri="{FF2B5EF4-FFF2-40B4-BE49-F238E27FC236}">
                    <a16:creationId xmlns:a16="http://schemas.microsoft.com/office/drawing/2014/main" id="{C366F6DF-01F3-964E-A69A-BEACF2FC81BE}"/>
                  </a:ext>
                </a:extLst>
              </p:cNvPr>
              <p:cNvSpPr/>
              <p:nvPr/>
            </p:nvSpPr>
            <p:spPr>
              <a:xfrm>
                <a:off x="2293238"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7" name="Freeform: Shape 1257">
                <a:extLst>
                  <a:ext uri="{FF2B5EF4-FFF2-40B4-BE49-F238E27FC236}">
                    <a16:creationId xmlns:a16="http://schemas.microsoft.com/office/drawing/2014/main" id="{C89C0994-5DB3-5D40-95AC-A78616CA8C73}"/>
                  </a:ext>
                </a:extLst>
              </p:cNvPr>
              <p:cNvSpPr/>
              <p:nvPr/>
            </p:nvSpPr>
            <p:spPr>
              <a:xfrm>
                <a:off x="1975941" y="3105936"/>
                <a:ext cx="27431" cy="164592"/>
              </a:xfrm>
              <a:custGeom>
                <a:avLst/>
                <a:gdLst>
                  <a:gd name="connsiteX0" fmla="*/ 4828 w 9655"/>
                  <a:gd name="connsiteY0" fmla="*/ 55679 h 57932"/>
                  <a:gd name="connsiteX1" fmla="*/ 4828 w 9655"/>
                  <a:gd name="connsiteY1" fmla="*/ 4828 h 57932"/>
                </a:gdLst>
                <a:ahLst/>
                <a:cxnLst>
                  <a:cxn ang="0">
                    <a:pos x="connsiteX0" y="connsiteY0"/>
                  </a:cxn>
                  <a:cxn ang="0">
                    <a:pos x="connsiteX1" y="connsiteY1"/>
                  </a:cxn>
                </a:cxnLst>
                <a:rect l="l" t="t" r="r" b="b"/>
                <a:pathLst>
                  <a:path w="9655" h="57932">
                    <a:moveTo>
                      <a:pt x="4828" y="55679"/>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8" name="Freeform: Shape 1258">
                <a:extLst>
                  <a:ext uri="{FF2B5EF4-FFF2-40B4-BE49-F238E27FC236}">
                    <a16:creationId xmlns:a16="http://schemas.microsoft.com/office/drawing/2014/main" id="{1E8B9741-D5A7-C74B-9623-D88C38B3F44A}"/>
                  </a:ext>
                </a:extLst>
              </p:cNvPr>
              <p:cNvSpPr/>
              <p:nvPr/>
            </p:nvSpPr>
            <p:spPr>
              <a:xfrm>
                <a:off x="1382496" y="3759733"/>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699" name="Freeform: Shape 1259">
                <a:extLst>
                  <a:ext uri="{FF2B5EF4-FFF2-40B4-BE49-F238E27FC236}">
                    <a16:creationId xmlns:a16="http://schemas.microsoft.com/office/drawing/2014/main" id="{461D12C3-70EE-CF47-A72D-8C1BA84C67B9}"/>
                  </a:ext>
                </a:extLst>
              </p:cNvPr>
              <p:cNvSpPr/>
              <p:nvPr/>
            </p:nvSpPr>
            <p:spPr>
              <a:xfrm>
                <a:off x="1622983" y="3759733"/>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0" name="Freeform: Shape 1260">
                <a:extLst>
                  <a:ext uri="{FF2B5EF4-FFF2-40B4-BE49-F238E27FC236}">
                    <a16:creationId xmlns:a16="http://schemas.microsoft.com/office/drawing/2014/main" id="{289499FD-357A-CC48-B73D-DCCA4FFEE34E}"/>
                  </a:ext>
                </a:extLst>
              </p:cNvPr>
              <p:cNvSpPr/>
              <p:nvPr/>
            </p:nvSpPr>
            <p:spPr>
              <a:xfrm>
                <a:off x="1864384" y="3759733"/>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1" name="Freeform: Shape 1261">
                <a:extLst>
                  <a:ext uri="{FF2B5EF4-FFF2-40B4-BE49-F238E27FC236}">
                    <a16:creationId xmlns:a16="http://schemas.microsoft.com/office/drawing/2014/main" id="{3C0CC2B0-FCED-6C47-81CE-8401CD23A1D1}"/>
                  </a:ext>
                </a:extLst>
              </p:cNvPr>
              <p:cNvSpPr/>
              <p:nvPr/>
            </p:nvSpPr>
            <p:spPr>
              <a:xfrm>
                <a:off x="2105786" y="3759733"/>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2" name="Freeform: Shape 1262">
                <a:extLst>
                  <a:ext uri="{FF2B5EF4-FFF2-40B4-BE49-F238E27FC236}">
                    <a16:creationId xmlns:a16="http://schemas.microsoft.com/office/drawing/2014/main" id="{F71C15E9-CBB9-4C41-BE57-B43611E5D9F0}"/>
                  </a:ext>
                </a:extLst>
              </p:cNvPr>
              <p:cNvSpPr/>
              <p:nvPr/>
            </p:nvSpPr>
            <p:spPr>
              <a:xfrm>
                <a:off x="1382496" y="3935297"/>
                <a:ext cx="210311" cy="27431"/>
              </a:xfrm>
              <a:custGeom>
                <a:avLst/>
                <a:gdLst>
                  <a:gd name="connsiteX0" fmla="*/ 69518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518"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3" name="Freeform: Shape 1263">
                <a:extLst>
                  <a:ext uri="{FF2B5EF4-FFF2-40B4-BE49-F238E27FC236}">
                    <a16:creationId xmlns:a16="http://schemas.microsoft.com/office/drawing/2014/main" id="{059608D8-2E57-CF4D-9F92-E99DD7A9A6A4}"/>
                  </a:ext>
                </a:extLst>
              </p:cNvPr>
              <p:cNvSpPr/>
              <p:nvPr/>
            </p:nvSpPr>
            <p:spPr>
              <a:xfrm>
                <a:off x="1622983" y="3935297"/>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4" name="Freeform: Shape 1264">
                <a:extLst>
                  <a:ext uri="{FF2B5EF4-FFF2-40B4-BE49-F238E27FC236}">
                    <a16:creationId xmlns:a16="http://schemas.microsoft.com/office/drawing/2014/main" id="{D24B4C04-BBF5-7144-BCE4-BF92CC4E6BB0}"/>
                  </a:ext>
                </a:extLst>
              </p:cNvPr>
              <p:cNvSpPr/>
              <p:nvPr/>
            </p:nvSpPr>
            <p:spPr>
              <a:xfrm>
                <a:off x="1864384" y="3935297"/>
                <a:ext cx="210311" cy="27431"/>
              </a:xfrm>
              <a:custGeom>
                <a:avLst/>
                <a:gdLst>
                  <a:gd name="connsiteX0" fmla="*/ 69840 w 74024"/>
                  <a:gd name="connsiteY0" fmla="*/ 4828 h 9655"/>
                  <a:gd name="connsiteX1" fmla="*/ 4828 w 74024"/>
                  <a:gd name="connsiteY1" fmla="*/ 4828 h 9655"/>
                </a:gdLst>
                <a:ahLst/>
                <a:cxnLst>
                  <a:cxn ang="0">
                    <a:pos x="connsiteX0" y="connsiteY0"/>
                  </a:cxn>
                  <a:cxn ang="0">
                    <a:pos x="connsiteX1" y="connsiteY1"/>
                  </a:cxn>
                </a:cxnLst>
                <a:rect l="l" t="t" r="r" b="b"/>
                <a:pathLst>
                  <a:path w="74024" h="9655">
                    <a:moveTo>
                      <a:pt x="69840" y="4828"/>
                    </a:moveTo>
                    <a:lnTo>
                      <a:pt x="4828" y="4828"/>
                    </a:lnTo>
                  </a:path>
                </a:pathLst>
              </a:custGeom>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5" name="Freeform: Shape 1265">
                <a:extLst>
                  <a:ext uri="{FF2B5EF4-FFF2-40B4-BE49-F238E27FC236}">
                    <a16:creationId xmlns:a16="http://schemas.microsoft.com/office/drawing/2014/main" id="{29922740-071C-904E-A8D8-CFE429191885}"/>
                  </a:ext>
                </a:extLst>
              </p:cNvPr>
              <p:cNvSpPr/>
              <p:nvPr/>
            </p:nvSpPr>
            <p:spPr>
              <a:xfrm>
                <a:off x="1251736" y="3309850"/>
                <a:ext cx="1188720" cy="804672"/>
              </a:xfrm>
              <a:custGeom>
                <a:avLst/>
                <a:gdLst>
                  <a:gd name="connsiteX0" fmla="*/ 5150 w 418397"/>
                  <a:gd name="connsiteY0" fmla="*/ 5150 h 283223"/>
                  <a:gd name="connsiteX1" fmla="*/ 415823 w 418397"/>
                  <a:gd name="connsiteY1" fmla="*/ 4828 h 283223"/>
                  <a:gd name="connsiteX2" fmla="*/ 415823 w 418397"/>
                  <a:gd name="connsiteY2" fmla="*/ 270671 h 283223"/>
                  <a:gd name="connsiteX3" fmla="*/ 407133 w 418397"/>
                  <a:gd name="connsiteY3" fmla="*/ 279361 h 283223"/>
                  <a:gd name="connsiteX4" fmla="*/ 13517 w 418397"/>
                  <a:gd name="connsiteY4" fmla="*/ 279683 h 283223"/>
                  <a:gd name="connsiteX5" fmla="*/ 4828 w 418397"/>
                  <a:gd name="connsiteY5" fmla="*/ 270993 h 283223"/>
                  <a:gd name="connsiteX6" fmla="*/ 4828 w 418397"/>
                  <a:gd name="connsiteY6" fmla="*/ 48277 h 283223"/>
                  <a:gd name="connsiteX7" fmla="*/ 35725 w 418397"/>
                  <a:gd name="connsiteY7" fmla="*/ 48277 h 28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397" h="283223">
                    <a:moveTo>
                      <a:pt x="5150" y="5150"/>
                    </a:moveTo>
                    <a:lnTo>
                      <a:pt x="415823" y="4828"/>
                    </a:lnTo>
                    <a:lnTo>
                      <a:pt x="415823" y="270671"/>
                    </a:lnTo>
                    <a:cubicBezTo>
                      <a:pt x="415823" y="275499"/>
                      <a:pt x="411961" y="279361"/>
                      <a:pt x="407133" y="279361"/>
                    </a:cubicBezTo>
                    <a:lnTo>
                      <a:pt x="13517" y="279683"/>
                    </a:lnTo>
                    <a:cubicBezTo>
                      <a:pt x="8690" y="279683"/>
                      <a:pt x="4828" y="275821"/>
                      <a:pt x="4828" y="270993"/>
                    </a:cubicBezTo>
                    <a:lnTo>
                      <a:pt x="4828" y="48277"/>
                    </a:lnTo>
                    <a:lnTo>
                      <a:pt x="35725" y="48277"/>
                    </a:lnTo>
                  </a:path>
                </a:pathLst>
              </a:custGeom>
              <a:noFill/>
              <a:ln w="12700" cap="flat">
                <a:solidFill>
                  <a:schemeClr val="tx1"/>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sp>
            <p:nvSpPr>
              <p:cNvPr id="706" name="Freeform: Shape 1266">
                <a:extLst>
                  <a:ext uri="{FF2B5EF4-FFF2-40B4-BE49-F238E27FC236}">
                    <a16:creationId xmlns:a16="http://schemas.microsoft.com/office/drawing/2014/main" id="{5F57A186-D79D-4D41-AE3C-E1C0EC4D76B9}"/>
                  </a:ext>
                </a:extLst>
              </p:cNvPr>
              <p:cNvSpPr/>
              <p:nvPr/>
            </p:nvSpPr>
            <p:spPr>
              <a:xfrm>
                <a:off x="2131390" y="3867633"/>
                <a:ext cx="164592" cy="164592"/>
              </a:xfrm>
              <a:custGeom>
                <a:avLst/>
                <a:gdLst>
                  <a:gd name="connsiteX0" fmla="*/ 4828 w 57932"/>
                  <a:gd name="connsiteY0" fmla="*/ 4828 h 57932"/>
                  <a:gd name="connsiteX1" fmla="*/ 54070 w 57932"/>
                  <a:gd name="connsiteY1" fmla="*/ 54070 h 57932"/>
                </a:gdLst>
                <a:ahLst/>
                <a:cxnLst>
                  <a:cxn ang="0">
                    <a:pos x="connsiteX0" y="connsiteY0"/>
                  </a:cxn>
                  <a:cxn ang="0">
                    <a:pos x="connsiteX1" y="connsiteY1"/>
                  </a:cxn>
                </a:cxnLst>
                <a:rect l="l" t="t" r="r" b="b"/>
                <a:pathLst>
                  <a:path w="57932" h="57932">
                    <a:moveTo>
                      <a:pt x="4828" y="4828"/>
                    </a:moveTo>
                    <a:lnTo>
                      <a:pt x="54070" y="54070"/>
                    </a:lnTo>
                  </a:path>
                </a:pathLst>
              </a:custGeom>
              <a:ln w="1270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07" name="Freeform: Shape 1267">
                <a:extLst>
                  <a:ext uri="{FF2B5EF4-FFF2-40B4-BE49-F238E27FC236}">
                    <a16:creationId xmlns:a16="http://schemas.microsoft.com/office/drawing/2014/main" id="{123CDE51-76CD-2340-B906-086354CFE554}"/>
                  </a:ext>
                </a:extLst>
              </p:cNvPr>
              <p:cNvSpPr/>
              <p:nvPr/>
            </p:nvSpPr>
            <p:spPr>
              <a:xfrm>
                <a:off x="2131390" y="3867633"/>
                <a:ext cx="164592" cy="164592"/>
              </a:xfrm>
              <a:custGeom>
                <a:avLst/>
                <a:gdLst>
                  <a:gd name="connsiteX0" fmla="*/ 54070 w 57932"/>
                  <a:gd name="connsiteY0" fmla="*/ 4828 h 57932"/>
                  <a:gd name="connsiteX1" fmla="*/ 4828 w 57932"/>
                  <a:gd name="connsiteY1" fmla="*/ 54392 h 57932"/>
                </a:gdLst>
                <a:ahLst/>
                <a:cxnLst>
                  <a:cxn ang="0">
                    <a:pos x="connsiteX0" y="connsiteY0"/>
                  </a:cxn>
                  <a:cxn ang="0">
                    <a:pos x="connsiteX1" y="connsiteY1"/>
                  </a:cxn>
                </a:cxnLst>
                <a:rect l="l" t="t" r="r" b="b"/>
                <a:pathLst>
                  <a:path w="57932" h="57932">
                    <a:moveTo>
                      <a:pt x="54070" y="4828"/>
                    </a:moveTo>
                    <a:lnTo>
                      <a:pt x="4828" y="54392"/>
                    </a:lnTo>
                  </a:path>
                </a:pathLst>
              </a:custGeom>
              <a:ln w="12700" cap="flat">
                <a:solidFill>
                  <a:srgbClr val="A166FF"/>
                </a:solidFill>
                <a:prstDash val="solid"/>
                <a:round/>
              </a:ln>
            </p:spPr>
            <p:txBody>
              <a:bodyPr rtlCol="0" anchor="ctr"/>
              <a:lstStyle/>
              <a:p>
                <a:pPr defTabSz="609576">
                  <a:buClrTx/>
                  <a:defRPr/>
                </a:pPr>
                <a:endParaRPr lang="en-US" sz="2400" kern="1200">
                  <a:solidFill>
                    <a:srgbClr val="FFFFFF"/>
                  </a:solidFill>
                  <a:latin typeface="Arial" panose="020B0604020202020204" pitchFamily="34" charset="0"/>
                  <a:ea typeface="+mn-ea"/>
                  <a:cs typeface="Arial" panose="020B0604020202020204" pitchFamily="34" charset="0"/>
                </a:endParaRPr>
              </a:p>
            </p:txBody>
          </p:sp>
        </p:grpSp>
      </p:grpSp>
      <p:grpSp>
        <p:nvGrpSpPr>
          <p:cNvPr id="788" name="Group 787">
            <a:extLst>
              <a:ext uri="{FF2B5EF4-FFF2-40B4-BE49-F238E27FC236}">
                <a16:creationId xmlns:a16="http://schemas.microsoft.com/office/drawing/2014/main" id="{FF0E5149-F332-0C43-99B4-995EF868D8F1}"/>
              </a:ext>
            </a:extLst>
          </p:cNvPr>
          <p:cNvGrpSpPr>
            <a:grpSpLocks noChangeAspect="1"/>
          </p:cNvGrpSpPr>
          <p:nvPr/>
        </p:nvGrpSpPr>
        <p:grpSpPr>
          <a:xfrm>
            <a:off x="9467384" y="4380125"/>
            <a:ext cx="746760" cy="558077"/>
            <a:chOff x="16128616" y="3322519"/>
            <a:chExt cx="562056" cy="420042"/>
          </a:xfrm>
        </p:grpSpPr>
        <p:sp>
          <p:nvSpPr>
            <p:cNvPr id="789" name="Freeform: Shape 642">
              <a:extLst>
                <a:ext uri="{FF2B5EF4-FFF2-40B4-BE49-F238E27FC236}">
                  <a16:creationId xmlns:a16="http://schemas.microsoft.com/office/drawing/2014/main" id="{D540FAB4-A8CF-0245-A89C-B1D71021925D}"/>
                </a:ext>
              </a:extLst>
            </p:cNvPr>
            <p:cNvSpPr/>
            <p:nvPr/>
          </p:nvSpPr>
          <p:spPr>
            <a:xfrm>
              <a:off x="16494347" y="3546236"/>
              <a:ext cx="196325" cy="196325"/>
            </a:xfrm>
            <a:custGeom>
              <a:avLst/>
              <a:gdLst>
                <a:gd name="connsiteX0" fmla="*/ 23173 w 196325"/>
                <a:gd name="connsiteY0" fmla="*/ 154164 h 196325"/>
                <a:gd name="connsiteX1" fmla="*/ 27035 w 196325"/>
                <a:gd name="connsiteY1" fmla="*/ 158669 h 196325"/>
                <a:gd name="connsiteX2" fmla="*/ 30897 w 196325"/>
                <a:gd name="connsiteY2" fmla="*/ 163175 h 196325"/>
                <a:gd name="connsiteX3" fmla="*/ 34759 w 196325"/>
                <a:gd name="connsiteY3" fmla="*/ 167681 h 196325"/>
                <a:gd name="connsiteX4" fmla="*/ 60829 w 196325"/>
                <a:gd name="connsiteY4" fmla="*/ 154164 h 196325"/>
                <a:gd name="connsiteX5" fmla="*/ 79496 w 196325"/>
                <a:gd name="connsiteY5" fmla="*/ 163497 h 196325"/>
                <a:gd name="connsiteX6" fmla="*/ 84645 w 196325"/>
                <a:gd name="connsiteY6" fmla="*/ 192463 h 196325"/>
                <a:gd name="connsiteX7" fmla="*/ 90438 w 196325"/>
                <a:gd name="connsiteY7" fmla="*/ 192785 h 196325"/>
                <a:gd name="connsiteX8" fmla="*/ 96231 w 196325"/>
                <a:gd name="connsiteY8" fmla="*/ 193107 h 196325"/>
                <a:gd name="connsiteX9" fmla="*/ 102025 w 196325"/>
                <a:gd name="connsiteY9" fmla="*/ 193429 h 196325"/>
                <a:gd name="connsiteX10" fmla="*/ 111036 w 196325"/>
                <a:gd name="connsiteY10" fmla="*/ 165428 h 196325"/>
                <a:gd name="connsiteX11" fmla="*/ 130669 w 196325"/>
                <a:gd name="connsiteY11" fmla="*/ 158669 h 196325"/>
                <a:gd name="connsiteX12" fmla="*/ 154807 w 196325"/>
                <a:gd name="connsiteY12" fmla="*/ 175405 h 196325"/>
                <a:gd name="connsiteX13" fmla="*/ 159313 w 196325"/>
                <a:gd name="connsiteY13" fmla="*/ 171543 h 196325"/>
                <a:gd name="connsiteX14" fmla="*/ 163819 w 196325"/>
                <a:gd name="connsiteY14" fmla="*/ 167681 h 196325"/>
                <a:gd name="connsiteX15" fmla="*/ 168325 w 196325"/>
                <a:gd name="connsiteY15" fmla="*/ 163819 h 196325"/>
                <a:gd name="connsiteX16" fmla="*/ 154807 w 196325"/>
                <a:gd name="connsiteY16" fmla="*/ 137749 h 196325"/>
                <a:gd name="connsiteX17" fmla="*/ 164141 w 196325"/>
                <a:gd name="connsiteY17" fmla="*/ 119082 h 196325"/>
                <a:gd name="connsiteX18" fmla="*/ 193107 w 196325"/>
                <a:gd name="connsiteY18" fmla="*/ 113933 h 196325"/>
                <a:gd name="connsiteX19" fmla="*/ 193429 w 196325"/>
                <a:gd name="connsiteY19" fmla="*/ 108140 h 196325"/>
                <a:gd name="connsiteX20" fmla="*/ 193750 w 196325"/>
                <a:gd name="connsiteY20" fmla="*/ 102347 h 196325"/>
                <a:gd name="connsiteX21" fmla="*/ 194072 w 196325"/>
                <a:gd name="connsiteY21" fmla="*/ 96553 h 196325"/>
                <a:gd name="connsiteX22" fmla="*/ 166072 w 196325"/>
                <a:gd name="connsiteY22" fmla="*/ 87542 h 196325"/>
                <a:gd name="connsiteX23" fmla="*/ 159313 w 196325"/>
                <a:gd name="connsiteY23" fmla="*/ 67909 h 196325"/>
                <a:gd name="connsiteX24" fmla="*/ 176049 w 196325"/>
                <a:gd name="connsiteY24" fmla="*/ 43771 h 196325"/>
                <a:gd name="connsiteX25" fmla="*/ 172187 w 196325"/>
                <a:gd name="connsiteY25" fmla="*/ 39265 h 196325"/>
                <a:gd name="connsiteX26" fmla="*/ 168325 w 196325"/>
                <a:gd name="connsiteY26" fmla="*/ 34759 h 196325"/>
                <a:gd name="connsiteX27" fmla="*/ 164463 w 196325"/>
                <a:gd name="connsiteY27" fmla="*/ 30253 h 196325"/>
                <a:gd name="connsiteX28" fmla="*/ 138393 w 196325"/>
                <a:gd name="connsiteY28" fmla="*/ 43771 h 196325"/>
                <a:gd name="connsiteX29" fmla="*/ 119726 w 196325"/>
                <a:gd name="connsiteY29" fmla="*/ 34437 h 196325"/>
                <a:gd name="connsiteX30" fmla="*/ 114577 w 196325"/>
                <a:gd name="connsiteY30" fmla="*/ 5793 h 196325"/>
                <a:gd name="connsiteX31" fmla="*/ 108783 w 196325"/>
                <a:gd name="connsiteY31" fmla="*/ 5471 h 196325"/>
                <a:gd name="connsiteX32" fmla="*/ 102990 w 196325"/>
                <a:gd name="connsiteY32" fmla="*/ 5150 h 196325"/>
                <a:gd name="connsiteX33" fmla="*/ 97197 w 196325"/>
                <a:gd name="connsiteY33" fmla="*/ 4828 h 196325"/>
                <a:gd name="connsiteX34" fmla="*/ 88185 w 196325"/>
                <a:gd name="connsiteY34" fmla="*/ 32506 h 196325"/>
                <a:gd name="connsiteX35" fmla="*/ 68231 w 196325"/>
                <a:gd name="connsiteY35" fmla="*/ 39265 h 196325"/>
                <a:gd name="connsiteX36" fmla="*/ 44093 w 196325"/>
                <a:gd name="connsiteY36" fmla="*/ 22529 h 196325"/>
                <a:gd name="connsiteX37" fmla="*/ 39587 w 196325"/>
                <a:gd name="connsiteY37" fmla="*/ 26391 h 196325"/>
                <a:gd name="connsiteX38" fmla="*/ 35081 w 196325"/>
                <a:gd name="connsiteY38" fmla="*/ 30253 h 196325"/>
                <a:gd name="connsiteX39" fmla="*/ 30575 w 196325"/>
                <a:gd name="connsiteY39" fmla="*/ 34116 h 196325"/>
                <a:gd name="connsiteX40" fmla="*/ 43771 w 196325"/>
                <a:gd name="connsiteY40" fmla="*/ 60185 h 196325"/>
                <a:gd name="connsiteX41" fmla="*/ 34437 w 196325"/>
                <a:gd name="connsiteY41" fmla="*/ 79174 h 196325"/>
                <a:gd name="connsiteX42" fmla="*/ 5793 w 196325"/>
                <a:gd name="connsiteY42" fmla="*/ 84323 h 196325"/>
                <a:gd name="connsiteX43" fmla="*/ 5471 w 196325"/>
                <a:gd name="connsiteY43" fmla="*/ 90116 h 196325"/>
                <a:gd name="connsiteX44" fmla="*/ 5150 w 196325"/>
                <a:gd name="connsiteY44" fmla="*/ 95910 h 196325"/>
                <a:gd name="connsiteX45" fmla="*/ 4828 w 196325"/>
                <a:gd name="connsiteY45" fmla="*/ 101703 h 196325"/>
                <a:gd name="connsiteX46" fmla="*/ 32828 w 196325"/>
                <a:gd name="connsiteY46" fmla="*/ 110715 h 196325"/>
                <a:gd name="connsiteX47" fmla="*/ 39587 w 196325"/>
                <a:gd name="connsiteY47" fmla="*/ 130669 h 196325"/>
                <a:gd name="connsiteX48" fmla="*/ 23173 w 196325"/>
                <a:gd name="connsiteY48" fmla="*/ 154164 h 19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325" h="196325">
                  <a:moveTo>
                    <a:pt x="23173" y="154164"/>
                  </a:moveTo>
                  <a:lnTo>
                    <a:pt x="27035" y="158669"/>
                  </a:lnTo>
                  <a:lnTo>
                    <a:pt x="30897" y="163175"/>
                  </a:lnTo>
                  <a:lnTo>
                    <a:pt x="34759" y="167681"/>
                  </a:lnTo>
                  <a:lnTo>
                    <a:pt x="60829" y="154164"/>
                  </a:lnTo>
                  <a:cubicBezTo>
                    <a:pt x="66622" y="158347"/>
                    <a:pt x="73059" y="161244"/>
                    <a:pt x="79496" y="163497"/>
                  </a:cubicBezTo>
                  <a:lnTo>
                    <a:pt x="84645" y="192463"/>
                  </a:lnTo>
                  <a:lnTo>
                    <a:pt x="90438" y="192785"/>
                  </a:lnTo>
                  <a:lnTo>
                    <a:pt x="96231" y="193107"/>
                  </a:lnTo>
                  <a:lnTo>
                    <a:pt x="102025" y="193429"/>
                  </a:lnTo>
                  <a:lnTo>
                    <a:pt x="111036" y="165428"/>
                  </a:lnTo>
                  <a:cubicBezTo>
                    <a:pt x="117795" y="164141"/>
                    <a:pt x="124554" y="161888"/>
                    <a:pt x="130669" y="158669"/>
                  </a:cubicBezTo>
                  <a:lnTo>
                    <a:pt x="154807" y="175405"/>
                  </a:lnTo>
                  <a:lnTo>
                    <a:pt x="159313" y="171543"/>
                  </a:lnTo>
                  <a:lnTo>
                    <a:pt x="163819" y="167681"/>
                  </a:lnTo>
                  <a:lnTo>
                    <a:pt x="168325" y="163819"/>
                  </a:lnTo>
                  <a:lnTo>
                    <a:pt x="154807" y="137749"/>
                  </a:lnTo>
                  <a:cubicBezTo>
                    <a:pt x="158991" y="131956"/>
                    <a:pt x="161888" y="125841"/>
                    <a:pt x="164141" y="119082"/>
                  </a:cubicBezTo>
                  <a:lnTo>
                    <a:pt x="193107" y="113933"/>
                  </a:lnTo>
                  <a:lnTo>
                    <a:pt x="193429" y="108140"/>
                  </a:lnTo>
                  <a:lnTo>
                    <a:pt x="193750" y="102347"/>
                  </a:lnTo>
                  <a:lnTo>
                    <a:pt x="194072" y="96553"/>
                  </a:lnTo>
                  <a:lnTo>
                    <a:pt x="166072" y="87542"/>
                  </a:lnTo>
                  <a:cubicBezTo>
                    <a:pt x="164784" y="80783"/>
                    <a:pt x="162853" y="74024"/>
                    <a:pt x="159313" y="67909"/>
                  </a:cubicBezTo>
                  <a:lnTo>
                    <a:pt x="176049" y="43771"/>
                  </a:lnTo>
                  <a:lnTo>
                    <a:pt x="172187" y="39265"/>
                  </a:lnTo>
                  <a:lnTo>
                    <a:pt x="168325" y="34759"/>
                  </a:lnTo>
                  <a:lnTo>
                    <a:pt x="164463" y="30253"/>
                  </a:lnTo>
                  <a:lnTo>
                    <a:pt x="138393" y="43771"/>
                  </a:lnTo>
                  <a:cubicBezTo>
                    <a:pt x="132600" y="39587"/>
                    <a:pt x="126163" y="36690"/>
                    <a:pt x="119726" y="34437"/>
                  </a:cubicBezTo>
                  <a:lnTo>
                    <a:pt x="114577" y="5793"/>
                  </a:lnTo>
                  <a:lnTo>
                    <a:pt x="108783" y="5471"/>
                  </a:lnTo>
                  <a:lnTo>
                    <a:pt x="102990" y="5150"/>
                  </a:lnTo>
                  <a:lnTo>
                    <a:pt x="97197" y="4828"/>
                  </a:lnTo>
                  <a:lnTo>
                    <a:pt x="88185" y="32506"/>
                  </a:lnTo>
                  <a:cubicBezTo>
                    <a:pt x="81427" y="33794"/>
                    <a:pt x="74668" y="36047"/>
                    <a:pt x="68231" y="39265"/>
                  </a:cubicBezTo>
                  <a:lnTo>
                    <a:pt x="44093" y="22529"/>
                  </a:lnTo>
                  <a:lnTo>
                    <a:pt x="39587" y="26391"/>
                  </a:lnTo>
                  <a:lnTo>
                    <a:pt x="35081" y="30253"/>
                  </a:lnTo>
                  <a:lnTo>
                    <a:pt x="30575" y="34116"/>
                  </a:lnTo>
                  <a:lnTo>
                    <a:pt x="43771" y="60185"/>
                  </a:lnTo>
                  <a:cubicBezTo>
                    <a:pt x="39587" y="65978"/>
                    <a:pt x="36690" y="72415"/>
                    <a:pt x="34437" y="79174"/>
                  </a:cubicBezTo>
                  <a:lnTo>
                    <a:pt x="5793" y="84323"/>
                  </a:lnTo>
                  <a:lnTo>
                    <a:pt x="5471" y="90116"/>
                  </a:lnTo>
                  <a:lnTo>
                    <a:pt x="5150" y="95910"/>
                  </a:lnTo>
                  <a:lnTo>
                    <a:pt x="4828" y="101703"/>
                  </a:lnTo>
                  <a:lnTo>
                    <a:pt x="32828" y="110715"/>
                  </a:lnTo>
                  <a:cubicBezTo>
                    <a:pt x="34115" y="117473"/>
                    <a:pt x="36368" y="124232"/>
                    <a:pt x="39587" y="130669"/>
                  </a:cubicBezTo>
                  <a:lnTo>
                    <a:pt x="23173" y="154164"/>
                  </a:lnTo>
                  <a:close/>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90" name="Freeform: Shape 643">
              <a:extLst>
                <a:ext uri="{FF2B5EF4-FFF2-40B4-BE49-F238E27FC236}">
                  <a16:creationId xmlns:a16="http://schemas.microsoft.com/office/drawing/2014/main" id="{4937E358-2B75-E841-B965-BCBC2C048751}"/>
                </a:ext>
              </a:extLst>
            </p:cNvPr>
            <p:cNvSpPr/>
            <p:nvPr/>
          </p:nvSpPr>
          <p:spPr>
            <a:xfrm>
              <a:off x="16551635" y="3602559"/>
              <a:ext cx="83680" cy="83680"/>
            </a:xfrm>
            <a:custGeom>
              <a:avLst/>
              <a:gdLst>
                <a:gd name="connsiteX0" fmla="*/ 80139 w 83679"/>
                <a:gd name="connsiteY0" fmla="*/ 42483 h 83679"/>
                <a:gd name="connsiteX1" fmla="*/ 42483 w 83679"/>
                <a:gd name="connsiteY1" fmla="*/ 80139 h 83679"/>
                <a:gd name="connsiteX2" fmla="*/ 4828 w 83679"/>
                <a:gd name="connsiteY2" fmla="*/ 42483 h 83679"/>
                <a:gd name="connsiteX3" fmla="*/ 42483 w 83679"/>
                <a:gd name="connsiteY3" fmla="*/ 4828 h 83679"/>
                <a:gd name="connsiteX4" fmla="*/ 80139 w 83679"/>
                <a:gd name="connsiteY4" fmla="*/ 42483 h 8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679" h="83679">
                  <a:moveTo>
                    <a:pt x="80139" y="42483"/>
                  </a:moveTo>
                  <a:cubicBezTo>
                    <a:pt x="80139" y="63280"/>
                    <a:pt x="63280" y="80139"/>
                    <a:pt x="42483" y="80139"/>
                  </a:cubicBezTo>
                  <a:cubicBezTo>
                    <a:pt x="21687" y="80139"/>
                    <a:pt x="4828" y="63280"/>
                    <a:pt x="4828" y="42483"/>
                  </a:cubicBezTo>
                  <a:cubicBezTo>
                    <a:pt x="4828" y="21687"/>
                    <a:pt x="21687" y="4828"/>
                    <a:pt x="42483" y="4828"/>
                  </a:cubicBezTo>
                  <a:cubicBezTo>
                    <a:pt x="63280" y="4828"/>
                    <a:pt x="80139" y="21687"/>
                    <a:pt x="80139" y="42483"/>
                  </a:cubicBez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91" name="Freeform: Shape 644">
              <a:extLst>
                <a:ext uri="{FF2B5EF4-FFF2-40B4-BE49-F238E27FC236}">
                  <a16:creationId xmlns:a16="http://schemas.microsoft.com/office/drawing/2014/main" id="{D49BA153-5D53-A94B-B10E-E9C52DAB8BFF}"/>
                </a:ext>
              </a:extLst>
            </p:cNvPr>
            <p:cNvSpPr/>
            <p:nvPr/>
          </p:nvSpPr>
          <p:spPr>
            <a:xfrm>
              <a:off x="16270343" y="3465453"/>
              <a:ext cx="289660" cy="202762"/>
            </a:xfrm>
            <a:custGeom>
              <a:avLst/>
              <a:gdLst>
                <a:gd name="connsiteX0" fmla="*/ 288051 w 289660"/>
                <a:gd name="connsiteY0" fmla="*/ 93657 h 202762"/>
                <a:gd name="connsiteX1" fmla="*/ 288051 w 289660"/>
                <a:gd name="connsiteY1" fmla="*/ 12552 h 202762"/>
                <a:gd name="connsiteX2" fmla="*/ 280327 w 289660"/>
                <a:gd name="connsiteY2" fmla="*/ 4828 h 202762"/>
                <a:gd name="connsiteX3" fmla="*/ 12552 w 289660"/>
                <a:gd name="connsiteY3" fmla="*/ 4828 h 202762"/>
                <a:gd name="connsiteX4" fmla="*/ 4828 w 289660"/>
                <a:gd name="connsiteY4" fmla="*/ 12552 h 202762"/>
                <a:gd name="connsiteX5" fmla="*/ 4828 w 289660"/>
                <a:gd name="connsiteY5" fmla="*/ 190854 h 202762"/>
                <a:gd name="connsiteX6" fmla="*/ 12552 w 289660"/>
                <a:gd name="connsiteY6" fmla="*/ 198578 h 202762"/>
                <a:gd name="connsiteX7" fmla="*/ 225613 w 289660"/>
                <a:gd name="connsiteY7" fmla="*/ 198578 h 20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660" h="202762">
                  <a:moveTo>
                    <a:pt x="288051" y="93657"/>
                  </a:moveTo>
                  <a:lnTo>
                    <a:pt x="288051" y="12552"/>
                  </a:lnTo>
                  <a:cubicBezTo>
                    <a:pt x="288051" y="8046"/>
                    <a:pt x="284511" y="4828"/>
                    <a:pt x="280327" y="4828"/>
                  </a:cubicBezTo>
                  <a:lnTo>
                    <a:pt x="12552" y="4828"/>
                  </a:lnTo>
                  <a:cubicBezTo>
                    <a:pt x="8046" y="4828"/>
                    <a:pt x="4828" y="8368"/>
                    <a:pt x="4828" y="12552"/>
                  </a:cubicBezTo>
                  <a:lnTo>
                    <a:pt x="4828" y="190854"/>
                  </a:lnTo>
                  <a:cubicBezTo>
                    <a:pt x="4828" y="195360"/>
                    <a:pt x="8368" y="198578"/>
                    <a:pt x="12552" y="198578"/>
                  </a:cubicBezTo>
                  <a:lnTo>
                    <a:pt x="225613" y="198578"/>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92" name="Freeform: Shape 645">
              <a:extLst>
                <a:ext uri="{FF2B5EF4-FFF2-40B4-BE49-F238E27FC236}">
                  <a16:creationId xmlns:a16="http://schemas.microsoft.com/office/drawing/2014/main" id="{67769B37-6E78-0341-92FD-0F1C1E54C6F3}"/>
                </a:ext>
              </a:extLst>
            </p:cNvPr>
            <p:cNvSpPr/>
            <p:nvPr/>
          </p:nvSpPr>
          <p:spPr>
            <a:xfrm>
              <a:off x="16215630" y="3682055"/>
              <a:ext cx="296097" cy="35403"/>
            </a:xfrm>
            <a:custGeom>
              <a:avLst/>
              <a:gdLst>
                <a:gd name="connsiteX0" fmla="*/ 291913 w 296096"/>
                <a:gd name="connsiteY0" fmla="*/ 33472 h 35402"/>
                <a:gd name="connsiteX1" fmla="*/ 28000 w 296096"/>
                <a:gd name="connsiteY1" fmla="*/ 33472 h 35402"/>
                <a:gd name="connsiteX2" fmla="*/ 4828 w 296096"/>
                <a:gd name="connsiteY2" fmla="*/ 23495 h 35402"/>
                <a:gd name="connsiteX3" fmla="*/ 4828 w 296096"/>
                <a:gd name="connsiteY3" fmla="*/ 4828 h 35402"/>
                <a:gd name="connsiteX4" fmla="*/ 42483 w 296096"/>
                <a:gd name="connsiteY4" fmla="*/ 4828 h 3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096" h="35402">
                  <a:moveTo>
                    <a:pt x="291913" y="33472"/>
                  </a:moveTo>
                  <a:lnTo>
                    <a:pt x="28000" y="33472"/>
                  </a:lnTo>
                  <a:cubicBezTo>
                    <a:pt x="28000" y="33472"/>
                    <a:pt x="11265" y="33472"/>
                    <a:pt x="4828" y="23495"/>
                  </a:cubicBezTo>
                  <a:lnTo>
                    <a:pt x="4828" y="4828"/>
                  </a:lnTo>
                  <a:lnTo>
                    <a:pt x="42483" y="4828"/>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93" name="Freeform: Shape 646">
              <a:extLst>
                <a:ext uri="{FF2B5EF4-FFF2-40B4-BE49-F238E27FC236}">
                  <a16:creationId xmlns:a16="http://schemas.microsoft.com/office/drawing/2014/main" id="{82A4AF83-A5F0-DF44-A943-011043D4E434}"/>
                </a:ext>
              </a:extLst>
            </p:cNvPr>
            <p:cNvSpPr/>
            <p:nvPr/>
          </p:nvSpPr>
          <p:spPr>
            <a:xfrm>
              <a:off x="16249745" y="3447108"/>
              <a:ext cx="331500" cy="241383"/>
            </a:xfrm>
            <a:custGeom>
              <a:avLst/>
              <a:gdLst>
                <a:gd name="connsiteX0" fmla="*/ 327638 w 331499"/>
                <a:gd name="connsiteY0" fmla="*/ 93335 h 241383"/>
                <a:gd name="connsiteX1" fmla="*/ 327638 w 331499"/>
                <a:gd name="connsiteY1" fmla="*/ 12552 h 241383"/>
                <a:gd name="connsiteX2" fmla="*/ 319913 w 331499"/>
                <a:gd name="connsiteY2" fmla="*/ 4828 h 241383"/>
                <a:gd name="connsiteX3" fmla="*/ 12552 w 331499"/>
                <a:gd name="connsiteY3" fmla="*/ 4828 h 241383"/>
                <a:gd name="connsiteX4" fmla="*/ 4828 w 331499"/>
                <a:gd name="connsiteY4" fmla="*/ 12552 h 241383"/>
                <a:gd name="connsiteX5" fmla="*/ 4828 w 331499"/>
                <a:gd name="connsiteY5" fmla="*/ 232050 h 241383"/>
                <a:gd name="connsiteX6" fmla="*/ 12552 w 331499"/>
                <a:gd name="connsiteY6" fmla="*/ 239774 h 241383"/>
                <a:gd name="connsiteX7" fmla="*/ 255223 w 331499"/>
                <a:gd name="connsiteY7" fmla="*/ 239774 h 24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99" h="241383">
                  <a:moveTo>
                    <a:pt x="327638" y="93335"/>
                  </a:moveTo>
                  <a:lnTo>
                    <a:pt x="327638" y="12552"/>
                  </a:lnTo>
                  <a:cubicBezTo>
                    <a:pt x="327638" y="8046"/>
                    <a:pt x="324097" y="4828"/>
                    <a:pt x="319913" y="4828"/>
                  </a:cubicBezTo>
                  <a:lnTo>
                    <a:pt x="12552" y="4828"/>
                  </a:lnTo>
                  <a:cubicBezTo>
                    <a:pt x="8046" y="4828"/>
                    <a:pt x="4828" y="8368"/>
                    <a:pt x="4828" y="12552"/>
                  </a:cubicBezTo>
                  <a:lnTo>
                    <a:pt x="4828" y="232050"/>
                  </a:lnTo>
                  <a:cubicBezTo>
                    <a:pt x="4828" y="236556"/>
                    <a:pt x="8368" y="239774"/>
                    <a:pt x="12552" y="239774"/>
                  </a:cubicBezTo>
                  <a:lnTo>
                    <a:pt x="255223" y="239774"/>
                  </a:lnTo>
                </a:path>
              </a:pathLst>
            </a:custGeom>
            <a:noFill/>
            <a:ln w="19050" cap="flat">
              <a:solidFill>
                <a:schemeClr val="tx1"/>
              </a:solidFill>
              <a:prstDash val="solid"/>
              <a:round/>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794" name="Freeform: Shape 647">
              <a:extLst>
                <a:ext uri="{FF2B5EF4-FFF2-40B4-BE49-F238E27FC236}">
                  <a16:creationId xmlns:a16="http://schemas.microsoft.com/office/drawing/2014/main" id="{FB634A7B-F1E3-544B-B679-319C9DC57126}"/>
                </a:ext>
              </a:extLst>
            </p:cNvPr>
            <p:cNvSpPr/>
            <p:nvPr/>
          </p:nvSpPr>
          <p:spPr>
            <a:xfrm>
              <a:off x="16267296" y="3425256"/>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795" name="Freeform: Shape 648">
              <a:extLst>
                <a:ext uri="{FF2B5EF4-FFF2-40B4-BE49-F238E27FC236}">
                  <a16:creationId xmlns:a16="http://schemas.microsoft.com/office/drawing/2014/main" id="{A99116B5-6874-8246-98C4-79C54228E34F}"/>
                </a:ext>
              </a:extLst>
            </p:cNvPr>
            <p:cNvSpPr/>
            <p:nvPr/>
          </p:nvSpPr>
          <p:spPr>
            <a:xfrm>
              <a:off x="16238773" y="3385466"/>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796" name="Freeform: Shape 649">
              <a:extLst>
                <a:ext uri="{FF2B5EF4-FFF2-40B4-BE49-F238E27FC236}">
                  <a16:creationId xmlns:a16="http://schemas.microsoft.com/office/drawing/2014/main" id="{42EE83D4-8755-5C40-98C2-42B42256E69C}"/>
                </a:ext>
              </a:extLst>
            </p:cNvPr>
            <p:cNvSpPr/>
            <p:nvPr/>
          </p:nvSpPr>
          <p:spPr>
            <a:xfrm>
              <a:off x="16278276" y="3342270"/>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797" name="Freeform: Shape 650">
              <a:extLst>
                <a:ext uri="{FF2B5EF4-FFF2-40B4-BE49-F238E27FC236}">
                  <a16:creationId xmlns:a16="http://schemas.microsoft.com/office/drawing/2014/main" id="{F8FCBA8E-213A-3940-9BF8-201E42E68E30}"/>
                </a:ext>
              </a:extLst>
            </p:cNvPr>
            <p:cNvSpPr/>
            <p:nvPr/>
          </p:nvSpPr>
          <p:spPr>
            <a:xfrm>
              <a:off x="16128616" y="3322519"/>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798" name="Freeform: Shape 651">
              <a:extLst>
                <a:ext uri="{FF2B5EF4-FFF2-40B4-BE49-F238E27FC236}">
                  <a16:creationId xmlns:a16="http://schemas.microsoft.com/office/drawing/2014/main" id="{B4C0F818-FA4F-9F48-BA5A-210DA15A24C4}"/>
                </a:ext>
              </a:extLst>
            </p:cNvPr>
            <p:cNvSpPr/>
            <p:nvPr/>
          </p:nvSpPr>
          <p:spPr>
            <a:xfrm>
              <a:off x="16310091" y="3408172"/>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799" name="Freeform: Shape 652">
              <a:extLst>
                <a:ext uri="{FF2B5EF4-FFF2-40B4-BE49-F238E27FC236}">
                  <a16:creationId xmlns:a16="http://schemas.microsoft.com/office/drawing/2014/main" id="{31E94DEA-0FDC-F049-A6A0-D0C6997A9C89}"/>
                </a:ext>
              </a:extLst>
            </p:cNvPr>
            <p:cNvSpPr/>
            <p:nvPr/>
          </p:nvSpPr>
          <p:spPr>
            <a:xfrm>
              <a:off x="16211922" y="3429238"/>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800" name="Freeform: Shape 653">
              <a:extLst>
                <a:ext uri="{FF2B5EF4-FFF2-40B4-BE49-F238E27FC236}">
                  <a16:creationId xmlns:a16="http://schemas.microsoft.com/office/drawing/2014/main" id="{1B4675AA-8B66-2148-A3DD-D4A65ABBA0A5}"/>
                </a:ext>
              </a:extLst>
            </p:cNvPr>
            <p:cNvSpPr/>
            <p:nvPr/>
          </p:nvSpPr>
          <p:spPr>
            <a:xfrm>
              <a:off x="16205476" y="3495108"/>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801" name="Freeform: Shape 654">
              <a:extLst>
                <a:ext uri="{FF2B5EF4-FFF2-40B4-BE49-F238E27FC236}">
                  <a16:creationId xmlns:a16="http://schemas.microsoft.com/office/drawing/2014/main" id="{0D922069-E7C8-7345-9133-904CD11A8BC9}"/>
                </a:ext>
              </a:extLst>
            </p:cNvPr>
            <p:cNvSpPr/>
            <p:nvPr/>
          </p:nvSpPr>
          <p:spPr>
            <a:xfrm>
              <a:off x="16161959" y="3455605"/>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802" name="Freeform: Shape 655">
              <a:extLst>
                <a:ext uri="{FF2B5EF4-FFF2-40B4-BE49-F238E27FC236}">
                  <a16:creationId xmlns:a16="http://schemas.microsoft.com/office/drawing/2014/main" id="{E167F85E-F0AA-7743-8B7D-5575CB7D312F}"/>
                </a:ext>
              </a:extLst>
            </p:cNvPr>
            <p:cNvSpPr/>
            <p:nvPr/>
          </p:nvSpPr>
          <p:spPr>
            <a:xfrm>
              <a:off x="16185093" y="3381569"/>
              <a:ext cx="28966" cy="28966"/>
            </a:xfrm>
            <a:custGeom>
              <a:avLst/>
              <a:gdLst>
                <a:gd name="connsiteX0" fmla="*/ 25104 w 28966"/>
                <a:gd name="connsiteY0" fmla="*/ 25104 h 28966"/>
                <a:gd name="connsiteX1" fmla="*/ 4828 w 28966"/>
                <a:gd name="connsiteY1" fmla="*/ 25104 h 28966"/>
                <a:gd name="connsiteX2" fmla="*/ 4828 w 28966"/>
                <a:gd name="connsiteY2" fmla="*/ 4828 h 28966"/>
                <a:gd name="connsiteX3" fmla="*/ 25104 w 28966"/>
                <a:gd name="connsiteY3" fmla="*/ 4828 h 28966"/>
              </a:gdLst>
              <a:ahLst/>
              <a:cxnLst>
                <a:cxn ang="0">
                  <a:pos x="connsiteX0" y="connsiteY0"/>
                </a:cxn>
                <a:cxn ang="0">
                  <a:pos x="connsiteX1" y="connsiteY1"/>
                </a:cxn>
                <a:cxn ang="0">
                  <a:pos x="connsiteX2" y="connsiteY2"/>
                </a:cxn>
                <a:cxn ang="0">
                  <a:pos x="connsiteX3" y="connsiteY3"/>
                </a:cxn>
              </a:cxnLst>
              <a:rect l="l" t="t" r="r" b="b"/>
              <a:pathLst>
                <a:path w="28966" h="28966">
                  <a:moveTo>
                    <a:pt x="25104" y="25104"/>
                  </a:moveTo>
                  <a:lnTo>
                    <a:pt x="4828" y="25104"/>
                  </a:lnTo>
                  <a:lnTo>
                    <a:pt x="4828" y="4828"/>
                  </a:lnTo>
                  <a:lnTo>
                    <a:pt x="25104" y="4828"/>
                  </a:lnTo>
                  <a:close/>
                </a:path>
              </a:pathLst>
            </a:custGeom>
            <a:noFill/>
            <a:ln w="19050" cap="flat">
              <a:solidFill>
                <a:srgbClr val="A166FF"/>
              </a:solidFill>
              <a:prstDash val="solid"/>
              <a:round/>
            </a:ln>
          </p:spPr>
          <p:txBody>
            <a:bodyPr rtlCol="0" anchor="ctr"/>
            <a:lstStyle/>
            <a:p>
              <a:pPr defTabSz="609576">
                <a:buClrTx/>
                <a:defRPr/>
              </a:pPr>
              <a:endParaRPr lang="en-US" sz="2400" kern="1200" dirty="0">
                <a:solidFill>
                  <a:srgbClr val="FF9900"/>
                </a:solidFill>
                <a:latin typeface="Arial" panose="020B0604020202020204" pitchFamily="34" charset="0"/>
                <a:ea typeface="+mn-ea"/>
                <a:cs typeface="Arial" panose="020B0604020202020204" pitchFamily="34" charset="0"/>
              </a:endParaRPr>
            </a:p>
          </p:txBody>
        </p:sp>
        <p:sp>
          <p:nvSpPr>
            <p:cNvPr id="803" name="Freeform: Shape 656">
              <a:extLst>
                <a:ext uri="{FF2B5EF4-FFF2-40B4-BE49-F238E27FC236}">
                  <a16:creationId xmlns:a16="http://schemas.microsoft.com/office/drawing/2014/main" id="{ECF33A4C-B595-8840-B073-B54154103040}"/>
                </a:ext>
              </a:extLst>
            </p:cNvPr>
            <p:cNvSpPr/>
            <p:nvPr/>
          </p:nvSpPr>
          <p:spPr>
            <a:xfrm>
              <a:off x="16330367" y="3509707"/>
              <a:ext cx="80461" cy="9655"/>
            </a:xfrm>
            <a:custGeom>
              <a:avLst/>
              <a:gdLst>
                <a:gd name="connsiteX0" fmla="*/ 2414 w 80461"/>
                <a:gd name="connsiteY0" fmla="*/ 2414 h 9655"/>
                <a:gd name="connsiteX1" fmla="*/ 78691 w 80461"/>
                <a:gd name="connsiteY1" fmla="*/ 2414 h 9655"/>
                <a:gd name="connsiteX2" fmla="*/ 78691 w 80461"/>
                <a:gd name="connsiteY2" fmla="*/ 8207 h 9655"/>
                <a:gd name="connsiteX3" fmla="*/ 2414 w 80461"/>
                <a:gd name="connsiteY3" fmla="*/ 8207 h 9655"/>
              </a:gdLst>
              <a:ahLst/>
              <a:cxnLst>
                <a:cxn ang="0">
                  <a:pos x="connsiteX0" y="connsiteY0"/>
                </a:cxn>
                <a:cxn ang="0">
                  <a:pos x="connsiteX1" y="connsiteY1"/>
                </a:cxn>
                <a:cxn ang="0">
                  <a:pos x="connsiteX2" y="connsiteY2"/>
                </a:cxn>
                <a:cxn ang="0">
                  <a:pos x="connsiteX3" y="connsiteY3"/>
                </a:cxn>
              </a:cxnLst>
              <a:rect l="l" t="t" r="r" b="b"/>
              <a:pathLst>
                <a:path w="80461" h="9655">
                  <a:moveTo>
                    <a:pt x="2414" y="2414"/>
                  </a:moveTo>
                  <a:lnTo>
                    <a:pt x="78691" y="2414"/>
                  </a:lnTo>
                  <a:lnTo>
                    <a:pt x="78691"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04" name="Freeform: Shape 657">
              <a:extLst>
                <a:ext uri="{FF2B5EF4-FFF2-40B4-BE49-F238E27FC236}">
                  <a16:creationId xmlns:a16="http://schemas.microsoft.com/office/drawing/2014/main" id="{DB084B33-52B1-8849-9646-CAD6022AA47D}"/>
                </a:ext>
              </a:extLst>
            </p:cNvPr>
            <p:cNvSpPr/>
            <p:nvPr/>
          </p:nvSpPr>
          <p:spPr>
            <a:xfrm>
              <a:off x="16414728" y="3509506"/>
              <a:ext cx="57932" cy="9655"/>
            </a:xfrm>
            <a:custGeom>
              <a:avLst/>
              <a:gdLst>
                <a:gd name="connsiteX0" fmla="*/ 57771 w 57932"/>
                <a:gd name="connsiteY0" fmla="*/ 8207 h 9655"/>
                <a:gd name="connsiteX1" fmla="*/ 2414 w 57932"/>
                <a:gd name="connsiteY1" fmla="*/ 8207 h 9655"/>
                <a:gd name="connsiteX2" fmla="*/ 2414 w 57932"/>
                <a:gd name="connsiteY2" fmla="*/ 2414 h 9655"/>
                <a:gd name="connsiteX3" fmla="*/ 57771 w 57932"/>
                <a:gd name="connsiteY3" fmla="*/ 2414 h 9655"/>
              </a:gdLst>
              <a:ahLst/>
              <a:cxnLst>
                <a:cxn ang="0">
                  <a:pos x="connsiteX0" y="connsiteY0"/>
                </a:cxn>
                <a:cxn ang="0">
                  <a:pos x="connsiteX1" y="connsiteY1"/>
                </a:cxn>
                <a:cxn ang="0">
                  <a:pos x="connsiteX2" y="connsiteY2"/>
                </a:cxn>
                <a:cxn ang="0">
                  <a:pos x="connsiteX3" y="connsiteY3"/>
                </a:cxn>
              </a:cxnLst>
              <a:rect l="l" t="t" r="r" b="b"/>
              <a:pathLst>
                <a:path w="57932" h="9655">
                  <a:moveTo>
                    <a:pt x="57771" y="8207"/>
                  </a:moveTo>
                  <a:lnTo>
                    <a:pt x="2414" y="8207"/>
                  </a:lnTo>
                  <a:lnTo>
                    <a:pt x="2414" y="2414"/>
                  </a:lnTo>
                  <a:lnTo>
                    <a:pt x="57771" y="2414"/>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05" name="Freeform: Shape 658">
              <a:extLst>
                <a:ext uri="{FF2B5EF4-FFF2-40B4-BE49-F238E27FC236}">
                  <a16:creationId xmlns:a16="http://schemas.microsoft.com/office/drawing/2014/main" id="{AC0D7739-77D9-8940-9843-D4B2B4517F5C}"/>
                </a:ext>
              </a:extLst>
            </p:cNvPr>
            <p:cNvSpPr/>
            <p:nvPr/>
          </p:nvSpPr>
          <p:spPr>
            <a:xfrm>
              <a:off x="16350322" y="3535776"/>
              <a:ext cx="106209" cy="9655"/>
            </a:xfrm>
            <a:custGeom>
              <a:avLst/>
              <a:gdLst>
                <a:gd name="connsiteX0" fmla="*/ 2414 w 106208"/>
                <a:gd name="connsiteY0" fmla="*/ 2414 h 9655"/>
                <a:gd name="connsiteX1" fmla="*/ 104760 w 106208"/>
                <a:gd name="connsiteY1" fmla="*/ 2414 h 9655"/>
                <a:gd name="connsiteX2" fmla="*/ 104760 w 106208"/>
                <a:gd name="connsiteY2" fmla="*/ 8207 h 9655"/>
                <a:gd name="connsiteX3" fmla="*/ 2414 w 106208"/>
                <a:gd name="connsiteY3" fmla="*/ 8207 h 9655"/>
              </a:gdLst>
              <a:ahLst/>
              <a:cxnLst>
                <a:cxn ang="0">
                  <a:pos x="connsiteX0" y="connsiteY0"/>
                </a:cxn>
                <a:cxn ang="0">
                  <a:pos x="connsiteX1" y="connsiteY1"/>
                </a:cxn>
                <a:cxn ang="0">
                  <a:pos x="connsiteX2" y="connsiteY2"/>
                </a:cxn>
                <a:cxn ang="0">
                  <a:pos x="connsiteX3" y="connsiteY3"/>
                </a:cxn>
              </a:cxnLst>
              <a:rect l="l" t="t" r="r" b="b"/>
              <a:pathLst>
                <a:path w="106208" h="9655">
                  <a:moveTo>
                    <a:pt x="2414" y="2414"/>
                  </a:moveTo>
                  <a:lnTo>
                    <a:pt x="104760" y="2414"/>
                  </a:lnTo>
                  <a:lnTo>
                    <a:pt x="104760"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06" name="Freeform: Shape 659">
              <a:extLst>
                <a:ext uri="{FF2B5EF4-FFF2-40B4-BE49-F238E27FC236}">
                  <a16:creationId xmlns:a16="http://schemas.microsoft.com/office/drawing/2014/main" id="{8E4ED492-D8F0-2C44-ACCD-5BC6DFCBC175}"/>
                </a:ext>
              </a:extLst>
            </p:cNvPr>
            <p:cNvSpPr/>
            <p:nvPr/>
          </p:nvSpPr>
          <p:spPr>
            <a:xfrm>
              <a:off x="16494739" y="3536044"/>
              <a:ext cx="35403" cy="9655"/>
            </a:xfrm>
            <a:custGeom>
              <a:avLst/>
              <a:gdLst>
                <a:gd name="connsiteX0" fmla="*/ 33955 w 35402"/>
                <a:gd name="connsiteY0" fmla="*/ 8207 h 9655"/>
                <a:gd name="connsiteX1" fmla="*/ 2414 w 35402"/>
                <a:gd name="connsiteY1" fmla="*/ 8207 h 9655"/>
                <a:gd name="connsiteX2" fmla="*/ 2414 w 35402"/>
                <a:gd name="connsiteY2" fmla="*/ 2414 h 9655"/>
                <a:gd name="connsiteX3" fmla="*/ 33955 w 35402"/>
                <a:gd name="connsiteY3" fmla="*/ 2414 h 9655"/>
              </a:gdLst>
              <a:ahLst/>
              <a:cxnLst>
                <a:cxn ang="0">
                  <a:pos x="connsiteX0" y="connsiteY0"/>
                </a:cxn>
                <a:cxn ang="0">
                  <a:pos x="connsiteX1" y="connsiteY1"/>
                </a:cxn>
                <a:cxn ang="0">
                  <a:pos x="connsiteX2" y="connsiteY2"/>
                </a:cxn>
                <a:cxn ang="0">
                  <a:pos x="connsiteX3" y="connsiteY3"/>
                </a:cxn>
              </a:cxnLst>
              <a:rect l="l" t="t" r="r" b="b"/>
              <a:pathLst>
                <a:path w="35402" h="9655">
                  <a:moveTo>
                    <a:pt x="33955" y="8207"/>
                  </a:moveTo>
                  <a:lnTo>
                    <a:pt x="2414" y="8207"/>
                  </a:lnTo>
                  <a:lnTo>
                    <a:pt x="2414" y="2414"/>
                  </a:lnTo>
                  <a:lnTo>
                    <a:pt x="33955" y="2414"/>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07" name="Freeform: Shape 660">
              <a:extLst>
                <a:ext uri="{FF2B5EF4-FFF2-40B4-BE49-F238E27FC236}">
                  <a16:creationId xmlns:a16="http://schemas.microsoft.com/office/drawing/2014/main" id="{421C9E40-7200-664A-B07A-D719644B6A6C}"/>
                </a:ext>
              </a:extLst>
            </p:cNvPr>
            <p:cNvSpPr/>
            <p:nvPr/>
          </p:nvSpPr>
          <p:spPr>
            <a:xfrm>
              <a:off x="16457174" y="3535776"/>
              <a:ext cx="35403" cy="9655"/>
            </a:xfrm>
            <a:custGeom>
              <a:avLst/>
              <a:gdLst>
                <a:gd name="connsiteX0" fmla="*/ 2414 w 35402"/>
                <a:gd name="connsiteY0" fmla="*/ 2414 h 9655"/>
                <a:gd name="connsiteX1" fmla="*/ 34598 w 35402"/>
                <a:gd name="connsiteY1" fmla="*/ 2414 h 9655"/>
                <a:gd name="connsiteX2" fmla="*/ 34598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598" y="2414"/>
                  </a:lnTo>
                  <a:lnTo>
                    <a:pt x="3459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08" name="Freeform: Shape 661">
              <a:extLst>
                <a:ext uri="{FF2B5EF4-FFF2-40B4-BE49-F238E27FC236}">
                  <a16:creationId xmlns:a16="http://schemas.microsoft.com/office/drawing/2014/main" id="{45374D37-E526-BA4B-8DCB-84CD2B52B107}"/>
                </a:ext>
              </a:extLst>
            </p:cNvPr>
            <p:cNvSpPr/>
            <p:nvPr/>
          </p:nvSpPr>
          <p:spPr>
            <a:xfrm>
              <a:off x="16384437" y="3562167"/>
              <a:ext cx="93335" cy="9655"/>
            </a:xfrm>
            <a:custGeom>
              <a:avLst/>
              <a:gdLst>
                <a:gd name="connsiteX0" fmla="*/ 2414 w 93334"/>
                <a:gd name="connsiteY0" fmla="*/ 2414 h 9655"/>
                <a:gd name="connsiteX1" fmla="*/ 92208 w 93334"/>
                <a:gd name="connsiteY1" fmla="*/ 2414 h 9655"/>
                <a:gd name="connsiteX2" fmla="*/ 92208 w 93334"/>
                <a:gd name="connsiteY2" fmla="*/ 8207 h 9655"/>
                <a:gd name="connsiteX3" fmla="*/ 2414 w 93334"/>
                <a:gd name="connsiteY3" fmla="*/ 8207 h 9655"/>
              </a:gdLst>
              <a:ahLst/>
              <a:cxnLst>
                <a:cxn ang="0">
                  <a:pos x="connsiteX0" y="connsiteY0"/>
                </a:cxn>
                <a:cxn ang="0">
                  <a:pos x="connsiteX1" y="connsiteY1"/>
                </a:cxn>
                <a:cxn ang="0">
                  <a:pos x="connsiteX2" y="connsiteY2"/>
                </a:cxn>
                <a:cxn ang="0">
                  <a:pos x="connsiteX3" y="connsiteY3"/>
                </a:cxn>
              </a:cxnLst>
              <a:rect l="l" t="t" r="r" b="b"/>
              <a:pathLst>
                <a:path w="93334" h="9655">
                  <a:moveTo>
                    <a:pt x="2414" y="2414"/>
                  </a:moveTo>
                  <a:lnTo>
                    <a:pt x="92208" y="2414"/>
                  </a:lnTo>
                  <a:lnTo>
                    <a:pt x="92208"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09" name="Freeform: Shape 662">
              <a:extLst>
                <a:ext uri="{FF2B5EF4-FFF2-40B4-BE49-F238E27FC236}">
                  <a16:creationId xmlns:a16="http://schemas.microsoft.com/office/drawing/2014/main" id="{72D79731-9FDE-D041-880D-F46AA4952E3E}"/>
                </a:ext>
              </a:extLst>
            </p:cNvPr>
            <p:cNvSpPr/>
            <p:nvPr/>
          </p:nvSpPr>
          <p:spPr>
            <a:xfrm>
              <a:off x="16359778" y="3562258"/>
              <a:ext cx="22529" cy="9655"/>
            </a:xfrm>
            <a:custGeom>
              <a:avLst/>
              <a:gdLst>
                <a:gd name="connsiteX0" fmla="*/ 21081 w 22529"/>
                <a:gd name="connsiteY0" fmla="*/ 8207 h 9655"/>
                <a:gd name="connsiteX1" fmla="*/ 2414 w 22529"/>
                <a:gd name="connsiteY1" fmla="*/ 8207 h 9655"/>
                <a:gd name="connsiteX2" fmla="*/ 2414 w 22529"/>
                <a:gd name="connsiteY2" fmla="*/ 2414 h 9655"/>
                <a:gd name="connsiteX3" fmla="*/ 21081 w 22529"/>
                <a:gd name="connsiteY3" fmla="*/ 2414 h 9655"/>
              </a:gdLst>
              <a:ahLst/>
              <a:cxnLst>
                <a:cxn ang="0">
                  <a:pos x="connsiteX0" y="connsiteY0"/>
                </a:cxn>
                <a:cxn ang="0">
                  <a:pos x="connsiteX1" y="connsiteY1"/>
                </a:cxn>
                <a:cxn ang="0">
                  <a:pos x="connsiteX2" y="connsiteY2"/>
                </a:cxn>
                <a:cxn ang="0">
                  <a:pos x="connsiteX3" y="connsiteY3"/>
                </a:cxn>
              </a:cxnLst>
              <a:rect l="l" t="t" r="r" b="b"/>
              <a:pathLst>
                <a:path w="22529" h="9655">
                  <a:moveTo>
                    <a:pt x="21081" y="8207"/>
                  </a:moveTo>
                  <a:lnTo>
                    <a:pt x="2414" y="8207"/>
                  </a:lnTo>
                  <a:lnTo>
                    <a:pt x="2414" y="2414"/>
                  </a:lnTo>
                  <a:lnTo>
                    <a:pt x="21081" y="2414"/>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0" name="Freeform: Shape 663">
              <a:extLst>
                <a:ext uri="{FF2B5EF4-FFF2-40B4-BE49-F238E27FC236}">
                  <a16:creationId xmlns:a16="http://schemas.microsoft.com/office/drawing/2014/main" id="{33EFF80C-B811-A744-9E83-76E8ED33D960}"/>
                </a:ext>
              </a:extLst>
            </p:cNvPr>
            <p:cNvSpPr/>
            <p:nvPr/>
          </p:nvSpPr>
          <p:spPr>
            <a:xfrm>
              <a:off x="16330367" y="3582444"/>
              <a:ext cx="64369" cy="9655"/>
            </a:xfrm>
            <a:custGeom>
              <a:avLst/>
              <a:gdLst>
                <a:gd name="connsiteX0" fmla="*/ 2414 w 64368"/>
                <a:gd name="connsiteY0" fmla="*/ 2414 h 9655"/>
                <a:gd name="connsiteX1" fmla="*/ 63564 w 64368"/>
                <a:gd name="connsiteY1" fmla="*/ 2414 h 9655"/>
                <a:gd name="connsiteX2" fmla="*/ 63564 w 64368"/>
                <a:gd name="connsiteY2" fmla="*/ 8207 h 9655"/>
                <a:gd name="connsiteX3" fmla="*/ 2414 w 64368"/>
                <a:gd name="connsiteY3" fmla="*/ 8207 h 9655"/>
              </a:gdLst>
              <a:ahLst/>
              <a:cxnLst>
                <a:cxn ang="0">
                  <a:pos x="connsiteX0" y="connsiteY0"/>
                </a:cxn>
                <a:cxn ang="0">
                  <a:pos x="connsiteX1" y="connsiteY1"/>
                </a:cxn>
                <a:cxn ang="0">
                  <a:pos x="connsiteX2" y="connsiteY2"/>
                </a:cxn>
                <a:cxn ang="0">
                  <a:pos x="connsiteX3" y="connsiteY3"/>
                </a:cxn>
              </a:cxnLst>
              <a:rect l="l" t="t" r="r" b="b"/>
              <a:pathLst>
                <a:path w="64368" h="9655">
                  <a:moveTo>
                    <a:pt x="2414" y="2414"/>
                  </a:moveTo>
                  <a:lnTo>
                    <a:pt x="63564" y="2414"/>
                  </a:lnTo>
                  <a:lnTo>
                    <a:pt x="6356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1" name="Freeform: Shape 664">
              <a:extLst>
                <a:ext uri="{FF2B5EF4-FFF2-40B4-BE49-F238E27FC236}">
                  <a16:creationId xmlns:a16="http://schemas.microsoft.com/office/drawing/2014/main" id="{23FA5CC2-FF2C-464F-A226-4766B9B930FE}"/>
                </a:ext>
              </a:extLst>
            </p:cNvPr>
            <p:cNvSpPr/>
            <p:nvPr/>
          </p:nvSpPr>
          <p:spPr>
            <a:xfrm>
              <a:off x="16396346" y="3582444"/>
              <a:ext cx="25748" cy="9655"/>
            </a:xfrm>
            <a:custGeom>
              <a:avLst/>
              <a:gdLst>
                <a:gd name="connsiteX0" fmla="*/ 2414 w 25747"/>
                <a:gd name="connsiteY0" fmla="*/ 2414 h 9655"/>
                <a:gd name="connsiteX1" fmla="*/ 23334 w 25747"/>
                <a:gd name="connsiteY1" fmla="*/ 2414 h 9655"/>
                <a:gd name="connsiteX2" fmla="*/ 23334 w 25747"/>
                <a:gd name="connsiteY2" fmla="*/ 8207 h 9655"/>
                <a:gd name="connsiteX3" fmla="*/ 2414 w 25747"/>
                <a:gd name="connsiteY3" fmla="*/ 8207 h 9655"/>
              </a:gdLst>
              <a:ahLst/>
              <a:cxnLst>
                <a:cxn ang="0">
                  <a:pos x="connsiteX0" y="connsiteY0"/>
                </a:cxn>
                <a:cxn ang="0">
                  <a:pos x="connsiteX1" y="connsiteY1"/>
                </a:cxn>
                <a:cxn ang="0">
                  <a:pos x="connsiteX2" y="connsiteY2"/>
                </a:cxn>
                <a:cxn ang="0">
                  <a:pos x="connsiteX3" y="connsiteY3"/>
                </a:cxn>
              </a:cxnLst>
              <a:rect l="l" t="t" r="r" b="b"/>
              <a:pathLst>
                <a:path w="25747" h="9655">
                  <a:moveTo>
                    <a:pt x="2414" y="2414"/>
                  </a:moveTo>
                  <a:lnTo>
                    <a:pt x="23334" y="2414"/>
                  </a:lnTo>
                  <a:lnTo>
                    <a:pt x="23334"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2" name="Freeform: Shape 665">
              <a:extLst>
                <a:ext uri="{FF2B5EF4-FFF2-40B4-BE49-F238E27FC236}">
                  <a16:creationId xmlns:a16="http://schemas.microsoft.com/office/drawing/2014/main" id="{4EB476B1-FDB3-5E46-8547-BBB1885A7E79}"/>
                </a:ext>
              </a:extLst>
            </p:cNvPr>
            <p:cNvSpPr/>
            <p:nvPr/>
          </p:nvSpPr>
          <p:spPr>
            <a:xfrm>
              <a:off x="16423059" y="3582444"/>
              <a:ext cx="86898" cy="9655"/>
            </a:xfrm>
            <a:custGeom>
              <a:avLst/>
              <a:gdLst>
                <a:gd name="connsiteX0" fmla="*/ 2414 w 86898"/>
                <a:gd name="connsiteY0" fmla="*/ 2414 h 9655"/>
                <a:gd name="connsiteX1" fmla="*/ 86093 w 86898"/>
                <a:gd name="connsiteY1" fmla="*/ 2414 h 9655"/>
                <a:gd name="connsiteX2" fmla="*/ 86093 w 86898"/>
                <a:gd name="connsiteY2" fmla="*/ 8207 h 9655"/>
                <a:gd name="connsiteX3" fmla="*/ 2414 w 86898"/>
                <a:gd name="connsiteY3" fmla="*/ 8207 h 9655"/>
              </a:gdLst>
              <a:ahLst/>
              <a:cxnLst>
                <a:cxn ang="0">
                  <a:pos x="connsiteX0" y="connsiteY0"/>
                </a:cxn>
                <a:cxn ang="0">
                  <a:pos x="connsiteX1" y="connsiteY1"/>
                </a:cxn>
                <a:cxn ang="0">
                  <a:pos x="connsiteX2" y="connsiteY2"/>
                </a:cxn>
                <a:cxn ang="0">
                  <a:pos x="connsiteX3" y="connsiteY3"/>
                </a:cxn>
              </a:cxnLst>
              <a:rect l="l" t="t" r="r" b="b"/>
              <a:pathLst>
                <a:path w="86898" h="9655">
                  <a:moveTo>
                    <a:pt x="2414" y="2414"/>
                  </a:moveTo>
                  <a:lnTo>
                    <a:pt x="86093" y="2414"/>
                  </a:lnTo>
                  <a:lnTo>
                    <a:pt x="86093"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3" name="Freeform: Shape 666">
              <a:extLst>
                <a:ext uri="{FF2B5EF4-FFF2-40B4-BE49-F238E27FC236}">
                  <a16:creationId xmlns:a16="http://schemas.microsoft.com/office/drawing/2014/main" id="{ACE008B7-12EF-9E4F-B641-CA1AB5CFA2E3}"/>
                </a:ext>
              </a:extLst>
            </p:cNvPr>
            <p:cNvSpPr/>
            <p:nvPr/>
          </p:nvSpPr>
          <p:spPr>
            <a:xfrm>
              <a:off x="16350322" y="3608835"/>
              <a:ext cx="35403" cy="9655"/>
            </a:xfrm>
            <a:custGeom>
              <a:avLst/>
              <a:gdLst>
                <a:gd name="connsiteX0" fmla="*/ 2414 w 35402"/>
                <a:gd name="connsiteY0" fmla="*/ 2414 h 9655"/>
                <a:gd name="connsiteX1" fmla="*/ 34276 w 35402"/>
                <a:gd name="connsiteY1" fmla="*/ 2414 h 9655"/>
                <a:gd name="connsiteX2" fmla="*/ 34276 w 35402"/>
                <a:gd name="connsiteY2" fmla="*/ 8207 h 9655"/>
                <a:gd name="connsiteX3" fmla="*/ 2414 w 35402"/>
                <a:gd name="connsiteY3" fmla="*/ 8207 h 9655"/>
              </a:gdLst>
              <a:ahLst/>
              <a:cxnLst>
                <a:cxn ang="0">
                  <a:pos x="connsiteX0" y="connsiteY0"/>
                </a:cxn>
                <a:cxn ang="0">
                  <a:pos x="connsiteX1" y="connsiteY1"/>
                </a:cxn>
                <a:cxn ang="0">
                  <a:pos x="connsiteX2" y="connsiteY2"/>
                </a:cxn>
                <a:cxn ang="0">
                  <a:pos x="connsiteX3" y="connsiteY3"/>
                </a:cxn>
              </a:cxnLst>
              <a:rect l="l" t="t" r="r" b="b"/>
              <a:pathLst>
                <a:path w="35402" h="9655">
                  <a:moveTo>
                    <a:pt x="2414" y="2414"/>
                  </a:moveTo>
                  <a:lnTo>
                    <a:pt x="34276" y="2414"/>
                  </a:lnTo>
                  <a:lnTo>
                    <a:pt x="34276" y="8207"/>
                  </a:lnTo>
                  <a:lnTo>
                    <a:pt x="2414" y="8207"/>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4" name="Freeform: Shape 667">
              <a:extLst>
                <a:ext uri="{FF2B5EF4-FFF2-40B4-BE49-F238E27FC236}">
                  <a16:creationId xmlns:a16="http://schemas.microsoft.com/office/drawing/2014/main" id="{7BA8E4F7-FC65-9344-9EBF-CDD76B433B5E}"/>
                </a:ext>
              </a:extLst>
            </p:cNvPr>
            <p:cNvSpPr/>
            <p:nvPr/>
          </p:nvSpPr>
          <p:spPr>
            <a:xfrm>
              <a:off x="16391529" y="3608927"/>
              <a:ext cx="77243" cy="9655"/>
            </a:xfrm>
            <a:custGeom>
              <a:avLst/>
              <a:gdLst>
                <a:gd name="connsiteX0" fmla="*/ 77725 w 77242"/>
                <a:gd name="connsiteY0" fmla="*/ 8207 h 9655"/>
                <a:gd name="connsiteX1" fmla="*/ 2414 w 77242"/>
                <a:gd name="connsiteY1" fmla="*/ 8207 h 9655"/>
                <a:gd name="connsiteX2" fmla="*/ 2414 w 77242"/>
                <a:gd name="connsiteY2" fmla="*/ 2414 h 9655"/>
                <a:gd name="connsiteX3" fmla="*/ 77725 w 77242"/>
                <a:gd name="connsiteY3" fmla="*/ 2414 h 9655"/>
              </a:gdLst>
              <a:ahLst/>
              <a:cxnLst>
                <a:cxn ang="0">
                  <a:pos x="connsiteX0" y="connsiteY0"/>
                </a:cxn>
                <a:cxn ang="0">
                  <a:pos x="connsiteX1" y="connsiteY1"/>
                </a:cxn>
                <a:cxn ang="0">
                  <a:pos x="connsiteX2" y="connsiteY2"/>
                </a:cxn>
                <a:cxn ang="0">
                  <a:pos x="connsiteX3" y="connsiteY3"/>
                </a:cxn>
              </a:cxnLst>
              <a:rect l="l" t="t" r="r" b="b"/>
              <a:pathLst>
                <a:path w="77242" h="9655">
                  <a:moveTo>
                    <a:pt x="77725" y="8207"/>
                  </a:moveTo>
                  <a:lnTo>
                    <a:pt x="2414" y="8207"/>
                  </a:lnTo>
                  <a:lnTo>
                    <a:pt x="2414" y="2414"/>
                  </a:lnTo>
                  <a:lnTo>
                    <a:pt x="77725" y="2414"/>
                  </a:ln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5" name="Freeform: Shape 668">
              <a:extLst>
                <a:ext uri="{FF2B5EF4-FFF2-40B4-BE49-F238E27FC236}">
                  <a16:creationId xmlns:a16="http://schemas.microsoft.com/office/drawing/2014/main" id="{9A0A3860-4C24-5C48-840D-DBF1FC5CB244}"/>
                </a:ext>
              </a:extLst>
            </p:cNvPr>
            <p:cNvSpPr/>
            <p:nvPr/>
          </p:nvSpPr>
          <p:spPr>
            <a:xfrm>
              <a:off x="16303332" y="3491684"/>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6" name="Freeform: Shape 669">
              <a:extLst>
                <a:ext uri="{FF2B5EF4-FFF2-40B4-BE49-F238E27FC236}">
                  <a16:creationId xmlns:a16="http://schemas.microsoft.com/office/drawing/2014/main" id="{8B3044B3-6D96-5741-A3A5-30DE07751F06}"/>
                </a:ext>
              </a:extLst>
            </p:cNvPr>
            <p:cNvSpPr/>
            <p:nvPr/>
          </p:nvSpPr>
          <p:spPr>
            <a:xfrm>
              <a:off x="16303332" y="3513891"/>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7" name="Freeform: Shape 670">
              <a:extLst>
                <a:ext uri="{FF2B5EF4-FFF2-40B4-BE49-F238E27FC236}">
                  <a16:creationId xmlns:a16="http://schemas.microsoft.com/office/drawing/2014/main" id="{0BEAC310-8215-8D42-ABC8-B987E5837F66}"/>
                </a:ext>
              </a:extLst>
            </p:cNvPr>
            <p:cNvSpPr/>
            <p:nvPr/>
          </p:nvSpPr>
          <p:spPr>
            <a:xfrm>
              <a:off x="16303332" y="3536098"/>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8" name="Freeform: Shape 671">
              <a:extLst>
                <a:ext uri="{FF2B5EF4-FFF2-40B4-BE49-F238E27FC236}">
                  <a16:creationId xmlns:a16="http://schemas.microsoft.com/office/drawing/2014/main" id="{9C762336-8E8E-7542-9FC7-CDDA004F3128}"/>
                </a:ext>
              </a:extLst>
            </p:cNvPr>
            <p:cNvSpPr/>
            <p:nvPr/>
          </p:nvSpPr>
          <p:spPr>
            <a:xfrm>
              <a:off x="16303332" y="3558627"/>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19" name="Freeform: Shape 672">
              <a:extLst>
                <a:ext uri="{FF2B5EF4-FFF2-40B4-BE49-F238E27FC236}">
                  <a16:creationId xmlns:a16="http://schemas.microsoft.com/office/drawing/2014/main" id="{CB488354-67A0-0A46-B333-D9ED73CECFF1}"/>
                </a:ext>
              </a:extLst>
            </p:cNvPr>
            <p:cNvSpPr/>
            <p:nvPr/>
          </p:nvSpPr>
          <p:spPr>
            <a:xfrm>
              <a:off x="16303332" y="3580834"/>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173"/>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20" name="Freeform: Shape 673">
              <a:extLst>
                <a:ext uri="{FF2B5EF4-FFF2-40B4-BE49-F238E27FC236}">
                  <a16:creationId xmlns:a16="http://schemas.microsoft.com/office/drawing/2014/main" id="{538B73EF-0ADF-5C43-B431-AA432ED639A3}"/>
                </a:ext>
              </a:extLst>
            </p:cNvPr>
            <p:cNvSpPr/>
            <p:nvPr/>
          </p:nvSpPr>
          <p:spPr>
            <a:xfrm>
              <a:off x="16303332" y="3603042"/>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sp>
          <p:nvSpPr>
            <p:cNvPr id="821" name="Freeform: Shape 674">
              <a:extLst>
                <a:ext uri="{FF2B5EF4-FFF2-40B4-BE49-F238E27FC236}">
                  <a16:creationId xmlns:a16="http://schemas.microsoft.com/office/drawing/2014/main" id="{41BD2915-F677-CC43-8332-9744FE14A327}"/>
                </a:ext>
              </a:extLst>
            </p:cNvPr>
            <p:cNvSpPr/>
            <p:nvPr/>
          </p:nvSpPr>
          <p:spPr>
            <a:xfrm>
              <a:off x="16303332" y="3625249"/>
              <a:ext cx="12874" cy="12874"/>
            </a:xfrm>
            <a:custGeom>
              <a:avLst/>
              <a:gdLst>
                <a:gd name="connsiteX0" fmla="*/ 7563 w 12873"/>
                <a:gd name="connsiteY0" fmla="*/ 10782 h 12873"/>
                <a:gd name="connsiteX1" fmla="*/ 5632 w 12873"/>
                <a:gd name="connsiteY1" fmla="*/ 10782 h 12873"/>
                <a:gd name="connsiteX2" fmla="*/ 2414 w 12873"/>
                <a:gd name="connsiteY2" fmla="*/ 7563 h 12873"/>
                <a:gd name="connsiteX3" fmla="*/ 2414 w 12873"/>
                <a:gd name="connsiteY3" fmla="*/ 5632 h 12873"/>
                <a:gd name="connsiteX4" fmla="*/ 5632 w 12873"/>
                <a:gd name="connsiteY4" fmla="*/ 2414 h 12873"/>
                <a:gd name="connsiteX5" fmla="*/ 7563 w 12873"/>
                <a:gd name="connsiteY5" fmla="*/ 2414 h 12873"/>
                <a:gd name="connsiteX6" fmla="*/ 10782 w 12873"/>
                <a:gd name="connsiteY6" fmla="*/ 5632 h 12873"/>
                <a:gd name="connsiteX7" fmla="*/ 10782 w 12873"/>
                <a:gd name="connsiteY7" fmla="*/ 7563 h 12873"/>
                <a:gd name="connsiteX8" fmla="*/ 7563 w 12873"/>
                <a:gd name="connsiteY8" fmla="*/ 10782 h 1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73" h="12873">
                  <a:moveTo>
                    <a:pt x="7563" y="10782"/>
                  </a:moveTo>
                  <a:lnTo>
                    <a:pt x="5632" y="10782"/>
                  </a:lnTo>
                  <a:cubicBezTo>
                    <a:pt x="3701" y="10782"/>
                    <a:pt x="2414" y="9494"/>
                    <a:pt x="2414" y="7563"/>
                  </a:cubicBezTo>
                  <a:lnTo>
                    <a:pt x="2414" y="5632"/>
                  </a:lnTo>
                  <a:cubicBezTo>
                    <a:pt x="2414" y="3701"/>
                    <a:pt x="3701" y="2414"/>
                    <a:pt x="5632" y="2414"/>
                  </a:cubicBezTo>
                  <a:lnTo>
                    <a:pt x="7563" y="2414"/>
                  </a:lnTo>
                  <a:cubicBezTo>
                    <a:pt x="9494" y="2414"/>
                    <a:pt x="10782" y="3701"/>
                    <a:pt x="10782" y="5632"/>
                  </a:cubicBezTo>
                  <a:lnTo>
                    <a:pt x="10782" y="7563"/>
                  </a:lnTo>
                  <a:cubicBezTo>
                    <a:pt x="10782" y="9494"/>
                    <a:pt x="9173" y="10782"/>
                    <a:pt x="7563" y="10782"/>
                  </a:cubicBezTo>
                  <a:close/>
                </a:path>
              </a:pathLst>
            </a:custGeom>
            <a:solidFill>
              <a:schemeClr val="tx1"/>
            </a:solidFill>
            <a:ln w="9525" cap="flat">
              <a:noFill/>
              <a:prstDash val="solid"/>
              <a:miter/>
            </a:ln>
          </p:spPr>
          <p:txBody>
            <a:bodyPr rtlCol="0" anchor="ctr"/>
            <a:lstStyle/>
            <a:p>
              <a:pPr defTabSz="609576">
                <a:buClrTx/>
                <a:defRPr/>
              </a:pPr>
              <a:endParaRPr lang="en-US" sz="2400" kern="1200" dirty="0">
                <a:solidFill>
                  <a:srgbClr val="FFFFFF"/>
                </a:solidFill>
                <a:latin typeface="Arial" panose="020B0604020202020204" pitchFamily="34" charset="0"/>
                <a:ea typeface="+mn-ea"/>
                <a:cs typeface="Arial" panose="020B0604020202020204" pitchFamily="34" charset="0"/>
              </a:endParaRPr>
            </a:p>
          </p:txBody>
        </p:sp>
      </p:grpSp>
      <p:sp>
        <p:nvSpPr>
          <p:cNvPr id="822" name="Pentagon 4">
            <a:extLst>
              <a:ext uri="{FF2B5EF4-FFF2-40B4-BE49-F238E27FC236}">
                <a16:creationId xmlns:a16="http://schemas.microsoft.com/office/drawing/2014/main" id="{F14F6DC9-7ECA-A044-8F16-705399204342}"/>
              </a:ext>
            </a:extLst>
          </p:cNvPr>
          <p:cNvSpPr/>
          <p:nvPr/>
        </p:nvSpPr>
        <p:spPr>
          <a:xfrm>
            <a:off x="481998" y="1244421"/>
            <a:ext cx="2897580" cy="495140"/>
          </a:xfrm>
          <a:prstGeom prst="homePlate">
            <a:avLst/>
          </a:prstGeom>
          <a:solidFill>
            <a:schemeClr val="accent6"/>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wrap="none" rtlCol="0" anchor="ctr"/>
          <a:lstStyle/>
          <a:p>
            <a:pPr algn="ctr" defTabSz="977861">
              <a:lnSpc>
                <a:spcPct val="90000"/>
              </a:lnSpc>
              <a:spcBef>
                <a:spcPct val="0"/>
              </a:spcBef>
              <a:spcAft>
                <a:spcPct val="35000"/>
              </a:spcAft>
              <a:buClrTx/>
              <a:defRPr/>
            </a:pPr>
            <a:r>
              <a:rPr lang="en-US" sz="1667" b="1" kern="1200" dirty="0">
                <a:solidFill>
                  <a:schemeClr val="tx1"/>
                </a:solidFill>
                <a:latin typeface="Arial" panose="020B0604020202020204" pitchFamily="34" charset="0"/>
                <a:ea typeface="Amazon Ember" charset="0"/>
                <a:cs typeface="Arial" panose="020B0604020202020204" pitchFamily="34" charset="0"/>
              </a:rPr>
              <a:t>Assess</a:t>
            </a:r>
          </a:p>
        </p:txBody>
      </p:sp>
      <p:sp>
        <p:nvSpPr>
          <p:cNvPr id="823" name="Chevron 5">
            <a:extLst>
              <a:ext uri="{FF2B5EF4-FFF2-40B4-BE49-F238E27FC236}">
                <a16:creationId xmlns:a16="http://schemas.microsoft.com/office/drawing/2014/main" id="{317D2613-122F-A54C-8593-928556FCB330}"/>
              </a:ext>
            </a:extLst>
          </p:cNvPr>
          <p:cNvSpPr/>
          <p:nvPr/>
        </p:nvSpPr>
        <p:spPr>
          <a:xfrm>
            <a:off x="3238500" y="1249458"/>
            <a:ext cx="5302250" cy="496792"/>
          </a:xfrm>
          <a:prstGeom prst="chevron">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wrap="none" rtlCol="0" anchor="ctr"/>
          <a:lstStyle/>
          <a:p>
            <a:pPr algn="ctr" defTabSz="977861">
              <a:lnSpc>
                <a:spcPct val="90000"/>
              </a:lnSpc>
              <a:spcBef>
                <a:spcPct val="0"/>
              </a:spcBef>
              <a:spcAft>
                <a:spcPct val="35000"/>
              </a:spcAft>
              <a:buClrTx/>
              <a:defRPr/>
            </a:pPr>
            <a:r>
              <a:rPr lang="en-US" sz="1667" b="1" kern="1200" dirty="0">
                <a:solidFill>
                  <a:schemeClr val="tx1"/>
                </a:solidFill>
                <a:latin typeface="Arial" panose="020B0604020202020204" pitchFamily="34" charset="0"/>
                <a:ea typeface="Amazon Ember" charset="0"/>
                <a:cs typeface="Arial" panose="020B0604020202020204" pitchFamily="34" charset="0"/>
              </a:rPr>
              <a:t>Mobilize</a:t>
            </a:r>
          </a:p>
        </p:txBody>
      </p:sp>
      <p:sp>
        <p:nvSpPr>
          <p:cNvPr id="824" name="Chevron 6">
            <a:extLst>
              <a:ext uri="{FF2B5EF4-FFF2-40B4-BE49-F238E27FC236}">
                <a16:creationId xmlns:a16="http://schemas.microsoft.com/office/drawing/2014/main" id="{02BA3D3B-C558-AD46-AB3E-65A789FCA3CC}"/>
              </a:ext>
            </a:extLst>
          </p:cNvPr>
          <p:cNvSpPr/>
          <p:nvPr/>
        </p:nvSpPr>
        <p:spPr>
          <a:xfrm>
            <a:off x="8404215" y="1244421"/>
            <a:ext cx="3314124" cy="495140"/>
          </a:xfrm>
          <a:prstGeom prst="chevron">
            <a:avLst/>
          </a:prstGeom>
          <a:solidFill>
            <a:srgbClr val="A166FF"/>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wrap="none" rtlCol="0" anchor="ctr"/>
          <a:lstStyle/>
          <a:p>
            <a:pPr algn="ctr" defTabSz="977861">
              <a:lnSpc>
                <a:spcPct val="90000"/>
              </a:lnSpc>
              <a:spcBef>
                <a:spcPct val="0"/>
              </a:spcBef>
              <a:spcAft>
                <a:spcPct val="35000"/>
              </a:spcAft>
              <a:buClrTx/>
              <a:defRPr/>
            </a:pPr>
            <a:r>
              <a:rPr lang="en-US" sz="1667" b="1" kern="1200" dirty="0">
                <a:solidFill>
                  <a:schemeClr val="tx1"/>
                </a:solidFill>
                <a:latin typeface="Arial" panose="020B0604020202020204" pitchFamily="34" charset="0"/>
                <a:ea typeface="Amazon Ember" charset="0"/>
                <a:cs typeface="Arial" panose="020B0604020202020204" pitchFamily="34" charset="0"/>
              </a:rPr>
              <a:t>Migrate &amp; Modernize</a:t>
            </a:r>
          </a:p>
        </p:txBody>
      </p:sp>
      <p:pic>
        <p:nvPicPr>
          <p:cNvPr id="825" name="Picture 824">
            <a:extLst>
              <a:ext uri="{FF2B5EF4-FFF2-40B4-BE49-F238E27FC236}">
                <a16:creationId xmlns:a16="http://schemas.microsoft.com/office/drawing/2014/main" id="{08B7E13D-5C7E-7D4C-B3C3-28A40BC3568B}"/>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1340905" y="2310277"/>
            <a:ext cx="988350" cy="567836"/>
          </a:xfrm>
          <a:prstGeom prst="rect">
            <a:avLst/>
          </a:prstGeom>
        </p:spPr>
      </p:pic>
    </p:spTree>
    <p:extLst>
      <p:ext uri="{BB962C8B-B14F-4D97-AF65-F5344CB8AC3E}">
        <p14:creationId xmlns:p14="http://schemas.microsoft.com/office/powerpoint/2010/main" val="42871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a:extLst>
              <a:ext uri="{FF2B5EF4-FFF2-40B4-BE49-F238E27FC236}">
                <a16:creationId xmlns:a16="http://schemas.microsoft.com/office/drawing/2014/main" id="{3E2418DC-0E7A-B540-AB52-D4E0B23AD9C4}"/>
              </a:ext>
            </a:extLst>
          </p:cNvPr>
          <p:cNvSpPr txBox="1"/>
          <p:nvPr/>
        </p:nvSpPr>
        <p:spPr>
          <a:xfrm>
            <a:off x="412797" y="1403024"/>
            <a:ext cx="3280098" cy="276999"/>
          </a:xfrm>
          <a:prstGeom prst="rect">
            <a:avLst/>
          </a:prstGeom>
          <a:noFill/>
        </p:spPr>
        <p:txBody>
          <a:bodyPr wrap="square" lIns="0" tIns="0" rIns="0" bIns="0" rtlCol="0">
            <a:spAutoFit/>
          </a:bodyPr>
          <a:lstStyle/>
          <a:p>
            <a:pPr algn="ctr">
              <a:lnSpc>
                <a:spcPct val="90000"/>
              </a:lnSpc>
              <a:spcAft>
                <a:spcPts val="1500"/>
              </a:spcAft>
              <a:defRPr/>
            </a:pPr>
            <a:r>
              <a:rPr lang="en-US" sz="2000" b="1" dirty="0">
                <a:solidFill>
                  <a:schemeClr val="tx1">
                    <a:lumMod val="95000"/>
                  </a:schemeClr>
                </a:solidFill>
                <a:latin typeface="Amazon Ember"/>
              </a:rPr>
              <a:t>Current IT snapshot</a:t>
            </a:r>
          </a:p>
        </p:txBody>
      </p:sp>
      <p:sp>
        <p:nvSpPr>
          <p:cNvPr id="265" name="TextBox 264">
            <a:extLst>
              <a:ext uri="{FF2B5EF4-FFF2-40B4-BE49-F238E27FC236}">
                <a16:creationId xmlns:a16="http://schemas.microsoft.com/office/drawing/2014/main" id="{8AC7BD5A-C4A4-FC4A-B410-970556BB1266}"/>
              </a:ext>
            </a:extLst>
          </p:cNvPr>
          <p:cNvSpPr txBox="1"/>
          <p:nvPr/>
        </p:nvSpPr>
        <p:spPr>
          <a:xfrm>
            <a:off x="4764624" y="1401280"/>
            <a:ext cx="2659382" cy="276999"/>
          </a:xfrm>
          <a:prstGeom prst="rect">
            <a:avLst/>
          </a:prstGeom>
          <a:noFill/>
        </p:spPr>
        <p:txBody>
          <a:bodyPr wrap="none" lIns="0" tIns="0" rIns="0" bIns="0" rtlCol="0">
            <a:spAutoFit/>
          </a:bodyPr>
          <a:lstStyle/>
          <a:p>
            <a:pPr algn="ctr">
              <a:lnSpc>
                <a:spcPct val="90000"/>
              </a:lnSpc>
              <a:spcAft>
                <a:spcPts val="1500"/>
              </a:spcAft>
              <a:defRPr/>
            </a:pPr>
            <a:r>
              <a:rPr lang="en-US" sz="2000" b="1" dirty="0">
                <a:solidFill>
                  <a:schemeClr val="tx1">
                    <a:lumMod val="95000"/>
                  </a:schemeClr>
                </a:solidFill>
                <a:latin typeface="Amazon Ember"/>
              </a:rPr>
              <a:t>Discover &amp; organize data</a:t>
            </a:r>
          </a:p>
        </p:txBody>
      </p:sp>
      <p:sp>
        <p:nvSpPr>
          <p:cNvPr id="266" name="TextBox 265">
            <a:extLst>
              <a:ext uri="{FF2B5EF4-FFF2-40B4-BE49-F238E27FC236}">
                <a16:creationId xmlns:a16="http://schemas.microsoft.com/office/drawing/2014/main" id="{F82F4E8E-D288-9444-8C56-7454D27ED43D}"/>
              </a:ext>
            </a:extLst>
          </p:cNvPr>
          <p:cNvSpPr txBox="1"/>
          <p:nvPr/>
        </p:nvSpPr>
        <p:spPr>
          <a:xfrm>
            <a:off x="8677706" y="1401280"/>
            <a:ext cx="3204670" cy="553998"/>
          </a:xfrm>
          <a:prstGeom prst="rect">
            <a:avLst/>
          </a:prstGeom>
          <a:noFill/>
        </p:spPr>
        <p:txBody>
          <a:bodyPr wrap="square" lIns="0" tIns="0" rIns="0" bIns="0" rtlCol="0">
            <a:spAutoFit/>
          </a:bodyPr>
          <a:lstStyle/>
          <a:p>
            <a:pPr>
              <a:lnSpc>
                <a:spcPct val="90000"/>
              </a:lnSpc>
              <a:spcAft>
                <a:spcPts val="1500"/>
              </a:spcAft>
              <a:defRPr/>
            </a:pPr>
            <a:r>
              <a:rPr lang="en-US" sz="2000" b="1" dirty="0">
                <a:solidFill>
                  <a:schemeClr val="tx1">
                    <a:lumMod val="95000"/>
                  </a:schemeClr>
                </a:solidFill>
                <a:latin typeface="Amazon Ember"/>
              </a:rPr>
              <a:t>Migration strategies for each workload (i.e. 7Rs)</a:t>
            </a:r>
          </a:p>
        </p:txBody>
      </p:sp>
      <p:sp>
        <p:nvSpPr>
          <p:cNvPr id="267" name="Freeform 9">
            <a:extLst>
              <a:ext uri="{FF2B5EF4-FFF2-40B4-BE49-F238E27FC236}">
                <a16:creationId xmlns:a16="http://schemas.microsoft.com/office/drawing/2014/main" id="{85A3FC52-E0B0-2B49-B40F-44A28A8E814E}"/>
              </a:ext>
            </a:extLst>
          </p:cNvPr>
          <p:cNvSpPr>
            <a:spLocks/>
          </p:cNvSpPr>
          <p:nvPr/>
        </p:nvSpPr>
        <p:spPr bwMode="auto">
          <a:xfrm>
            <a:off x="5508745" y="2235826"/>
            <a:ext cx="2650518" cy="721068"/>
          </a:xfrm>
          <a:custGeom>
            <a:avLst/>
            <a:gdLst>
              <a:gd name="T0" fmla="*/ 0 w 2488"/>
              <a:gd name="T1" fmla="*/ 0 h 684"/>
              <a:gd name="T2" fmla="*/ 332 w 2488"/>
              <a:gd name="T3" fmla="*/ 0 h 684"/>
              <a:gd name="T4" fmla="*/ 2129 w 2488"/>
              <a:gd name="T5" fmla="*/ 684 h 684"/>
              <a:gd name="T6" fmla="*/ 2488 w 2488"/>
              <a:gd name="T7" fmla="*/ 684 h 684"/>
            </a:gdLst>
            <a:ahLst/>
            <a:cxnLst>
              <a:cxn ang="0">
                <a:pos x="T0" y="T1"/>
              </a:cxn>
              <a:cxn ang="0">
                <a:pos x="T2" y="T3"/>
              </a:cxn>
              <a:cxn ang="0">
                <a:pos x="T4" y="T5"/>
              </a:cxn>
              <a:cxn ang="0">
                <a:pos x="T6" y="T7"/>
              </a:cxn>
            </a:cxnLst>
            <a:rect l="0" t="0" r="r" b="b"/>
            <a:pathLst>
              <a:path w="2488" h="684">
                <a:moveTo>
                  <a:pt x="0" y="0"/>
                </a:moveTo>
                <a:lnTo>
                  <a:pt x="332" y="0"/>
                </a:lnTo>
                <a:lnTo>
                  <a:pt x="2129" y="684"/>
                </a:lnTo>
                <a:lnTo>
                  <a:pt x="2488" y="68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a:defRPr/>
            </a:pPr>
            <a:endParaRPr lang="en-US" sz="3840">
              <a:solidFill>
                <a:schemeClr val="tx1">
                  <a:lumMod val="95000"/>
                </a:schemeClr>
              </a:solidFill>
              <a:latin typeface="Amazon Ember"/>
            </a:endParaRPr>
          </a:p>
        </p:txBody>
      </p:sp>
      <p:sp>
        <p:nvSpPr>
          <p:cNvPr id="268" name="Freeform 9">
            <a:extLst>
              <a:ext uri="{FF2B5EF4-FFF2-40B4-BE49-F238E27FC236}">
                <a16:creationId xmlns:a16="http://schemas.microsoft.com/office/drawing/2014/main" id="{B15BC567-E50F-D748-B0F6-E9F0188AF7E3}"/>
              </a:ext>
            </a:extLst>
          </p:cNvPr>
          <p:cNvSpPr>
            <a:spLocks/>
          </p:cNvSpPr>
          <p:nvPr/>
        </p:nvSpPr>
        <p:spPr bwMode="auto">
          <a:xfrm flipV="1">
            <a:off x="5508745" y="4015311"/>
            <a:ext cx="2650518" cy="715989"/>
          </a:xfrm>
          <a:custGeom>
            <a:avLst/>
            <a:gdLst>
              <a:gd name="T0" fmla="*/ 0 w 2488"/>
              <a:gd name="T1" fmla="*/ 0 h 684"/>
              <a:gd name="T2" fmla="*/ 332 w 2488"/>
              <a:gd name="T3" fmla="*/ 0 h 684"/>
              <a:gd name="T4" fmla="*/ 2129 w 2488"/>
              <a:gd name="T5" fmla="*/ 684 h 684"/>
              <a:gd name="T6" fmla="*/ 2488 w 2488"/>
              <a:gd name="T7" fmla="*/ 684 h 684"/>
            </a:gdLst>
            <a:ahLst/>
            <a:cxnLst>
              <a:cxn ang="0">
                <a:pos x="T0" y="T1"/>
              </a:cxn>
              <a:cxn ang="0">
                <a:pos x="T2" y="T3"/>
              </a:cxn>
              <a:cxn ang="0">
                <a:pos x="T4" y="T5"/>
              </a:cxn>
              <a:cxn ang="0">
                <a:pos x="T6" y="T7"/>
              </a:cxn>
            </a:cxnLst>
            <a:rect l="0" t="0" r="r" b="b"/>
            <a:pathLst>
              <a:path w="2488" h="684">
                <a:moveTo>
                  <a:pt x="0" y="0"/>
                </a:moveTo>
                <a:lnTo>
                  <a:pt x="332" y="0"/>
                </a:lnTo>
                <a:lnTo>
                  <a:pt x="2129" y="684"/>
                </a:lnTo>
                <a:lnTo>
                  <a:pt x="2488" y="68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a:defRPr/>
            </a:pPr>
            <a:endParaRPr lang="en-US" sz="3840">
              <a:solidFill>
                <a:schemeClr val="tx1">
                  <a:lumMod val="95000"/>
                </a:schemeClr>
              </a:solidFill>
              <a:latin typeface="Amazon Ember"/>
            </a:endParaRPr>
          </a:p>
        </p:txBody>
      </p:sp>
      <p:sp>
        <p:nvSpPr>
          <p:cNvPr id="269" name="Freeform 5">
            <a:extLst>
              <a:ext uri="{FF2B5EF4-FFF2-40B4-BE49-F238E27FC236}">
                <a16:creationId xmlns:a16="http://schemas.microsoft.com/office/drawing/2014/main" id="{8F7F4FFE-2315-284A-8507-2A25E3FCF4FC}"/>
              </a:ext>
            </a:extLst>
          </p:cNvPr>
          <p:cNvSpPr>
            <a:spLocks/>
          </p:cNvSpPr>
          <p:nvPr/>
        </p:nvSpPr>
        <p:spPr bwMode="auto">
          <a:xfrm>
            <a:off x="5088531" y="2411053"/>
            <a:ext cx="838200" cy="838200"/>
          </a:xfrm>
          <a:custGeom>
            <a:avLst/>
            <a:gdLst>
              <a:gd name="connsiteX0" fmla="*/ 0 w 1005840"/>
              <a:gd name="connsiteY0" fmla="*/ 502920 h 1005840"/>
              <a:gd name="connsiteX1" fmla="*/ 502920 w 1005840"/>
              <a:gd name="connsiteY1" fmla="*/ 0 h 1005840"/>
              <a:gd name="connsiteX2" fmla="*/ 1005840 w 1005840"/>
              <a:gd name="connsiteY2" fmla="*/ 502920 h 1005840"/>
              <a:gd name="connsiteX3" fmla="*/ 502920 w 1005840"/>
              <a:gd name="connsiteY3" fmla="*/ 1005840 h 1005840"/>
              <a:gd name="connsiteX4" fmla="*/ 0 w 1005840"/>
              <a:gd name="connsiteY4" fmla="*/ 502920 h 100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1005840">
                <a:moveTo>
                  <a:pt x="0" y="502920"/>
                </a:moveTo>
                <a:cubicBezTo>
                  <a:pt x="0" y="225165"/>
                  <a:pt x="225165" y="0"/>
                  <a:pt x="502920" y="0"/>
                </a:cubicBezTo>
                <a:cubicBezTo>
                  <a:pt x="780675" y="0"/>
                  <a:pt x="1005840" y="225165"/>
                  <a:pt x="1005840" y="502920"/>
                </a:cubicBezTo>
                <a:cubicBezTo>
                  <a:pt x="1005840" y="780675"/>
                  <a:pt x="780675" y="1005840"/>
                  <a:pt x="502920" y="1005840"/>
                </a:cubicBezTo>
                <a:cubicBezTo>
                  <a:pt x="225165" y="1005840"/>
                  <a:pt x="0" y="780675"/>
                  <a:pt x="0" y="502920"/>
                </a:cubicBezTo>
                <a:close/>
              </a:path>
            </a:pathLst>
          </a:custGeom>
          <a:noFill/>
          <a:ln w="19050">
            <a:solidFill>
              <a:srgbClr val="A166FF"/>
            </a:solidFill>
          </a:ln>
        </p:spPr>
        <p:txBody>
          <a:bodyPr vert="horz" wrap="none" lIns="0" tIns="0" rIns="0" bIns="0" numCol="1" anchor="ctr" anchorCtr="0" compatLnSpc="1">
            <a:prstTxWarp prst="textNoShape">
              <a:avLst/>
            </a:prstTxWarp>
          </a:bodyPr>
          <a:lstStyle/>
          <a:p>
            <a:pPr algn="ctr">
              <a:defRPr/>
            </a:pPr>
            <a:r>
              <a:rPr lang="en-US" sz="917">
                <a:solidFill>
                  <a:schemeClr val="tx1">
                    <a:lumMod val="95000"/>
                  </a:schemeClr>
                </a:solidFill>
                <a:latin typeface="Amazon Ember"/>
              </a:rPr>
              <a:t>Applications</a:t>
            </a:r>
          </a:p>
        </p:txBody>
      </p:sp>
      <p:sp>
        <p:nvSpPr>
          <p:cNvPr id="270" name="Freeform 5">
            <a:extLst>
              <a:ext uri="{FF2B5EF4-FFF2-40B4-BE49-F238E27FC236}">
                <a16:creationId xmlns:a16="http://schemas.microsoft.com/office/drawing/2014/main" id="{0D19E413-82AC-524E-B099-A9F5FFBBB420}"/>
              </a:ext>
            </a:extLst>
          </p:cNvPr>
          <p:cNvSpPr>
            <a:spLocks/>
          </p:cNvSpPr>
          <p:nvPr/>
        </p:nvSpPr>
        <p:spPr bwMode="auto">
          <a:xfrm>
            <a:off x="5394655" y="3414323"/>
            <a:ext cx="838200" cy="838200"/>
          </a:xfrm>
          <a:custGeom>
            <a:avLst/>
            <a:gdLst>
              <a:gd name="connsiteX0" fmla="*/ 0 w 1005840"/>
              <a:gd name="connsiteY0" fmla="*/ 502920 h 1005840"/>
              <a:gd name="connsiteX1" fmla="*/ 502920 w 1005840"/>
              <a:gd name="connsiteY1" fmla="*/ 0 h 1005840"/>
              <a:gd name="connsiteX2" fmla="*/ 1005840 w 1005840"/>
              <a:gd name="connsiteY2" fmla="*/ 502920 h 1005840"/>
              <a:gd name="connsiteX3" fmla="*/ 502920 w 1005840"/>
              <a:gd name="connsiteY3" fmla="*/ 1005840 h 1005840"/>
              <a:gd name="connsiteX4" fmla="*/ 0 w 1005840"/>
              <a:gd name="connsiteY4" fmla="*/ 502920 h 100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1005840">
                <a:moveTo>
                  <a:pt x="0" y="502920"/>
                </a:moveTo>
                <a:cubicBezTo>
                  <a:pt x="0" y="225165"/>
                  <a:pt x="225165" y="0"/>
                  <a:pt x="502920" y="0"/>
                </a:cubicBezTo>
                <a:cubicBezTo>
                  <a:pt x="780675" y="0"/>
                  <a:pt x="1005840" y="225165"/>
                  <a:pt x="1005840" y="502920"/>
                </a:cubicBezTo>
                <a:cubicBezTo>
                  <a:pt x="1005840" y="780675"/>
                  <a:pt x="780675" y="1005840"/>
                  <a:pt x="502920" y="1005840"/>
                </a:cubicBezTo>
                <a:cubicBezTo>
                  <a:pt x="225165" y="1005840"/>
                  <a:pt x="0" y="780675"/>
                  <a:pt x="0" y="502920"/>
                </a:cubicBezTo>
                <a:close/>
              </a:path>
            </a:pathLst>
          </a:custGeom>
          <a:noFill/>
          <a:ln w="19050">
            <a:solidFill>
              <a:srgbClr val="A166FF"/>
            </a:solidFill>
          </a:ln>
        </p:spPr>
        <p:txBody>
          <a:bodyPr vert="horz" wrap="none" lIns="0" tIns="0" rIns="0" bIns="0" numCol="1" anchor="ctr" anchorCtr="0" compatLnSpc="1">
            <a:prstTxWarp prst="textNoShape">
              <a:avLst/>
            </a:prstTxWarp>
          </a:bodyPr>
          <a:lstStyle/>
          <a:p>
            <a:pPr algn="ctr">
              <a:defRPr/>
            </a:pPr>
            <a:r>
              <a:rPr lang="en-US" sz="917">
                <a:solidFill>
                  <a:schemeClr val="tx1">
                    <a:lumMod val="95000"/>
                  </a:schemeClr>
                </a:solidFill>
                <a:latin typeface="Amazon Ember"/>
              </a:rPr>
              <a:t>Performance</a:t>
            </a:r>
          </a:p>
        </p:txBody>
      </p:sp>
      <p:sp>
        <p:nvSpPr>
          <p:cNvPr id="271" name="Freeform 5">
            <a:extLst>
              <a:ext uri="{FF2B5EF4-FFF2-40B4-BE49-F238E27FC236}">
                <a16:creationId xmlns:a16="http://schemas.microsoft.com/office/drawing/2014/main" id="{4F42D438-413E-5348-BDE8-406F117BF7F3}"/>
              </a:ext>
            </a:extLst>
          </p:cNvPr>
          <p:cNvSpPr>
            <a:spLocks/>
          </p:cNvSpPr>
          <p:nvPr/>
        </p:nvSpPr>
        <p:spPr bwMode="auto">
          <a:xfrm>
            <a:off x="6378241" y="2816578"/>
            <a:ext cx="838200" cy="838200"/>
          </a:xfrm>
          <a:custGeom>
            <a:avLst/>
            <a:gdLst>
              <a:gd name="connsiteX0" fmla="*/ 0 w 1005840"/>
              <a:gd name="connsiteY0" fmla="*/ 502920 h 1005840"/>
              <a:gd name="connsiteX1" fmla="*/ 502920 w 1005840"/>
              <a:gd name="connsiteY1" fmla="*/ 0 h 1005840"/>
              <a:gd name="connsiteX2" fmla="*/ 1005840 w 1005840"/>
              <a:gd name="connsiteY2" fmla="*/ 502920 h 1005840"/>
              <a:gd name="connsiteX3" fmla="*/ 502920 w 1005840"/>
              <a:gd name="connsiteY3" fmla="*/ 1005840 h 1005840"/>
              <a:gd name="connsiteX4" fmla="*/ 0 w 1005840"/>
              <a:gd name="connsiteY4" fmla="*/ 502920 h 100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1005840">
                <a:moveTo>
                  <a:pt x="0" y="502920"/>
                </a:moveTo>
                <a:cubicBezTo>
                  <a:pt x="0" y="225165"/>
                  <a:pt x="225165" y="0"/>
                  <a:pt x="502920" y="0"/>
                </a:cubicBezTo>
                <a:cubicBezTo>
                  <a:pt x="780675" y="0"/>
                  <a:pt x="1005840" y="225165"/>
                  <a:pt x="1005840" y="502920"/>
                </a:cubicBezTo>
                <a:cubicBezTo>
                  <a:pt x="1005840" y="780675"/>
                  <a:pt x="780675" y="1005840"/>
                  <a:pt x="502920" y="1005840"/>
                </a:cubicBezTo>
                <a:cubicBezTo>
                  <a:pt x="225165" y="1005840"/>
                  <a:pt x="0" y="780675"/>
                  <a:pt x="0" y="502920"/>
                </a:cubicBezTo>
                <a:close/>
              </a:path>
            </a:pathLst>
          </a:custGeom>
          <a:noFill/>
          <a:ln w="19050">
            <a:solidFill>
              <a:srgbClr val="A166FF"/>
            </a:solidFill>
          </a:ln>
        </p:spPr>
        <p:txBody>
          <a:bodyPr vert="horz" wrap="none" lIns="0" tIns="0" rIns="0" bIns="0" numCol="1" anchor="ctr" anchorCtr="0" compatLnSpc="1">
            <a:prstTxWarp prst="textNoShape">
              <a:avLst/>
            </a:prstTxWarp>
          </a:bodyPr>
          <a:lstStyle/>
          <a:p>
            <a:pPr algn="ctr">
              <a:defRPr/>
            </a:pPr>
            <a:r>
              <a:rPr lang="en-US" sz="917">
                <a:solidFill>
                  <a:schemeClr val="tx1">
                    <a:lumMod val="95000"/>
                  </a:schemeClr>
                </a:solidFill>
                <a:latin typeface="Amazon Ember"/>
              </a:rPr>
              <a:t>Infrastructure</a:t>
            </a:r>
          </a:p>
        </p:txBody>
      </p:sp>
      <p:cxnSp>
        <p:nvCxnSpPr>
          <p:cNvPr id="272" name="Straight Arrow Connector 271">
            <a:extLst>
              <a:ext uri="{FF2B5EF4-FFF2-40B4-BE49-F238E27FC236}">
                <a16:creationId xmlns:a16="http://schemas.microsoft.com/office/drawing/2014/main" id="{FE458022-B59B-6740-8B91-5D13C076E50B}"/>
              </a:ext>
            </a:extLst>
          </p:cNvPr>
          <p:cNvCxnSpPr>
            <a:cxnSpLocks/>
          </p:cNvCxnSpPr>
          <p:nvPr/>
        </p:nvCxnSpPr>
        <p:spPr>
          <a:xfrm>
            <a:off x="3736276" y="2918056"/>
            <a:ext cx="1036744"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D1B2E293-7809-2747-8FC7-F30BF323CEF9}"/>
              </a:ext>
            </a:extLst>
          </p:cNvPr>
          <p:cNvCxnSpPr>
            <a:cxnSpLocks/>
          </p:cNvCxnSpPr>
          <p:nvPr/>
        </p:nvCxnSpPr>
        <p:spPr>
          <a:xfrm>
            <a:off x="3570552" y="3167885"/>
            <a:ext cx="1277027"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8E97B3B6-FB00-5E41-8D3C-767D957EB498}"/>
              </a:ext>
            </a:extLst>
          </p:cNvPr>
          <p:cNvCxnSpPr>
            <a:cxnSpLocks/>
          </p:cNvCxnSpPr>
          <p:nvPr/>
        </p:nvCxnSpPr>
        <p:spPr>
          <a:xfrm>
            <a:off x="3459706" y="3417715"/>
            <a:ext cx="1724452"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106CBBB7-5CCB-E848-88F6-6D0651BA2689}"/>
              </a:ext>
            </a:extLst>
          </p:cNvPr>
          <p:cNvCxnSpPr>
            <a:cxnSpLocks/>
          </p:cNvCxnSpPr>
          <p:nvPr/>
        </p:nvCxnSpPr>
        <p:spPr>
          <a:xfrm>
            <a:off x="3816329" y="3667544"/>
            <a:ext cx="1031251"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8C84BD40-B340-C140-AE60-85542649A4B0}"/>
              </a:ext>
            </a:extLst>
          </p:cNvPr>
          <p:cNvCxnSpPr>
            <a:cxnSpLocks/>
          </p:cNvCxnSpPr>
          <p:nvPr/>
        </p:nvCxnSpPr>
        <p:spPr>
          <a:xfrm>
            <a:off x="3911002" y="3917373"/>
            <a:ext cx="1375256"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FF09A5A5-68C7-8444-9D3E-7DC22034BE3E}"/>
              </a:ext>
            </a:extLst>
          </p:cNvPr>
          <p:cNvCxnSpPr>
            <a:cxnSpLocks/>
          </p:cNvCxnSpPr>
          <p:nvPr/>
        </p:nvCxnSpPr>
        <p:spPr>
          <a:xfrm>
            <a:off x="4062679" y="4167204"/>
            <a:ext cx="1121478"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0CBB1BDC-2523-704F-A4F7-3770E07BC65C}"/>
              </a:ext>
            </a:extLst>
          </p:cNvPr>
          <p:cNvCxnSpPr>
            <a:cxnSpLocks/>
          </p:cNvCxnSpPr>
          <p:nvPr/>
        </p:nvCxnSpPr>
        <p:spPr>
          <a:xfrm>
            <a:off x="3892349" y="2668228"/>
            <a:ext cx="955231"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CF28364F-4C91-AC40-8E39-FA13080ABC32}"/>
              </a:ext>
            </a:extLst>
          </p:cNvPr>
          <p:cNvCxnSpPr>
            <a:cxnSpLocks/>
          </p:cNvCxnSpPr>
          <p:nvPr/>
        </p:nvCxnSpPr>
        <p:spPr>
          <a:xfrm>
            <a:off x="3736276" y="2418398"/>
            <a:ext cx="1111304" cy="0"/>
          </a:xfrm>
          <a:prstGeom prst="straightConnector1">
            <a:avLst/>
          </a:prstGeom>
          <a:ln w="19050">
            <a:solidFill>
              <a:schemeClr val="tx1">
                <a:lumMod val="50000"/>
                <a:lumOff val="50000"/>
              </a:schemeClr>
            </a:solidFill>
            <a:prstDash val="sysDash"/>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803881D7-8CAE-1343-8934-2C8D4FD82303}"/>
              </a:ext>
            </a:extLst>
          </p:cNvPr>
          <p:cNvCxnSpPr>
            <a:cxnSpLocks/>
          </p:cNvCxnSpPr>
          <p:nvPr/>
        </p:nvCxnSpPr>
        <p:spPr>
          <a:xfrm>
            <a:off x="7774302" y="3104576"/>
            <a:ext cx="1434215" cy="0"/>
          </a:xfrm>
          <a:prstGeom prst="straightConnector1">
            <a:avLst/>
          </a:prstGeom>
          <a:ln w="38100">
            <a:solidFill>
              <a:srgbClr val="A166FF"/>
            </a:solidFill>
            <a:prstDash val="solid"/>
            <a:headEnd type="none"/>
            <a:tailEnd type="arrow" w="lg" len="sm"/>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C75C9CF9-AE20-3540-B85F-59AD09932B1B}"/>
              </a:ext>
            </a:extLst>
          </p:cNvPr>
          <p:cNvSpPr txBox="1"/>
          <p:nvPr/>
        </p:nvSpPr>
        <p:spPr>
          <a:xfrm>
            <a:off x="11202914" y="3202873"/>
            <a:ext cx="565861" cy="769634"/>
          </a:xfrm>
          <a:prstGeom prst="rect">
            <a:avLst/>
          </a:prstGeom>
          <a:noFill/>
        </p:spPr>
        <p:txBody>
          <a:bodyPr wrap="none" lIns="38100" tIns="38100" rIns="38100" bIns="38100" rtlCol="0">
            <a:spAutoFit/>
          </a:bodyPr>
          <a:lstStyle/>
          <a:p>
            <a:pPr algn="ctr">
              <a:lnSpc>
                <a:spcPct val="90000"/>
              </a:lnSpc>
              <a:spcAft>
                <a:spcPts val="1500"/>
              </a:spcAft>
              <a:defRPr/>
            </a:pPr>
            <a:r>
              <a:rPr lang="en-US" sz="1667" i="1">
                <a:solidFill>
                  <a:schemeClr val="tx1">
                    <a:lumMod val="95000"/>
                  </a:schemeClr>
                </a:solidFill>
                <a:latin typeface="Amazon Ember"/>
              </a:rPr>
              <a:t>Level</a:t>
            </a:r>
            <a:br>
              <a:rPr lang="en-US" sz="1667" i="1">
                <a:solidFill>
                  <a:schemeClr val="tx1">
                    <a:lumMod val="95000"/>
                  </a:schemeClr>
                </a:solidFill>
                <a:latin typeface="Amazon Ember"/>
              </a:rPr>
            </a:br>
            <a:r>
              <a:rPr lang="en-US" sz="1667" i="1">
                <a:solidFill>
                  <a:schemeClr val="tx1">
                    <a:lumMod val="95000"/>
                  </a:schemeClr>
                </a:solidFill>
                <a:latin typeface="Amazon Ember"/>
              </a:rPr>
              <a:t>of</a:t>
            </a:r>
            <a:br>
              <a:rPr lang="en-US" sz="1667" i="1">
                <a:solidFill>
                  <a:schemeClr val="tx1">
                    <a:lumMod val="95000"/>
                  </a:schemeClr>
                </a:solidFill>
                <a:latin typeface="Amazon Ember"/>
              </a:rPr>
            </a:br>
            <a:r>
              <a:rPr lang="en-US" sz="1667" i="1">
                <a:solidFill>
                  <a:schemeClr val="tx1">
                    <a:lumMod val="95000"/>
                  </a:schemeClr>
                </a:solidFill>
                <a:latin typeface="Amazon Ember"/>
              </a:rPr>
              <a:t>effort</a:t>
            </a:r>
          </a:p>
        </p:txBody>
      </p:sp>
      <p:sp>
        <p:nvSpPr>
          <p:cNvPr id="284" name="Oval 283">
            <a:extLst>
              <a:ext uri="{FF2B5EF4-FFF2-40B4-BE49-F238E27FC236}">
                <a16:creationId xmlns:a16="http://schemas.microsoft.com/office/drawing/2014/main" id="{F9DB14AC-B66D-9A4C-BFD6-AF9BAE5EBD05}"/>
              </a:ext>
            </a:extLst>
          </p:cNvPr>
          <p:cNvSpPr>
            <a:spLocks noChangeAspect="1"/>
          </p:cNvSpPr>
          <p:nvPr/>
        </p:nvSpPr>
        <p:spPr bwMode="auto">
          <a:xfrm>
            <a:off x="9479551" y="4493387"/>
            <a:ext cx="152400" cy="152400"/>
          </a:xfrm>
          <a:prstGeom prst="ellipse">
            <a:avLst/>
          </a:prstGeom>
          <a:solidFill>
            <a:srgbClr val="A166FF"/>
          </a:solidFill>
          <a:ln>
            <a:solidFill>
              <a:srgbClr val="A1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81000" tIns="0" rIns="0" bIns="0" numCol="1" spcCol="0" rtlCol="0" fromWordArt="0" anchor="ctr" anchorCtr="0" forceAA="0" compatLnSpc="1">
            <a:prstTxWarp prst="textNoShape">
              <a:avLst/>
            </a:prstTxWarp>
            <a:noAutofit/>
          </a:bodyPr>
          <a:lstStyle/>
          <a:p>
            <a:pPr defTabSz="777029" fontAlgn="base">
              <a:spcBef>
                <a:spcPct val="0"/>
              </a:spcBef>
              <a:spcAft>
                <a:spcPct val="0"/>
              </a:spcAft>
              <a:defRPr/>
            </a:pPr>
            <a:r>
              <a:rPr lang="en-US" sz="1667">
                <a:solidFill>
                  <a:schemeClr val="tx1">
                    <a:lumMod val="95000"/>
                  </a:schemeClr>
                </a:solidFill>
                <a:latin typeface="Amazon Ember"/>
                <a:ea typeface="Segoe UI" pitchFamily="34" charset="0"/>
                <a:cs typeface="Segoe UI" pitchFamily="34" charset="0"/>
              </a:rPr>
              <a:t>Retire</a:t>
            </a:r>
            <a:endParaRPr lang="en-US" sz="2000">
              <a:solidFill>
                <a:schemeClr val="tx1">
                  <a:lumMod val="95000"/>
                </a:schemeClr>
              </a:solidFill>
              <a:latin typeface="Amazon Ember"/>
              <a:ea typeface="Segoe UI" pitchFamily="34" charset="0"/>
              <a:cs typeface="Segoe UI" pitchFamily="34" charset="0"/>
            </a:endParaRPr>
          </a:p>
        </p:txBody>
      </p:sp>
      <p:sp>
        <p:nvSpPr>
          <p:cNvPr id="285" name="Oval 284">
            <a:extLst>
              <a:ext uri="{FF2B5EF4-FFF2-40B4-BE49-F238E27FC236}">
                <a16:creationId xmlns:a16="http://schemas.microsoft.com/office/drawing/2014/main" id="{CDD73300-C385-3E4A-AC86-84A8BA1A82E0}"/>
              </a:ext>
            </a:extLst>
          </p:cNvPr>
          <p:cNvSpPr>
            <a:spLocks noChangeAspect="1"/>
          </p:cNvSpPr>
          <p:nvPr/>
        </p:nvSpPr>
        <p:spPr bwMode="auto">
          <a:xfrm>
            <a:off x="9479551" y="4151449"/>
            <a:ext cx="152400" cy="152400"/>
          </a:xfrm>
          <a:prstGeom prst="ellipse">
            <a:avLst/>
          </a:prstGeom>
          <a:solidFill>
            <a:srgbClr val="A166FF"/>
          </a:solidFill>
          <a:ln>
            <a:solidFill>
              <a:srgbClr val="A1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81000" tIns="0" rIns="0" bIns="0" numCol="1" spcCol="0" rtlCol="0" fromWordArt="0" anchor="ctr" anchorCtr="0" forceAA="0" compatLnSpc="1">
            <a:prstTxWarp prst="textNoShape">
              <a:avLst/>
            </a:prstTxWarp>
            <a:noAutofit/>
          </a:bodyPr>
          <a:lstStyle/>
          <a:p>
            <a:pPr defTabSz="777029" fontAlgn="base">
              <a:spcBef>
                <a:spcPct val="0"/>
              </a:spcBef>
              <a:spcAft>
                <a:spcPct val="0"/>
              </a:spcAft>
              <a:defRPr/>
            </a:pPr>
            <a:r>
              <a:rPr lang="en-US" sz="1667">
                <a:solidFill>
                  <a:schemeClr val="tx1">
                    <a:lumMod val="95000"/>
                  </a:schemeClr>
                </a:solidFill>
                <a:latin typeface="Amazon Ember"/>
                <a:ea typeface="Segoe UI" pitchFamily="34" charset="0"/>
                <a:cs typeface="Segoe UI" pitchFamily="34" charset="0"/>
              </a:rPr>
              <a:t>Retain</a:t>
            </a:r>
            <a:endParaRPr lang="en-US" sz="2000">
              <a:solidFill>
                <a:schemeClr val="tx1">
                  <a:lumMod val="95000"/>
                </a:schemeClr>
              </a:solidFill>
              <a:latin typeface="Amazon Ember"/>
              <a:ea typeface="Segoe UI" pitchFamily="34" charset="0"/>
              <a:cs typeface="Segoe UI" pitchFamily="34" charset="0"/>
            </a:endParaRPr>
          </a:p>
        </p:txBody>
      </p:sp>
      <p:sp>
        <p:nvSpPr>
          <p:cNvPr id="286" name="Oval 285">
            <a:extLst>
              <a:ext uri="{FF2B5EF4-FFF2-40B4-BE49-F238E27FC236}">
                <a16:creationId xmlns:a16="http://schemas.microsoft.com/office/drawing/2014/main" id="{D54AC407-5B20-5B4E-8E72-1DAC87299D69}"/>
              </a:ext>
            </a:extLst>
          </p:cNvPr>
          <p:cNvSpPr>
            <a:spLocks noChangeAspect="1"/>
          </p:cNvSpPr>
          <p:nvPr/>
        </p:nvSpPr>
        <p:spPr bwMode="auto">
          <a:xfrm>
            <a:off x="9479551" y="3809509"/>
            <a:ext cx="152400" cy="152400"/>
          </a:xfrm>
          <a:prstGeom prst="ellipse">
            <a:avLst/>
          </a:prstGeom>
          <a:solidFill>
            <a:srgbClr val="A166FF"/>
          </a:solidFill>
          <a:ln>
            <a:solidFill>
              <a:srgbClr val="A1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81000" tIns="0" rIns="0" bIns="0" numCol="1" spcCol="0" rtlCol="0" fromWordArt="0" anchor="ctr" anchorCtr="0" forceAA="0" compatLnSpc="1">
            <a:prstTxWarp prst="textNoShape">
              <a:avLst/>
            </a:prstTxWarp>
            <a:noAutofit/>
          </a:bodyPr>
          <a:lstStyle/>
          <a:p>
            <a:pPr defTabSz="777029" fontAlgn="base">
              <a:spcBef>
                <a:spcPct val="0"/>
              </a:spcBef>
              <a:spcAft>
                <a:spcPct val="0"/>
              </a:spcAft>
              <a:defRPr/>
            </a:pPr>
            <a:r>
              <a:rPr lang="en-US" sz="1667">
                <a:solidFill>
                  <a:schemeClr val="tx1">
                    <a:lumMod val="95000"/>
                  </a:schemeClr>
                </a:solidFill>
                <a:latin typeface="Amazon Ember"/>
                <a:ea typeface="Segoe UI" pitchFamily="34" charset="0"/>
                <a:cs typeface="Segoe UI" pitchFamily="34" charset="0"/>
              </a:rPr>
              <a:t>Relocate</a:t>
            </a:r>
            <a:endParaRPr lang="en-US" sz="2000">
              <a:solidFill>
                <a:schemeClr val="tx1">
                  <a:lumMod val="95000"/>
                </a:schemeClr>
              </a:solidFill>
              <a:latin typeface="Amazon Ember"/>
              <a:ea typeface="Segoe UI" pitchFamily="34" charset="0"/>
              <a:cs typeface="Segoe UI" pitchFamily="34" charset="0"/>
            </a:endParaRPr>
          </a:p>
        </p:txBody>
      </p:sp>
      <p:sp>
        <p:nvSpPr>
          <p:cNvPr id="287" name="Oval 286">
            <a:extLst>
              <a:ext uri="{FF2B5EF4-FFF2-40B4-BE49-F238E27FC236}">
                <a16:creationId xmlns:a16="http://schemas.microsoft.com/office/drawing/2014/main" id="{69D1E42F-6A68-0743-8644-0F4B8E5E81B6}"/>
              </a:ext>
            </a:extLst>
          </p:cNvPr>
          <p:cNvSpPr>
            <a:spLocks noChangeAspect="1"/>
          </p:cNvSpPr>
          <p:nvPr/>
        </p:nvSpPr>
        <p:spPr bwMode="auto">
          <a:xfrm>
            <a:off x="9479551" y="3467571"/>
            <a:ext cx="152400" cy="152400"/>
          </a:xfrm>
          <a:prstGeom prst="ellipse">
            <a:avLst/>
          </a:prstGeom>
          <a:solidFill>
            <a:srgbClr val="A166FF"/>
          </a:solidFill>
          <a:ln>
            <a:solidFill>
              <a:srgbClr val="A1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81000" tIns="0" rIns="0" bIns="0" numCol="1" spcCol="0" rtlCol="0" fromWordArt="0" anchor="ctr" anchorCtr="0" forceAA="0" compatLnSpc="1">
            <a:prstTxWarp prst="textNoShape">
              <a:avLst/>
            </a:prstTxWarp>
            <a:noAutofit/>
          </a:bodyPr>
          <a:lstStyle/>
          <a:p>
            <a:pPr defTabSz="777029" fontAlgn="base">
              <a:spcBef>
                <a:spcPct val="0"/>
              </a:spcBef>
              <a:spcAft>
                <a:spcPct val="0"/>
              </a:spcAft>
              <a:defRPr/>
            </a:pPr>
            <a:r>
              <a:rPr lang="en-US" sz="1667">
                <a:solidFill>
                  <a:schemeClr val="tx1">
                    <a:lumMod val="95000"/>
                  </a:schemeClr>
                </a:solidFill>
                <a:latin typeface="Amazon Ember"/>
                <a:ea typeface="Segoe UI" pitchFamily="34" charset="0"/>
                <a:cs typeface="Segoe UI" pitchFamily="34" charset="0"/>
              </a:rPr>
              <a:t>Rehost</a:t>
            </a:r>
            <a:endParaRPr lang="en-US" sz="2000">
              <a:solidFill>
                <a:schemeClr val="tx1">
                  <a:lumMod val="95000"/>
                </a:schemeClr>
              </a:solidFill>
              <a:latin typeface="Amazon Ember"/>
              <a:ea typeface="Segoe UI" pitchFamily="34" charset="0"/>
              <a:cs typeface="Segoe UI" pitchFamily="34" charset="0"/>
            </a:endParaRPr>
          </a:p>
        </p:txBody>
      </p:sp>
      <p:sp>
        <p:nvSpPr>
          <p:cNvPr id="288" name="Oval 287">
            <a:extLst>
              <a:ext uri="{FF2B5EF4-FFF2-40B4-BE49-F238E27FC236}">
                <a16:creationId xmlns:a16="http://schemas.microsoft.com/office/drawing/2014/main" id="{384F6F68-38BE-1144-81FE-0A41B35A3BFA}"/>
              </a:ext>
            </a:extLst>
          </p:cNvPr>
          <p:cNvSpPr>
            <a:spLocks noChangeAspect="1"/>
          </p:cNvSpPr>
          <p:nvPr/>
        </p:nvSpPr>
        <p:spPr bwMode="auto">
          <a:xfrm>
            <a:off x="9479551" y="3125632"/>
            <a:ext cx="152400" cy="152400"/>
          </a:xfrm>
          <a:prstGeom prst="ellipse">
            <a:avLst/>
          </a:prstGeom>
          <a:solidFill>
            <a:srgbClr val="A166FF"/>
          </a:solidFill>
          <a:ln>
            <a:solidFill>
              <a:srgbClr val="A1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81000" tIns="0" rIns="0" bIns="0" numCol="1" spcCol="0" rtlCol="0" fromWordArt="0" anchor="ctr" anchorCtr="0" forceAA="0" compatLnSpc="1">
            <a:prstTxWarp prst="textNoShape">
              <a:avLst/>
            </a:prstTxWarp>
            <a:noAutofit/>
          </a:bodyPr>
          <a:lstStyle/>
          <a:p>
            <a:pPr defTabSz="777029" fontAlgn="base">
              <a:spcBef>
                <a:spcPct val="0"/>
              </a:spcBef>
              <a:spcAft>
                <a:spcPct val="0"/>
              </a:spcAft>
              <a:defRPr/>
            </a:pPr>
            <a:r>
              <a:rPr lang="en-US" sz="1667">
                <a:solidFill>
                  <a:schemeClr val="tx1">
                    <a:lumMod val="95000"/>
                  </a:schemeClr>
                </a:solidFill>
                <a:latin typeface="Amazon Ember"/>
                <a:ea typeface="Segoe UI" pitchFamily="34" charset="0"/>
                <a:cs typeface="Segoe UI" pitchFamily="34" charset="0"/>
              </a:rPr>
              <a:t>Repurchase</a:t>
            </a:r>
            <a:endParaRPr lang="en-US" sz="2000">
              <a:solidFill>
                <a:schemeClr val="tx1">
                  <a:lumMod val="95000"/>
                </a:schemeClr>
              </a:solidFill>
              <a:latin typeface="Amazon Ember"/>
              <a:ea typeface="Segoe UI" pitchFamily="34" charset="0"/>
              <a:cs typeface="Segoe UI" pitchFamily="34" charset="0"/>
            </a:endParaRPr>
          </a:p>
        </p:txBody>
      </p:sp>
      <p:sp>
        <p:nvSpPr>
          <p:cNvPr id="289" name="Oval 288">
            <a:extLst>
              <a:ext uri="{FF2B5EF4-FFF2-40B4-BE49-F238E27FC236}">
                <a16:creationId xmlns:a16="http://schemas.microsoft.com/office/drawing/2014/main" id="{F904BD93-2C59-D84A-92C5-1947221C5ED1}"/>
              </a:ext>
            </a:extLst>
          </p:cNvPr>
          <p:cNvSpPr>
            <a:spLocks noChangeAspect="1"/>
          </p:cNvSpPr>
          <p:nvPr/>
        </p:nvSpPr>
        <p:spPr bwMode="auto">
          <a:xfrm>
            <a:off x="9479551" y="2783692"/>
            <a:ext cx="152400" cy="152400"/>
          </a:xfrm>
          <a:prstGeom prst="ellipse">
            <a:avLst/>
          </a:prstGeom>
          <a:solidFill>
            <a:srgbClr val="A166FF"/>
          </a:solidFill>
          <a:ln>
            <a:solidFill>
              <a:srgbClr val="A1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81000" tIns="0" rIns="0" bIns="0" numCol="1" spcCol="0" rtlCol="0" fromWordArt="0" anchor="ctr" anchorCtr="0" forceAA="0" compatLnSpc="1">
            <a:prstTxWarp prst="textNoShape">
              <a:avLst/>
            </a:prstTxWarp>
            <a:noAutofit/>
          </a:bodyPr>
          <a:lstStyle/>
          <a:p>
            <a:pPr defTabSz="777029" fontAlgn="base">
              <a:spcBef>
                <a:spcPct val="0"/>
              </a:spcBef>
              <a:spcAft>
                <a:spcPct val="0"/>
              </a:spcAft>
              <a:defRPr/>
            </a:pPr>
            <a:r>
              <a:rPr lang="en-US" sz="1667">
                <a:solidFill>
                  <a:schemeClr val="tx1">
                    <a:lumMod val="95000"/>
                  </a:schemeClr>
                </a:solidFill>
                <a:latin typeface="Amazon Ember"/>
                <a:ea typeface="Segoe UI" pitchFamily="34" charset="0"/>
                <a:cs typeface="Segoe UI" pitchFamily="34" charset="0"/>
              </a:rPr>
              <a:t>Re-platform</a:t>
            </a:r>
            <a:endParaRPr lang="en-US" sz="2000">
              <a:solidFill>
                <a:schemeClr val="tx1">
                  <a:lumMod val="95000"/>
                </a:schemeClr>
              </a:solidFill>
              <a:latin typeface="Amazon Ember"/>
              <a:ea typeface="Segoe UI" pitchFamily="34" charset="0"/>
              <a:cs typeface="Segoe UI" pitchFamily="34" charset="0"/>
            </a:endParaRPr>
          </a:p>
        </p:txBody>
      </p:sp>
      <p:sp>
        <p:nvSpPr>
          <p:cNvPr id="290" name="Oval 289">
            <a:extLst>
              <a:ext uri="{FF2B5EF4-FFF2-40B4-BE49-F238E27FC236}">
                <a16:creationId xmlns:a16="http://schemas.microsoft.com/office/drawing/2014/main" id="{173E5F44-F7B5-714F-B9A8-13B22D173C42}"/>
              </a:ext>
            </a:extLst>
          </p:cNvPr>
          <p:cNvSpPr>
            <a:spLocks noChangeAspect="1"/>
          </p:cNvSpPr>
          <p:nvPr/>
        </p:nvSpPr>
        <p:spPr bwMode="auto">
          <a:xfrm>
            <a:off x="9479551" y="2441753"/>
            <a:ext cx="152400" cy="152400"/>
          </a:xfrm>
          <a:prstGeom prst="ellipse">
            <a:avLst/>
          </a:prstGeom>
          <a:solidFill>
            <a:srgbClr val="A166FF"/>
          </a:solidFill>
          <a:ln>
            <a:solidFill>
              <a:srgbClr val="A1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81000" tIns="0" rIns="0" bIns="0" numCol="1" spcCol="0" rtlCol="0" fromWordArt="0" anchor="ctr" anchorCtr="0" forceAA="0" compatLnSpc="1">
            <a:prstTxWarp prst="textNoShape">
              <a:avLst/>
            </a:prstTxWarp>
            <a:noAutofit/>
          </a:bodyPr>
          <a:lstStyle/>
          <a:p>
            <a:pPr defTabSz="777029" fontAlgn="base">
              <a:spcBef>
                <a:spcPct val="0"/>
              </a:spcBef>
              <a:spcAft>
                <a:spcPct val="0"/>
              </a:spcAft>
              <a:defRPr/>
            </a:pPr>
            <a:r>
              <a:rPr lang="en-US" sz="1667">
                <a:solidFill>
                  <a:schemeClr val="tx1">
                    <a:lumMod val="95000"/>
                  </a:schemeClr>
                </a:solidFill>
                <a:latin typeface="Amazon Ember"/>
                <a:ea typeface="Segoe UI" pitchFamily="34" charset="0"/>
                <a:cs typeface="Segoe UI" pitchFamily="34" charset="0"/>
              </a:rPr>
              <a:t>Refactor</a:t>
            </a:r>
            <a:endParaRPr lang="en-US" sz="2000">
              <a:solidFill>
                <a:schemeClr val="tx1">
                  <a:lumMod val="95000"/>
                </a:schemeClr>
              </a:solidFill>
              <a:latin typeface="Amazon Ember"/>
              <a:ea typeface="Segoe UI" pitchFamily="34" charset="0"/>
              <a:cs typeface="Segoe UI" pitchFamily="34" charset="0"/>
            </a:endParaRPr>
          </a:p>
        </p:txBody>
      </p:sp>
      <p:cxnSp>
        <p:nvCxnSpPr>
          <p:cNvPr id="291" name="Straight Arrow Connector 290">
            <a:extLst>
              <a:ext uri="{FF2B5EF4-FFF2-40B4-BE49-F238E27FC236}">
                <a16:creationId xmlns:a16="http://schemas.microsoft.com/office/drawing/2014/main" id="{35AA1088-098B-9B44-A553-D834AFBD0796}"/>
              </a:ext>
            </a:extLst>
          </p:cNvPr>
          <p:cNvCxnSpPr>
            <a:cxnSpLocks/>
            <a:stCxn id="283" idx="0"/>
          </p:cNvCxnSpPr>
          <p:nvPr/>
        </p:nvCxnSpPr>
        <p:spPr>
          <a:xfrm flipH="1" flipV="1">
            <a:off x="11485844" y="2500437"/>
            <a:ext cx="1" cy="702436"/>
          </a:xfrm>
          <a:prstGeom prst="straightConnector1">
            <a:avLst/>
          </a:prstGeom>
          <a:ln w="19050">
            <a:solidFill>
              <a:srgbClr val="FDC500"/>
            </a:solidFill>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5B2984E5-3CE7-9647-A072-1F1A89D3AAF2}"/>
              </a:ext>
            </a:extLst>
          </p:cNvPr>
          <p:cNvCxnSpPr>
            <a:cxnSpLocks/>
            <a:endCxn id="283" idx="2"/>
          </p:cNvCxnSpPr>
          <p:nvPr/>
        </p:nvCxnSpPr>
        <p:spPr>
          <a:xfrm flipV="1">
            <a:off x="11485844" y="3972507"/>
            <a:ext cx="1" cy="664734"/>
          </a:xfrm>
          <a:prstGeom prst="straightConnector1">
            <a:avLst/>
          </a:prstGeom>
          <a:ln w="19050">
            <a:solidFill>
              <a:srgbClr val="FDC5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3" name="Freeform 10">
            <a:extLst>
              <a:ext uri="{FF2B5EF4-FFF2-40B4-BE49-F238E27FC236}">
                <a16:creationId xmlns:a16="http://schemas.microsoft.com/office/drawing/2014/main" id="{58B4DEA2-0928-AF4C-9721-9CE2E5AA723D}"/>
              </a:ext>
            </a:extLst>
          </p:cNvPr>
          <p:cNvSpPr>
            <a:spLocks/>
          </p:cNvSpPr>
          <p:nvPr/>
        </p:nvSpPr>
        <p:spPr bwMode="auto">
          <a:xfrm>
            <a:off x="1487807" y="4976575"/>
            <a:ext cx="955391" cy="164212"/>
          </a:xfrm>
          <a:prstGeom prst="rect">
            <a:avLst/>
          </a:prstGeom>
          <a:noFill/>
          <a:ln w="19050">
            <a:noFill/>
            <a:round/>
            <a:headEnd/>
            <a:tailEnd/>
          </a:ln>
        </p:spPr>
        <p:txBody>
          <a:bodyPr vert="horz" wrap="none" lIns="0" tIns="0" rIns="0" bIns="0" numCol="1" anchor="ctr" anchorCtr="0" compatLnSpc="1">
            <a:prstTxWarp prst="textNoShape">
              <a:avLst/>
            </a:prstTxWarp>
            <a:spAutoFit/>
          </a:bodyPr>
          <a:lstStyle/>
          <a:p>
            <a:pPr algn="ctr">
              <a:defRPr/>
            </a:pPr>
            <a:r>
              <a:rPr lang="en-US" sz="1067">
                <a:solidFill>
                  <a:schemeClr val="tx1">
                    <a:lumMod val="95000"/>
                  </a:schemeClr>
                </a:solidFill>
                <a:latin typeface="Amazon Ember"/>
              </a:rPr>
              <a:t>Tribal knowledge</a:t>
            </a:r>
          </a:p>
        </p:txBody>
      </p:sp>
      <p:sp>
        <p:nvSpPr>
          <p:cNvPr id="294" name="Freeform 10">
            <a:extLst>
              <a:ext uri="{FF2B5EF4-FFF2-40B4-BE49-F238E27FC236}">
                <a16:creationId xmlns:a16="http://schemas.microsoft.com/office/drawing/2014/main" id="{1B7BF0B8-F335-C74B-AC15-0DA41E32D6EB}"/>
              </a:ext>
            </a:extLst>
          </p:cNvPr>
          <p:cNvSpPr>
            <a:spLocks/>
          </p:cNvSpPr>
          <p:nvPr/>
        </p:nvSpPr>
        <p:spPr bwMode="auto">
          <a:xfrm>
            <a:off x="1756069" y="3942841"/>
            <a:ext cx="479298" cy="164212"/>
          </a:xfrm>
          <a:prstGeom prst="rect">
            <a:avLst/>
          </a:prstGeom>
          <a:noFill/>
          <a:ln w="19050">
            <a:noFill/>
            <a:round/>
            <a:headEnd/>
            <a:tailEnd/>
          </a:ln>
        </p:spPr>
        <p:txBody>
          <a:bodyPr vert="horz" wrap="none" lIns="0" tIns="0" rIns="0" bIns="0" numCol="1" anchor="ctr" anchorCtr="0" compatLnSpc="1">
            <a:prstTxWarp prst="textNoShape">
              <a:avLst/>
            </a:prstTxWarp>
            <a:spAutoFit/>
          </a:bodyPr>
          <a:lstStyle/>
          <a:p>
            <a:pPr algn="ctr">
              <a:defRPr/>
            </a:pPr>
            <a:r>
              <a:rPr lang="en-US" sz="1067">
                <a:solidFill>
                  <a:schemeClr val="tx1">
                    <a:lumMod val="95000"/>
                  </a:schemeClr>
                </a:solidFill>
                <a:latin typeface="Amazon Ember"/>
              </a:rPr>
              <a:t>SLA/OLA</a:t>
            </a:r>
          </a:p>
        </p:txBody>
      </p:sp>
      <p:sp>
        <p:nvSpPr>
          <p:cNvPr id="295" name="Freeform 10">
            <a:extLst>
              <a:ext uri="{FF2B5EF4-FFF2-40B4-BE49-F238E27FC236}">
                <a16:creationId xmlns:a16="http://schemas.microsoft.com/office/drawing/2014/main" id="{EF537120-5D5A-314A-A262-49FCF0EDE000}"/>
              </a:ext>
            </a:extLst>
          </p:cNvPr>
          <p:cNvSpPr>
            <a:spLocks/>
          </p:cNvSpPr>
          <p:nvPr/>
        </p:nvSpPr>
        <p:spPr bwMode="auto">
          <a:xfrm>
            <a:off x="1551603" y="2696067"/>
            <a:ext cx="944198" cy="492635"/>
          </a:xfrm>
          <a:prstGeom prst="rect">
            <a:avLst/>
          </a:prstGeom>
          <a:noFill/>
          <a:ln w="19050">
            <a:noFill/>
            <a:round/>
            <a:headEnd/>
            <a:tailEnd/>
          </a:ln>
        </p:spPr>
        <p:txBody>
          <a:bodyPr vert="horz" wrap="square" lIns="0" tIns="0" rIns="0" bIns="0" numCol="1" anchor="ctr" anchorCtr="0" compatLnSpc="1">
            <a:prstTxWarp prst="textNoShape">
              <a:avLst/>
            </a:prstTxWarp>
            <a:spAutoFit/>
          </a:bodyPr>
          <a:lstStyle/>
          <a:p>
            <a:pPr algn="ctr">
              <a:defRPr/>
            </a:pPr>
            <a:r>
              <a:rPr lang="en-US" sz="1067">
                <a:solidFill>
                  <a:schemeClr val="tx1">
                    <a:lumMod val="95000"/>
                  </a:schemeClr>
                </a:solidFill>
                <a:latin typeface="Amazon Ember"/>
              </a:rPr>
              <a:t>App configuration data</a:t>
            </a:r>
          </a:p>
        </p:txBody>
      </p:sp>
      <p:sp>
        <p:nvSpPr>
          <p:cNvPr id="296" name="Freeform 10">
            <a:extLst>
              <a:ext uri="{FF2B5EF4-FFF2-40B4-BE49-F238E27FC236}">
                <a16:creationId xmlns:a16="http://schemas.microsoft.com/office/drawing/2014/main" id="{E58ED754-8549-C844-A9B4-DDDECCAE6736}"/>
              </a:ext>
            </a:extLst>
          </p:cNvPr>
          <p:cNvSpPr>
            <a:spLocks/>
          </p:cNvSpPr>
          <p:nvPr/>
        </p:nvSpPr>
        <p:spPr bwMode="auto">
          <a:xfrm>
            <a:off x="481539" y="2729946"/>
            <a:ext cx="953787" cy="164212"/>
          </a:xfrm>
          <a:prstGeom prst="rect">
            <a:avLst/>
          </a:prstGeom>
          <a:noFill/>
          <a:ln w="19050">
            <a:noFill/>
            <a:round/>
            <a:headEnd/>
            <a:tailEnd/>
          </a:ln>
        </p:spPr>
        <p:txBody>
          <a:bodyPr vert="horz" wrap="none" lIns="0" tIns="0" rIns="0" bIns="0" numCol="1" anchor="ctr" anchorCtr="0" compatLnSpc="1">
            <a:prstTxWarp prst="textNoShape">
              <a:avLst/>
            </a:prstTxWarp>
            <a:spAutoFit/>
          </a:bodyPr>
          <a:lstStyle/>
          <a:p>
            <a:pPr algn="ctr">
              <a:defRPr/>
            </a:pPr>
            <a:r>
              <a:rPr lang="en-US" sz="1067">
                <a:solidFill>
                  <a:schemeClr val="tx1">
                    <a:lumMod val="95000"/>
                  </a:schemeClr>
                </a:solidFill>
                <a:latin typeface="Amazon Ember"/>
              </a:rPr>
              <a:t>Asset inventories</a:t>
            </a:r>
          </a:p>
        </p:txBody>
      </p:sp>
      <p:sp>
        <p:nvSpPr>
          <p:cNvPr id="297" name="Freeform 10">
            <a:extLst>
              <a:ext uri="{FF2B5EF4-FFF2-40B4-BE49-F238E27FC236}">
                <a16:creationId xmlns:a16="http://schemas.microsoft.com/office/drawing/2014/main" id="{EF646BAB-8BD4-114D-BA29-EAD7EBBFE9A8}"/>
              </a:ext>
            </a:extLst>
          </p:cNvPr>
          <p:cNvSpPr>
            <a:spLocks/>
          </p:cNvSpPr>
          <p:nvPr/>
        </p:nvSpPr>
        <p:spPr bwMode="auto">
          <a:xfrm>
            <a:off x="757790" y="3927204"/>
            <a:ext cx="349456" cy="164212"/>
          </a:xfrm>
          <a:prstGeom prst="rect">
            <a:avLst/>
          </a:prstGeom>
          <a:noFill/>
          <a:ln w="19050">
            <a:noFill/>
            <a:round/>
            <a:headEnd/>
            <a:tailEnd/>
          </a:ln>
        </p:spPr>
        <p:txBody>
          <a:bodyPr vert="horz" wrap="none" lIns="0" tIns="0" rIns="0" bIns="0" numCol="1" anchor="ctr" anchorCtr="0" compatLnSpc="1">
            <a:prstTxWarp prst="textNoShape">
              <a:avLst/>
            </a:prstTxWarp>
            <a:spAutoFit/>
          </a:bodyPr>
          <a:lstStyle/>
          <a:p>
            <a:pPr algn="ctr">
              <a:defRPr/>
            </a:pPr>
            <a:r>
              <a:rPr lang="en-US" sz="1067">
                <a:solidFill>
                  <a:schemeClr val="tx1">
                    <a:lumMod val="95000"/>
                  </a:schemeClr>
                </a:solidFill>
                <a:latin typeface="Amazon Ember"/>
              </a:rPr>
              <a:t>CMDB</a:t>
            </a:r>
          </a:p>
        </p:txBody>
      </p:sp>
      <p:sp>
        <p:nvSpPr>
          <p:cNvPr id="298" name="Freeform 10">
            <a:extLst>
              <a:ext uri="{FF2B5EF4-FFF2-40B4-BE49-F238E27FC236}">
                <a16:creationId xmlns:a16="http://schemas.microsoft.com/office/drawing/2014/main" id="{B3C69415-79C4-AC48-B09C-A1858DD5DE96}"/>
              </a:ext>
            </a:extLst>
          </p:cNvPr>
          <p:cNvSpPr>
            <a:spLocks/>
          </p:cNvSpPr>
          <p:nvPr/>
        </p:nvSpPr>
        <p:spPr bwMode="auto">
          <a:xfrm>
            <a:off x="2654420" y="3901020"/>
            <a:ext cx="694101" cy="164212"/>
          </a:xfrm>
          <a:prstGeom prst="rect">
            <a:avLst/>
          </a:prstGeom>
          <a:noFill/>
          <a:ln w="19050">
            <a:noFill/>
            <a:round/>
            <a:headEnd/>
            <a:tailEnd/>
          </a:ln>
        </p:spPr>
        <p:txBody>
          <a:bodyPr vert="horz" wrap="none" lIns="0" tIns="0" rIns="0" bIns="0" numCol="1" anchor="ctr" anchorCtr="0" compatLnSpc="1">
            <a:prstTxWarp prst="textNoShape">
              <a:avLst/>
            </a:prstTxWarp>
            <a:spAutoFit/>
          </a:bodyPr>
          <a:lstStyle/>
          <a:p>
            <a:pPr algn="ctr">
              <a:defRPr/>
            </a:pPr>
            <a:r>
              <a:rPr lang="en-US" sz="1067">
                <a:solidFill>
                  <a:schemeClr val="tx1">
                    <a:lumMod val="95000"/>
                  </a:schemeClr>
                </a:solidFill>
                <a:latin typeface="Amazon Ember"/>
              </a:rPr>
              <a:t>Architecture</a:t>
            </a:r>
          </a:p>
        </p:txBody>
      </p:sp>
      <p:sp>
        <p:nvSpPr>
          <p:cNvPr id="299" name="Freeform 10">
            <a:extLst>
              <a:ext uri="{FF2B5EF4-FFF2-40B4-BE49-F238E27FC236}">
                <a16:creationId xmlns:a16="http://schemas.microsoft.com/office/drawing/2014/main" id="{F692E7EE-1B1E-1743-9778-91E2D189E144}"/>
              </a:ext>
            </a:extLst>
          </p:cNvPr>
          <p:cNvSpPr>
            <a:spLocks/>
          </p:cNvSpPr>
          <p:nvPr/>
        </p:nvSpPr>
        <p:spPr bwMode="auto">
          <a:xfrm>
            <a:off x="2397888" y="2718023"/>
            <a:ext cx="1136538" cy="328423"/>
          </a:xfrm>
          <a:prstGeom prst="rect">
            <a:avLst/>
          </a:prstGeom>
          <a:noFill/>
          <a:ln w="19050">
            <a:noFill/>
            <a:round/>
            <a:headEnd/>
            <a:tailEnd/>
          </a:ln>
        </p:spPr>
        <p:txBody>
          <a:bodyPr vert="horz" wrap="square" lIns="0" tIns="0" rIns="0" bIns="0" numCol="1" anchor="ctr" anchorCtr="0" compatLnSpc="1">
            <a:prstTxWarp prst="textNoShape">
              <a:avLst/>
            </a:prstTxWarp>
            <a:spAutoFit/>
          </a:bodyPr>
          <a:lstStyle/>
          <a:p>
            <a:pPr algn="ctr">
              <a:defRPr/>
            </a:pPr>
            <a:r>
              <a:rPr lang="en-US" sz="1067">
                <a:solidFill>
                  <a:schemeClr val="tx1">
                    <a:lumMod val="95000"/>
                  </a:schemeClr>
                </a:solidFill>
                <a:latin typeface="Amazon Ember"/>
              </a:rPr>
              <a:t>Performance Information</a:t>
            </a:r>
          </a:p>
        </p:txBody>
      </p:sp>
      <p:grpSp>
        <p:nvGrpSpPr>
          <p:cNvPr id="300" name="Group 299">
            <a:extLst>
              <a:ext uri="{FF2B5EF4-FFF2-40B4-BE49-F238E27FC236}">
                <a16:creationId xmlns:a16="http://schemas.microsoft.com/office/drawing/2014/main" id="{880971B5-4B53-634E-BE23-3F2C2D8245D9}"/>
              </a:ext>
            </a:extLst>
          </p:cNvPr>
          <p:cNvGrpSpPr/>
          <p:nvPr/>
        </p:nvGrpSpPr>
        <p:grpSpPr>
          <a:xfrm>
            <a:off x="730479" y="3415988"/>
            <a:ext cx="409483" cy="441288"/>
            <a:chOff x="2760810" y="4102560"/>
            <a:chExt cx="340390" cy="366828"/>
          </a:xfrm>
        </p:grpSpPr>
        <p:sp>
          <p:nvSpPr>
            <p:cNvPr id="301" name="Freeform: Shape 171">
              <a:extLst>
                <a:ext uri="{FF2B5EF4-FFF2-40B4-BE49-F238E27FC236}">
                  <a16:creationId xmlns:a16="http://schemas.microsoft.com/office/drawing/2014/main" id="{923F136A-765C-0F44-AD81-9BAAAF4D3FE1}"/>
                </a:ext>
              </a:extLst>
            </p:cNvPr>
            <p:cNvSpPr/>
            <p:nvPr/>
          </p:nvSpPr>
          <p:spPr>
            <a:xfrm>
              <a:off x="2760810" y="4102560"/>
              <a:ext cx="340390" cy="95838"/>
            </a:xfrm>
            <a:custGeom>
              <a:avLst/>
              <a:gdLst>
                <a:gd name="connsiteX0" fmla="*/ 328824 w 340390"/>
                <a:gd name="connsiteY0" fmla="*/ 93194 h 95838"/>
                <a:gd name="connsiteX1" fmla="*/ 11567 w 340390"/>
                <a:gd name="connsiteY1" fmla="*/ 93194 h 95838"/>
                <a:gd name="connsiteX2" fmla="*/ 4957 w 340390"/>
                <a:gd name="connsiteY2" fmla="*/ 86585 h 95838"/>
                <a:gd name="connsiteX3" fmla="*/ 4957 w 340390"/>
                <a:gd name="connsiteY3" fmla="*/ 11567 h 95838"/>
                <a:gd name="connsiteX4" fmla="*/ 11567 w 340390"/>
                <a:gd name="connsiteY4" fmla="*/ 4957 h 95838"/>
                <a:gd name="connsiteX5" fmla="*/ 328824 w 340390"/>
                <a:gd name="connsiteY5" fmla="*/ 4957 h 95838"/>
                <a:gd name="connsiteX6" fmla="*/ 335433 w 340390"/>
                <a:gd name="connsiteY6" fmla="*/ 11567 h 95838"/>
                <a:gd name="connsiteX7" fmla="*/ 335433 w 340390"/>
                <a:gd name="connsiteY7" fmla="*/ 86585 h 95838"/>
                <a:gd name="connsiteX8" fmla="*/ 328824 w 340390"/>
                <a:gd name="connsiteY8" fmla="*/ 93194 h 9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90" h="95838">
                  <a:moveTo>
                    <a:pt x="328824" y="93194"/>
                  </a:moveTo>
                  <a:lnTo>
                    <a:pt x="11567" y="93194"/>
                  </a:lnTo>
                  <a:cubicBezTo>
                    <a:pt x="7931" y="93194"/>
                    <a:pt x="4957" y="90220"/>
                    <a:pt x="4957" y="86585"/>
                  </a:cubicBezTo>
                  <a:lnTo>
                    <a:pt x="4957" y="11567"/>
                  </a:lnTo>
                  <a:cubicBezTo>
                    <a:pt x="4957" y="7931"/>
                    <a:pt x="7931" y="4957"/>
                    <a:pt x="11567" y="4957"/>
                  </a:cubicBezTo>
                  <a:lnTo>
                    <a:pt x="328824" y="4957"/>
                  </a:lnTo>
                  <a:cubicBezTo>
                    <a:pt x="332459" y="4957"/>
                    <a:pt x="335433" y="7931"/>
                    <a:pt x="335433" y="11567"/>
                  </a:cubicBezTo>
                  <a:lnTo>
                    <a:pt x="335433" y="86585"/>
                  </a:lnTo>
                  <a:cubicBezTo>
                    <a:pt x="335433" y="90220"/>
                    <a:pt x="332459" y="93194"/>
                    <a:pt x="328824" y="93194"/>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2" name="Freeform: Shape 172">
              <a:extLst>
                <a:ext uri="{FF2B5EF4-FFF2-40B4-BE49-F238E27FC236}">
                  <a16:creationId xmlns:a16="http://schemas.microsoft.com/office/drawing/2014/main" id="{F14E52DB-C418-F741-9780-896253F6FA89}"/>
                </a:ext>
              </a:extLst>
            </p:cNvPr>
            <p:cNvSpPr/>
            <p:nvPr/>
          </p:nvSpPr>
          <p:spPr>
            <a:xfrm>
              <a:off x="2760810" y="4222192"/>
              <a:ext cx="340390" cy="95838"/>
            </a:xfrm>
            <a:custGeom>
              <a:avLst/>
              <a:gdLst>
                <a:gd name="connsiteX0" fmla="*/ 329154 w 340390"/>
                <a:gd name="connsiteY0" fmla="*/ 92864 h 95838"/>
                <a:gd name="connsiteX1" fmla="*/ 11236 w 340390"/>
                <a:gd name="connsiteY1" fmla="*/ 92864 h 95838"/>
                <a:gd name="connsiteX2" fmla="*/ 4957 w 340390"/>
                <a:gd name="connsiteY2" fmla="*/ 86585 h 95838"/>
                <a:gd name="connsiteX3" fmla="*/ 4957 w 340390"/>
                <a:gd name="connsiteY3" fmla="*/ 11236 h 95838"/>
                <a:gd name="connsiteX4" fmla="*/ 11236 w 340390"/>
                <a:gd name="connsiteY4" fmla="*/ 4957 h 95838"/>
                <a:gd name="connsiteX5" fmla="*/ 329154 w 340390"/>
                <a:gd name="connsiteY5" fmla="*/ 4957 h 95838"/>
                <a:gd name="connsiteX6" fmla="*/ 335433 w 340390"/>
                <a:gd name="connsiteY6" fmla="*/ 11236 h 95838"/>
                <a:gd name="connsiteX7" fmla="*/ 335433 w 340390"/>
                <a:gd name="connsiteY7" fmla="*/ 86585 h 95838"/>
                <a:gd name="connsiteX8" fmla="*/ 329154 w 340390"/>
                <a:gd name="connsiteY8" fmla="*/ 92864 h 9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90" h="95838">
                  <a:moveTo>
                    <a:pt x="329154" y="92864"/>
                  </a:moveTo>
                  <a:lnTo>
                    <a:pt x="11236" y="92864"/>
                  </a:lnTo>
                  <a:cubicBezTo>
                    <a:pt x="7601" y="92864"/>
                    <a:pt x="4957" y="89889"/>
                    <a:pt x="4957" y="86585"/>
                  </a:cubicBezTo>
                  <a:lnTo>
                    <a:pt x="4957" y="11236"/>
                  </a:lnTo>
                  <a:cubicBezTo>
                    <a:pt x="4957" y="7601"/>
                    <a:pt x="7931" y="4957"/>
                    <a:pt x="11236" y="4957"/>
                  </a:cubicBezTo>
                  <a:lnTo>
                    <a:pt x="329154" y="4957"/>
                  </a:lnTo>
                  <a:cubicBezTo>
                    <a:pt x="332789" y="4957"/>
                    <a:pt x="335433" y="7931"/>
                    <a:pt x="335433" y="11236"/>
                  </a:cubicBezTo>
                  <a:lnTo>
                    <a:pt x="335433" y="86585"/>
                  </a:lnTo>
                  <a:cubicBezTo>
                    <a:pt x="335433" y="90220"/>
                    <a:pt x="332789" y="92864"/>
                    <a:pt x="329154" y="92864"/>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3" name="Freeform: Shape 173">
              <a:extLst>
                <a:ext uri="{FF2B5EF4-FFF2-40B4-BE49-F238E27FC236}">
                  <a16:creationId xmlns:a16="http://schemas.microsoft.com/office/drawing/2014/main" id="{8395F788-01A3-A344-B28E-C49F4E01F08B}"/>
                </a:ext>
              </a:extLst>
            </p:cNvPr>
            <p:cNvSpPr/>
            <p:nvPr/>
          </p:nvSpPr>
          <p:spPr>
            <a:xfrm>
              <a:off x="2804763" y="4190797"/>
              <a:ext cx="251162" cy="39657"/>
            </a:xfrm>
            <a:custGeom>
              <a:avLst/>
              <a:gdLst>
                <a:gd name="connsiteX0" fmla="*/ 4957 w 251161"/>
                <a:gd name="connsiteY0" fmla="*/ 4957 h 39657"/>
                <a:gd name="connsiteX1" fmla="*/ 247527 w 251161"/>
                <a:gd name="connsiteY1" fmla="*/ 4957 h 39657"/>
                <a:gd name="connsiteX2" fmla="*/ 247527 w 251161"/>
                <a:gd name="connsiteY2" fmla="*/ 34700 h 39657"/>
                <a:gd name="connsiteX3" fmla="*/ 4957 w 251161"/>
                <a:gd name="connsiteY3" fmla="*/ 34700 h 39657"/>
              </a:gdLst>
              <a:ahLst/>
              <a:cxnLst>
                <a:cxn ang="0">
                  <a:pos x="connsiteX0" y="connsiteY0"/>
                </a:cxn>
                <a:cxn ang="0">
                  <a:pos x="connsiteX1" y="connsiteY1"/>
                </a:cxn>
                <a:cxn ang="0">
                  <a:pos x="connsiteX2" y="connsiteY2"/>
                </a:cxn>
                <a:cxn ang="0">
                  <a:pos x="connsiteX3" y="connsiteY3"/>
                </a:cxn>
              </a:cxnLst>
              <a:rect l="l" t="t" r="r" b="b"/>
              <a:pathLst>
                <a:path w="251161" h="39657">
                  <a:moveTo>
                    <a:pt x="4957" y="4957"/>
                  </a:moveTo>
                  <a:lnTo>
                    <a:pt x="247527" y="4957"/>
                  </a:lnTo>
                  <a:lnTo>
                    <a:pt x="247527"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4" name="Freeform: Shape 174">
              <a:extLst>
                <a:ext uri="{FF2B5EF4-FFF2-40B4-BE49-F238E27FC236}">
                  <a16:creationId xmlns:a16="http://schemas.microsoft.com/office/drawing/2014/main" id="{576E46C3-81FB-3048-897F-6F94D2DC387B}"/>
                </a:ext>
              </a:extLst>
            </p:cNvPr>
            <p:cNvSpPr/>
            <p:nvPr/>
          </p:nvSpPr>
          <p:spPr>
            <a:xfrm>
              <a:off x="2760810" y="4341494"/>
              <a:ext cx="340390" cy="95838"/>
            </a:xfrm>
            <a:custGeom>
              <a:avLst/>
              <a:gdLst>
                <a:gd name="connsiteX0" fmla="*/ 328824 w 340390"/>
                <a:gd name="connsiteY0" fmla="*/ 93194 h 95838"/>
                <a:gd name="connsiteX1" fmla="*/ 11567 w 340390"/>
                <a:gd name="connsiteY1" fmla="*/ 93194 h 95838"/>
                <a:gd name="connsiteX2" fmla="*/ 4957 w 340390"/>
                <a:gd name="connsiteY2" fmla="*/ 86585 h 95838"/>
                <a:gd name="connsiteX3" fmla="*/ 4957 w 340390"/>
                <a:gd name="connsiteY3" fmla="*/ 11567 h 95838"/>
                <a:gd name="connsiteX4" fmla="*/ 11567 w 340390"/>
                <a:gd name="connsiteY4" fmla="*/ 4957 h 95838"/>
                <a:gd name="connsiteX5" fmla="*/ 328824 w 340390"/>
                <a:gd name="connsiteY5" fmla="*/ 4957 h 95838"/>
                <a:gd name="connsiteX6" fmla="*/ 335433 w 340390"/>
                <a:gd name="connsiteY6" fmla="*/ 11567 h 95838"/>
                <a:gd name="connsiteX7" fmla="*/ 335433 w 340390"/>
                <a:gd name="connsiteY7" fmla="*/ 86585 h 95838"/>
                <a:gd name="connsiteX8" fmla="*/ 328824 w 340390"/>
                <a:gd name="connsiteY8" fmla="*/ 93194 h 9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90" h="95838">
                  <a:moveTo>
                    <a:pt x="328824" y="93194"/>
                  </a:moveTo>
                  <a:lnTo>
                    <a:pt x="11567" y="93194"/>
                  </a:lnTo>
                  <a:cubicBezTo>
                    <a:pt x="7931" y="93194"/>
                    <a:pt x="4957" y="90220"/>
                    <a:pt x="4957" y="86585"/>
                  </a:cubicBezTo>
                  <a:lnTo>
                    <a:pt x="4957" y="11567"/>
                  </a:lnTo>
                  <a:cubicBezTo>
                    <a:pt x="4957" y="7931"/>
                    <a:pt x="7931" y="4957"/>
                    <a:pt x="11567" y="4957"/>
                  </a:cubicBezTo>
                  <a:lnTo>
                    <a:pt x="328824" y="4957"/>
                  </a:lnTo>
                  <a:cubicBezTo>
                    <a:pt x="332459" y="4957"/>
                    <a:pt x="335433" y="7931"/>
                    <a:pt x="335433" y="11567"/>
                  </a:cubicBezTo>
                  <a:lnTo>
                    <a:pt x="335433" y="86585"/>
                  </a:lnTo>
                  <a:cubicBezTo>
                    <a:pt x="335433" y="90220"/>
                    <a:pt x="332459" y="93194"/>
                    <a:pt x="328824" y="93194"/>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5" name="Freeform: Shape 175">
              <a:extLst>
                <a:ext uri="{FF2B5EF4-FFF2-40B4-BE49-F238E27FC236}">
                  <a16:creationId xmlns:a16="http://schemas.microsoft.com/office/drawing/2014/main" id="{EBA562C3-5C28-AA47-95DE-6ED06DA6825F}"/>
                </a:ext>
              </a:extLst>
            </p:cNvPr>
            <p:cNvSpPr/>
            <p:nvPr/>
          </p:nvSpPr>
          <p:spPr>
            <a:xfrm>
              <a:off x="2810712" y="4131311"/>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6" name="Freeform: Shape 193">
              <a:extLst>
                <a:ext uri="{FF2B5EF4-FFF2-40B4-BE49-F238E27FC236}">
                  <a16:creationId xmlns:a16="http://schemas.microsoft.com/office/drawing/2014/main" id="{9F179811-6C2B-D349-BD8A-E6F72B6DC075}"/>
                </a:ext>
              </a:extLst>
            </p:cNvPr>
            <p:cNvSpPr/>
            <p:nvPr/>
          </p:nvSpPr>
          <p:spPr>
            <a:xfrm>
              <a:off x="2884077" y="4131311"/>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7" name="Freeform: Shape 194">
              <a:extLst>
                <a:ext uri="{FF2B5EF4-FFF2-40B4-BE49-F238E27FC236}">
                  <a16:creationId xmlns:a16="http://schemas.microsoft.com/office/drawing/2014/main" id="{879FFDC7-4C74-B34E-900A-E21D1ABE07C4}"/>
                </a:ext>
              </a:extLst>
            </p:cNvPr>
            <p:cNvSpPr/>
            <p:nvPr/>
          </p:nvSpPr>
          <p:spPr>
            <a:xfrm>
              <a:off x="2804763" y="4311751"/>
              <a:ext cx="251162" cy="39657"/>
            </a:xfrm>
            <a:custGeom>
              <a:avLst/>
              <a:gdLst>
                <a:gd name="connsiteX0" fmla="*/ 4957 w 251161"/>
                <a:gd name="connsiteY0" fmla="*/ 4957 h 39657"/>
                <a:gd name="connsiteX1" fmla="*/ 247527 w 251161"/>
                <a:gd name="connsiteY1" fmla="*/ 4957 h 39657"/>
                <a:gd name="connsiteX2" fmla="*/ 247527 w 251161"/>
                <a:gd name="connsiteY2" fmla="*/ 34700 h 39657"/>
                <a:gd name="connsiteX3" fmla="*/ 4957 w 251161"/>
                <a:gd name="connsiteY3" fmla="*/ 34700 h 39657"/>
              </a:gdLst>
              <a:ahLst/>
              <a:cxnLst>
                <a:cxn ang="0">
                  <a:pos x="connsiteX0" y="connsiteY0"/>
                </a:cxn>
                <a:cxn ang="0">
                  <a:pos x="connsiteX1" y="connsiteY1"/>
                </a:cxn>
                <a:cxn ang="0">
                  <a:pos x="connsiteX2" y="connsiteY2"/>
                </a:cxn>
                <a:cxn ang="0">
                  <a:pos x="connsiteX3" y="connsiteY3"/>
                </a:cxn>
              </a:cxnLst>
              <a:rect l="l" t="t" r="r" b="b"/>
              <a:pathLst>
                <a:path w="251161" h="39657">
                  <a:moveTo>
                    <a:pt x="4957" y="4957"/>
                  </a:moveTo>
                  <a:lnTo>
                    <a:pt x="247527" y="4957"/>
                  </a:lnTo>
                  <a:lnTo>
                    <a:pt x="247527"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8" name="Freeform: Shape 195">
              <a:extLst>
                <a:ext uri="{FF2B5EF4-FFF2-40B4-BE49-F238E27FC236}">
                  <a16:creationId xmlns:a16="http://schemas.microsoft.com/office/drawing/2014/main" id="{3BFFB5CA-E4F5-7343-8727-A0D38B22B5E9}"/>
                </a:ext>
              </a:extLst>
            </p:cNvPr>
            <p:cNvSpPr/>
            <p:nvPr/>
          </p:nvSpPr>
          <p:spPr>
            <a:xfrm>
              <a:off x="2947198" y="4250613"/>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09" name="Freeform: Shape 197">
              <a:extLst>
                <a:ext uri="{FF2B5EF4-FFF2-40B4-BE49-F238E27FC236}">
                  <a16:creationId xmlns:a16="http://schemas.microsoft.com/office/drawing/2014/main" id="{3F05685C-7196-AF41-8A9E-B266B025EC2B}"/>
                </a:ext>
              </a:extLst>
            </p:cNvPr>
            <p:cNvSpPr/>
            <p:nvPr/>
          </p:nvSpPr>
          <p:spPr>
            <a:xfrm>
              <a:off x="3020564" y="4250613"/>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0" name="Freeform: Shape 198">
              <a:extLst>
                <a:ext uri="{FF2B5EF4-FFF2-40B4-BE49-F238E27FC236}">
                  <a16:creationId xmlns:a16="http://schemas.microsoft.com/office/drawing/2014/main" id="{0BBEC94D-49E5-D94F-9EB5-3F10A9F30DE7}"/>
                </a:ext>
              </a:extLst>
            </p:cNvPr>
            <p:cNvSpPr/>
            <p:nvPr/>
          </p:nvSpPr>
          <p:spPr>
            <a:xfrm>
              <a:off x="2810712" y="4369915"/>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1" name="Freeform: Shape 199">
              <a:extLst>
                <a:ext uri="{FF2B5EF4-FFF2-40B4-BE49-F238E27FC236}">
                  <a16:creationId xmlns:a16="http://schemas.microsoft.com/office/drawing/2014/main" id="{A9AF19EC-ECBE-9D47-87EC-4B39671CE6D2}"/>
                </a:ext>
              </a:extLst>
            </p:cNvPr>
            <p:cNvSpPr/>
            <p:nvPr/>
          </p:nvSpPr>
          <p:spPr>
            <a:xfrm>
              <a:off x="2884077" y="4369915"/>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2" name="Freeform: Shape 200">
              <a:extLst>
                <a:ext uri="{FF2B5EF4-FFF2-40B4-BE49-F238E27FC236}">
                  <a16:creationId xmlns:a16="http://schemas.microsoft.com/office/drawing/2014/main" id="{1B95A82D-C714-FE44-A1C8-CC6AE6140677}"/>
                </a:ext>
              </a:extLst>
            </p:cNvPr>
            <p:cNvSpPr/>
            <p:nvPr/>
          </p:nvSpPr>
          <p:spPr>
            <a:xfrm>
              <a:off x="2794188" y="4429731"/>
              <a:ext cx="89229" cy="39657"/>
            </a:xfrm>
            <a:custGeom>
              <a:avLst/>
              <a:gdLst>
                <a:gd name="connsiteX0" fmla="*/ 4957 w 89228"/>
                <a:gd name="connsiteY0" fmla="*/ 4957 h 39657"/>
                <a:gd name="connsiteX1" fmla="*/ 84932 w 89228"/>
                <a:gd name="connsiteY1" fmla="*/ 4957 h 39657"/>
                <a:gd name="connsiteX2" fmla="*/ 84932 w 89228"/>
                <a:gd name="connsiteY2" fmla="*/ 34700 h 39657"/>
                <a:gd name="connsiteX3" fmla="*/ 4957 w 89228"/>
                <a:gd name="connsiteY3" fmla="*/ 34700 h 39657"/>
              </a:gdLst>
              <a:ahLst/>
              <a:cxnLst>
                <a:cxn ang="0">
                  <a:pos x="connsiteX0" y="connsiteY0"/>
                </a:cxn>
                <a:cxn ang="0">
                  <a:pos x="connsiteX1" y="connsiteY1"/>
                </a:cxn>
                <a:cxn ang="0">
                  <a:pos x="connsiteX2" y="connsiteY2"/>
                </a:cxn>
                <a:cxn ang="0">
                  <a:pos x="connsiteX3" y="connsiteY3"/>
                </a:cxn>
              </a:cxnLst>
              <a:rect l="l" t="t" r="r" b="b"/>
              <a:pathLst>
                <a:path w="89228" h="39657">
                  <a:moveTo>
                    <a:pt x="4957" y="4957"/>
                  </a:moveTo>
                  <a:lnTo>
                    <a:pt x="84932" y="4957"/>
                  </a:lnTo>
                  <a:lnTo>
                    <a:pt x="84932"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3" name="Freeform: Shape 201">
              <a:extLst>
                <a:ext uri="{FF2B5EF4-FFF2-40B4-BE49-F238E27FC236}">
                  <a16:creationId xmlns:a16="http://schemas.microsoft.com/office/drawing/2014/main" id="{1E605F45-5208-1549-884C-CBBF1482439E}"/>
                </a:ext>
              </a:extLst>
            </p:cNvPr>
            <p:cNvSpPr/>
            <p:nvPr/>
          </p:nvSpPr>
          <p:spPr>
            <a:xfrm>
              <a:off x="2979585" y="4429731"/>
              <a:ext cx="89229" cy="39657"/>
            </a:xfrm>
            <a:custGeom>
              <a:avLst/>
              <a:gdLst>
                <a:gd name="connsiteX0" fmla="*/ 4957 w 89228"/>
                <a:gd name="connsiteY0" fmla="*/ 4957 h 39657"/>
                <a:gd name="connsiteX1" fmla="*/ 84932 w 89228"/>
                <a:gd name="connsiteY1" fmla="*/ 4957 h 39657"/>
                <a:gd name="connsiteX2" fmla="*/ 84932 w 89228"/>
                <a:gd name="connsiteY2" fmla="*/ 34700 h 39657"/>
                <a:gd name="connsiteX3" fmla="*/ 4957 w 89228"/>
                <a:gd name="connsiteY3" fmla="*/ 34700 h 39657"/>
              </a:gdLst>
              <a:ahLst/>
              <a:cxnLst>
                <a:cxn ang="0">
                  <a:pos x="connsiteX0" y="connsiteY0"/>
                </a:cxn>
                <a:cxn ang="0">
                  <a:pos x="connsiteX1" y="connsiteY1"/>
                </a:cxn>
                <a:cxn ang="0">
                  <a:pos x="connsiteX2" y="connsiteY2"/>
                </a:cxn>
                <a:cxn ang="0">
                  <a:pos x="connsiteX3" y="connsiteY3"/>
                </a:cxn>
              </a:cxnLst>
              <a:rect l="l" t="t" r="r" b="b"/>
              <a:pathLst>
                <a:path w="89228" h="39657">
                  <a:moveTo>
                    <a:pt x="4957" y="4957"/>
                  </a:moveTo>
                  <a:lnTo>
                    <a:pt x="84932" y="4957"/>
                  </a:lnTo>
                  <a:lnTo>
                    <a:pt x="84932"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grpSp>
      <p:grpSp>
        <p:nvGrpSpPr>
          <p:cNvPr id="314" name="Group 313">
            <a:extLst>
              <a:ext uri="{FF2B5EF4-FFF2-40B4-BE49-F238E27FC236}">
                <a16:creationId xmlns:a16="http://schemas.microsoft.com/office/drawing/2014/main" id="{F658EA73-1836-1E49-9C56-26C809DF9F8C}"/>
              </a:ext>
            </a:extLst>
          </p:cNvPr>
          <p:cNvGrpSpPr/>
          <p:nvPr/>
        </p:nvGrpSpPr>
        <p:grpSpPr>
          <a:xfrm>
            <a:off x="2821501" y="3386439"/>
            <a:ext cx="348273" cy="430413"/>
            <a:chOff x="2819468" y="1354211"/>
            <a:chExt cx="289508" cy="357788"/>
          </a:xfrm>
        </p:grpSpPr>
        <p:sp>
          <p:nvSpPr>
            <p:cNvPr id="315" name="Freeform: Shape 203">
              <a:extLst>
                <a:ext uri="{FF2B5EF4-FFF2-40B4-BE49-F238E27FC236}">
                  <a16:creationId xmlns:a16="http://schemas.microsoft.com/office/drawing/2014/main" id="{77C1430D-F8F3-2F4B-BD67-64D5491D8EFB}"/>
                </a:ext>
              </a:extLst>
            </p:cNvPr>
            <p:cNvSpPr/>
            <p:nvPr/>
          </p:nvSpPr>
          <p:spPr>
            <a:xfrm>
              <a:off x="2819468" y="1354211"/>
              <a:ext cx="289508" cy="357788"/>
            </a:xfrm>
            <a:custGeom>
              <a:avLst/>
              <a:gdLst>
                <a:gd name="connsiteX0" fmla="*/ 145846 w 289507"/>
                <a:gd name="connsiteY0" fmla="*/ 4097 h 357787"/>
                <a:gd name="connsiteX1" fmla="*/ 4097 w 289507"/>
                <a:gd name="connsiteY1" fmla="*/ 55717 h 357787"/>
                <a:gd name="connsiteX2" fmla="*/ 4097 w 289507"/>
                <a:gd name="connsiteY2" fmla="*/ 161687 h 357787"/>
                <a:gd name="connsiteX3" fmla="*/ 4097 w 289507"/>
                <a:gd name="connsiteY3" fmla="*/ 257826 h 357787"/>
                <a:gd name="connsiteX4" fmla="*/ 4097 w 289507"/>
                <a:gd name="connsiteY4" fmla="*/ 304529 h 357787"/>
                <a:gd name="connsiteX5" fmla="*/ 81390 w 289507"/>
                <a:gd name="connsiteY5" fmla="*/ 350960 h 357787"/>
                <a:gd name="connsiteX6" fmla="*/ 115803 w 289507"/>
                <a:gd name="connsiteY6" fmla="*/ 355057 h 357787"/>
                <a:gd name="connsiteX7" fmla="*/ 130552 w 289507"/>
                <a:gd name="connsiteY7" fmla="*/ 355876 h 357787"/>
                <a:gd name="connsiteX8" fmla="*/ 145846 w 289507"/>
                <a:gd name="connsiteY8" fmla="*/ 356149 h 357787"/>
                <a:gd name="connsiteX9" fmla="*/ 145846 w 289507"/>
                <a:gd name="connsiteY9" fmla="*/ 356149 h 357787"/>
                <a:gd name="connsiteX10" fmla="*/ 145846 w 289507"/>
                <a:gd name="connsiteY10" fmla="*/ 356149 h 357787"/>
                <a:gd name="connsiteX11" fmla="*/ 161141 w 289507"/>
                <a:gd name="connsiteY11" fmla="*/ 355876 h 357787"/>
                <a:gd name="connsiteX12" fmla="*/ 175890 w 289507"/>
                <a:gd name="connsiteY12" fmla="*/ 355057 h 357787"/>
                <a:gd name="connsiteX13" fmla="*/ 210303 w 289507"/>
                <a:gd name="connsiteY13" fmla="*/ 350960 h 357787"/>
                <a:gd name="connsiteX14" fmla="*/ 287596 w 289507"/>
                <a:gd name="connsiteY14" fmla="*/ 304529 h 357787"/>
                <a:gd name="connsiteX15" fmla="*/ 287596 w 289507"/>
                <a:gd name="connsiteY15" fmla="*/ 256460 h 357787"/>
                <a:gd name="connsiteX16" fmla="*/ 287596 w 289507"/>
                <a:gd name="connsiteY16" fmla="*/ 160322 h 357787"/>
                <a:gd name="connsiteX17" fmla="*/ 287596 w 289507"/>
                <a:gd name="connsiteY17" fmla="*/ 135468 h 357787"/>
                <a:gd name="connsiteX18" fmla="*/ 287596 w 289507"/>
                <a:gd name="connsiteY18" fmla="*/ 55717 h 357787"/>
                <a:gd name="connsiteX19" fmla="*/ 145846 w 289507"/>
                <a:gd name="connsiteY19" fmla="*/ 4097 h 35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9507" h="357787">
                  <a:moveTo>
                    <a:pt x="145846" y="4097"/>
                  </a:moveTo>
                  <a:cubicBezTo>
                    <a:pt x="63910" y="4097"/>
                    <a:pt x="4097" y="27312"/>
                    <a:pt x="4097" y="55717"/>
                  </a:cubicBezTo>
                  <a:lnTo>
                    <a:pt x="4097" y="161687"/>
                  </a:lnTo>
                  <a:lnTo>
                    <a:pt x="4097" y="257826"/>
                  </a:lnTo>
                  <a:lnTo>
                    <a:pt x="4097" y="304529"/>
                  </a:lnTo>
                  <a:cubicBezTo>
                    <a:pt x="4097" y="325013"/>
                    <a:pt x="31682" y="342766"/>
                    <a:pt x="81390" y="350960"/>
                  </a:cubicBezTo>
                  <a:cubicBezTo>
                    <a:pt x="92315" y="352872"/>
                    <a:pt x="103786" y="354237"/>
                    <a:pt x="115803" y="355057"/>
                  </a:cubicBezTo>
                  <a:cubicBezTo>
                    <a:pt x="120719" y="355330"/>
                    <a:pt x="125635" y="355603"/>
                    <a:pt x="130552" y="355876"/>
                  </a:cubicBezTo>
                  <a:cubicBezTo>
                    <a:pt x="135468" y="356149"/>
                    <a:pt x="140657" y="356149"/>
                    <a:pt x="145846" y="356149"/>
                  </a:cubicBezTo>
                  <a:lnTo>
                    <a:pt x="145846" y="356149"/>
                  </a:lnTo>
                  <a:lnTo>
                    <a:pt x="145846" y="356149"/>
                  </a:lnTo>
                  <a:cubicBezTo>
                    <a:pt x="151036" y="356149"/>
                    <a:pt x="155952" y="356149"/>
                    <a:pt x="161141" y="355876"/>
                  </a:cubicBezTo>
                  <a:cubicBezTo>
                    <a:pt x="166057" y="355603"/>
                    <a:pt x="170973" y="355330"/>
                    <a:pt x="175890" y="355057"/>
                  </a:cubicBezTo>
                  <a:cubicBezTo>
                    <a:pt x="187907" y="354237"/>
                    <a:pt x="199378" y="352872"/>
                    <a:pt x="210303" y="350960"/>
                  </a:cubicBezTo>
                  <a:cubicBezTo>
                    <a:pt x="260011" y="342493"/>
                    <a:pt x="287596" y="325013"/>
                    <a:pt x="287596" y="304529"/>
                  </a:cubicBezTo>
                  <a:lnTo>
                    <a:pt x="287596" y="256460"/>
                  </a:lnTo>
                  <a:lnTo>
                    <a:pt x="287596" y="160322"/>
                  </a:lnTo>
                  <a:lnTo>
                    <a:pt x="287596" y="135468"/>
                  </a:lnTo>
                  <a:lnTo>
                    <a:pt x="287596" y="55717"/>
                  </a:lnTo>
                  <a:cubicBezTo>
                    <a:pt x="287596" y="27312"/>
                    <a:pt x="227783" y="4097"/>
                    <a:pt x="145846" y="4097"/>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6" name="Freeform: Shape 205">
              <a:extLst>
                <a:ext uri="{FF2B5EF4-FFF2-40B4-BE49-F238E27FC236}">
                  <a16:creationId xmlns:a16="http://schemas.microsoft.com/office/drawing/2014/main" id="{579F9907-265B-F247-8104-17D9307FE72D}"/>
                </a:ext>
              </a:extLst>
            </p:cNvPr>
            <p:cNvSpPr/>
            <p:nvPr/>
          </p:nvSpPr>
          <p:spPr>
            <a:xfrm>
              <a:off x="2819468" y="1354211"/>
              <a:ext cx="289508" cy="101055"/>
            </a:xfrm>
            <a:custGeom>
              <a:avLst/>
              <a:gdLst>
                <a:gd name="connsiteX0" fmla="*/ 287596 w 289507"/>
                <a:gd name="connsiteY0" fmla="*/ 53805 h 101054"/>
                <a:gd name="connsiteX1" fmla="*/ 145846 w 289507"/>
                <a:gd name="connsiteY1" fmla="*/ 98050 h 101054"/>
                <a:gd name="connsiteX2" fmla="*/ 4097 w 289507"/>
                <a:gd name="connsiteY2" fmla="*/ 53805 h 101054"/>
                <a:gd name="connsiteX3" fmla="*/ 145846 w 289507"/>
                <a:gd name="connsiteY3" fmla="*/ 4097 h 101054"/>
                <a:gd name="connsiteX4" fmla="*/ 287596 w 289507"/>
                <a:gd name="connsiteY4" fmla="*/ 53805 h 101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07" h="101054">
                  <a:moveTo>
                    <a:pt x="287596" y="53805"/>
                  </a:moveTo>
                  <a:cubicBezTo>
                    <a:pt x="287596" y="78112"/>
                    <a:pt x="228056" y="98050"/>
                    <a:pt x="145846" y="98050"/>
                  </a:cubicBezTo>
                  <a:cubicBezTo>
                    <a:pt x="63637" y="98050"/>
                    <a:pt x="4097" y="78386"/>
                    <a:pt x="4097" y="53805"/>
                  </a:cubicBezTo>
                  <a:cubicBezTo>
                    <a:pt x="4097" y="29224"/>
                    <a:pt x="63910" y="4097"/>
                    <a:pt x="145846" y="4097"/>
                  </a:cubicBezTo>
                  <a:cubicBezTo>
                    <a:pt x="227783" y="4097"/>
                    <a:pt x="287596" y="29224"/>
                    <a:pt x="287596" y="53805"/>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7" name="Freeform: Shape 206">
              <a:extLst>
                <a:ext uri="{FF2B5EF4-FFF2-40B4-BE49-F238E27FC236}">
                  <a16:creationId xmlns:a16="http://schemas.microsoft.com/office/drawing/2014/main" id="{2CA395D2-CD41-AF49-97E2-F3759A3B3BA1}"/>
                </a:ext>
              </a:extLst>
            </p:cNvPr>
            <p:cNvSpPr/>
            <p:nvPr/>
          </p:nvSpPr>
          <p:spPr>
            <a:xfrm>
              <a:off x="2819468" y="1491591"/>
              <a:ext cx="289508" cy="51893"/>
            </a:xfrm>
            <a:custGeom>
              <a:avLst/>
              <a:gdLst>
                <a:gd name="connsiteX0" fmla="*/ 287596 w 289507"/>
                <a:gd name="connsiteY0" fmla="*/ 4097 h 51892"/>
                <a:gd name="connsiteX1" fmla="*/ 145846 w 289507"/>
                <a:gd name="connsiteY1" fmla="*/ 48342 h 51892"/>
                <a:gd name="connsiteX2" fmla="*/ 4097 w 289507"/>
                <a:gd name="connsiteY2" fmla="*/ 4097 h 51892"/>
              </a:gdLst>
              <a:ahLst/>
              <a:cxnLst>
                <a:cxn ang="0">
                  <a:pos x="connsiteX0" y="connsiteY0"/>
                </a:cxn>
                <a:cxn ang="0">
                  <a:pos x="connsiteX1" y="connsiteY1"/>
                </a:cxn>
                <a:cxn ang="0">
                  <a:pos x="connsiteX2" y="connsiteY2"/>
                </a:cxn>
              </a:cxnLst>
              <a:rect l="l" t="t" r="r" b="b"/>
              <a:pathLst>
                <a:path w="289507" h="51892">
                  <a:moveTo>
                    <a:pt x="287596" y="4097"/>
                  </a:moveTo>
                  <a:cubicBezTo>
                    <a:pt x="287596" y="28405"/>
                    <a:pt x="228056" y="48342"/>
                    <a:pt x="145846" y="48342"/>
                  </a:cubicBezTo>
                  <a:cubicBezTo>
                    <a:pt x="63637" y="48342"/>
                    <a:pt x="4097" y="28678"/>
                    <a:pt x="4097" y="4097"/>
                  </a:cubicBezTo>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8" name="Freeform: Shape 207">
              <a:extLst>
                <a:ext uri="{FF2B5EF4-FFF2-40B4-BE49-F238E27FC236}">
                  <a16:creationId xmlns:a16="http://schemas.microsoft.com/office/drawing/2014/main" id="{64CDBAC2-DF39-0043-8ED9-2236755228D4}"/>
                </a:ext>
              </a:extLst>
            </p:cNvPr>
            <p:cNvSpPr/>
            <p:nvPr/>
          </p:nvSpPr>
          <p:spPr>
            <a:xfrm>
              <a:off x="2819468" y="1578443"/>
              <a:ext cx="289508" cy="51893"/>
            </a:xfrm>
            <a:custGeom>
              <a:avLst/>
              <a:gdLst>
                <a:gd name="connsiteX0" fmla="*/ 287596 w 289507"/>
                <a:gd name="connsiteY0" fmla="*/ 4097 h 51892"/>
                <a:gd name="connsiteX1" fmla="*/ 145846 w 289507"/>
                <a:gd name="connsiteY1" fmla="*/ 48342 h 51892"/>
                <a:gd name="connsiteX2" fmla="*/ 4097 w 289507"/>
                <a:gd name="connsiteY2" fmla="*/ 4097 h 51892"/>
              </a:gdLst>
              <a:ahLst/>
              <a:cxnLst>
                <a:cxn ang="0">
                  <a:pos x="connsiteX0" y="connsiteY0"/>
                </a:cxn>
                <a:cxn ang="0">
                  <a:pos x="connsiteX1" y="connsiteY1"/>
                </a:cxn>
                <a:cxn ang="0">
                  <a:pos x="connsiteX2" y="connsiteY2"/>
                </a:cxn>
              </a:cxnLst>
              <a:rect l="l" t="t" r="r" b="b"/>
              <a:pathLst>
                <a:path w="289507" h="51892">
                  <a:moveTo>
                    <a:pt x="287596" y="4097"/>
                  </a:moveTo>
                  <a:cubicBezTo>
                    <a:pt x="287596" y="28405"/>
                    <a:pt x="228056" y="48342"/>
                    <a:pt x="145846" y="48342"/>
                  </a:cubicBezTo>
                  <a:cubicBezTo>
                    <a:pt x="63637" y="48342"/>
                    <a:pt x="4097" y="28678"/>
                    <a:pt x="4097" y="4097"/>
                  </a:cubicBezTo>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19" name="Freeform: Shape 211">
              <a:extLst>
                <a:ext uri="{FF2B5EF4-FFF2-40B4-BE49-F238E27FC236}">
                  <a16:creationId xmlns:a16="http://schemas.microsoft.com/office/drawing/2014/main" id="{8AFB7754-ACEE-E648-8BDB-831507AE4A97}"/>
                </a:ext>
              </a:extLst>
            </p:cNvPr>
            <p:cNvSpPr/>
            <p:nvPr/>
          </p:nvSpPr>
          <p:spPr>
            <a:xfrm>
              <a:off x="2819468" y="1354211"/>
              <a:ext cx="289508" cy="357788"/>
            </a:xfrm>
            <a:custGeom>
              <a:avLst/>
              <a:gdLst>
                <a:gd name="connsiteX0" fmla="*/ 145846 w 289507"/>
                <a:gd name="connsiteY0" fmla="*/ 4097 h 357787"/>
                <a:gd name="connsiteX1" fmla="*/ 4097 w 289507"/>
                <a:gd name="connsiteY1" fmla="*/ 55717 h 357787"/>
                <a:gd name="connsiteX2" fmla="*/ 4097 w 289507"/>
                <a:gd name="connsiteY2" fmla="*/ 161687 h 357787"/>
                <a:gd name="connsiteX3" fmla="*/ 4097 w 289507"/>
                <a:gd name="connsiteY3" fmla="*/ 257826 h 357787"/>
                <a:gd name="connsiteX4" fmla="*/ 4097 w 289507"/>
                <a:gd name="connsiteY4" fmla="*/ 304529 h 357787"/>
                <a:gd name="connsiteX5" fmla="*/ 81390 w 289507"/>
                <a:gd name="connsiteY5" fmla="*/ 350960 h 357787"/>
                <a:gd name="connsiteX6" fmla="*/ 115803 w 289507"/>
                <a:gd name="connsiteY6" fmla="*/ 355057 h 357787"/>
                <a:gd name="connsiteX7" fmla="*/ 130552 w 289507"/>
                <a:gd name="connsiteY7" fmla="*/ 355876 h 357787"/>
                <a:gd name="connsiteX8" fmla="*/ 145846 w 289507"/>
                <a:gd name="connsiteY8" fmla="*/ 356149 h 357787"/>
                <a:gd name="connsiteX9" fmla="*/ 145846 w 289507"/>
                <a:gd name="connsiteY9" fmla="*/ 356149 h 357787"/>
                <a:gd name="connsiteX10" fmla="*/ 145846 w 289507"/>
                <a:gd name="connsiteY10" fmla="*/ 356149 h 357787"/>
                <a:gd name="connsiteX11" fmla="*/ 161141 w 289507"/>
                <a:gd name="connsiteY11" fmla="*/ 355876 h 357787"/>
                <a:gd name="connsiteX12" fmla="*/ 175890 w 289507"/>
                <a:gd name="connsiteY12" fmla="*/ 355057 h 357787"/>
                <a:gd name="connsiteX13" fmla="*/ 210303 w 289507"/>
                <a:gd name="connsiteY13" fmla="*/ 350960 h 357787"/>
                <a:gd name="connsiteX14" fmla="*/ 287596 w 289507"/>
                <a:gd name="connsiteY14" fmla="*/ 304529 h 357787"/>
                <a:gd name="connsiteX15" fmla="*/ 287596 w 289507"/>
                <a:gd name="connsiteY15" fmla="*/ 256460 h 357787"/>
                <a:gd name="connsiteX16" fmla="*/ 287596 w 289507"/>
                <a:gd name="connsiteY16" fmla="*/ 160322 h 357787"/>
                <a:gd name="connsiteX17" fmla="*/ 287596 w 289507"/>
                <a:gd name="connsiteY17" fmla="*/ 135468 h 357787"/>
                <a:gd name="connsiteX18" fmla="*/ 287596 w 289507"/>
                <a:gd name="connsiteY18" fmla="*/ 55717 h 357787"/>
                <a:gd name="connsiteX19" fmla="*/ 145846 w 289507"/>
                <a:gd name="connsiteY19" fmla="*/ 4097 h 35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9507" h="357787">
                  <a:moveTo>
                    <a:pt x="145846" y="4097"/>
                  </a:moveTo>
                  <a:cubicBezTo>
                    <a:pt x="63910" y="4097"/>
                    <a:pt x="4097" y="27312"/>
                    <a:pt x="4097" y="55717"/>
                  </a:cubicBezTo>
                  <a:lnTo>
                    <a:pt x="4097" y="161687"/>
                  </a:lnTo>
                  <a:lnTo>
                    <a:pt x="4097" y="257826"/>
                  </a:lnTo>
                  <a:lnTo>
                    <a:pt x="4097" y="304529"/>
                  </a:lnTo>
                  <a:cubicBezTo>
                    <a:pt x="4097" y="325013"/>
                    <a:pt x="31682" y="342766"/>
                    <a:pt x="81390" y="350960"/>
                  </a:cubicBezTo>
                  <a:cubicBezTo>
                    <a:pt x="92315" y="352872"/>
                    <a:pt x="103786" y="354237"/>
                    <a:pt x="115803" y="355057"/>
                  </a:cubicBezTo>
                  <a:cubicBezTo>
                    <a:pt x="120719" y="355330"/>
                    <a:pt x="125635" y="355603"/>
                    <a:pt x="130552" y="355876"/>
                  </a:cubicBezTo>
                  <a:cubicBezTo>
                    <a:pt x="135468" y="356149"/>
                    <a:pt x="140657" y="356149"/>
                    <a:pt x="145846" y="356149"/>
                  </a:cubicBezTo>
                  <a:lnTo>
                    <a:pt x="145846" y="356149"/>
                  </a:lnTo>
                  <a:lnTo>
                    <a:pt x="145846" y="356149"/>
                  </a:lnTo>
                  <a:cubicBezTo>
                    <a:pt x="151036" y="356149"/>
                    <a:pt x="155952" y="356149"/>
                    <a:pt x="161141" y="355876"/>
                  </a:cubicBezTo>
                  <a:cubicBezTo>
                    <a:pt x="166057" y="355603"/>
                    <a:pt x="170973" y="355330"/>
                    <a:pt x="175890" y="355057"/>
                  </a:cubicBezTo>
                  <a:cubicBezTo>
                    <a:pt x="187907" y="354237"/>
                    <a:pt x="199378" y="352872"/>
                    <a:pt x="210303" y="350960"/>
                  </a:cubicBezTo>
                  <a:cubicBezTo>
                    <a:pt x="260011" y="342493"/>
                    <a:pt x="287596" y="325013"/>
                    <a:pt x="287596" y="304529"/>
                  </a:cubicBezTo>
                  <a:lnTo>
                    <a:pt x="287596" y="256460"/>
                  </a:lnTo>
                  <a:lnTo>
                    <a:pt x="287596" y="160322"/>
                  </a:lnTo>
                  <a:lnTo>
                    <a:pt x="287596" y="135468"/>
                  </a:lnTo>
                  <a:lnTo>
                    <a:pt x="287596" y="55717"/>
                  </a:lnTo>
                  <a:cubicBezTo>
                    <a:pt x="287596" y="27312"/>
                    <a:pt x="227783" y="4097"/>
                    <a:pt x="145846" y="4097"/>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grpSp>
      <p:grpSp>
        <p:nvGrpSpPr>
          <p:cNvPr id="320" name="Group 319">
            <a:extLst>
              <a:ext uri="{FF2B5EF4-FFF2-40B4-BE49-F238E27FC236}">
                <a16:creationId xmlns:a16="http://schemas.microsoft.com/office/drawing/2014/main" id="{D897F341-0C44-1341-ACC0-ABF4DC2F7C84}"/>
              </a:ext>
            </a:extLst>
          </p:cNvPr>
          <p:cNvGrpSpPr/>
          <p:nvPr/>
        </p:nvGrpSpPr>
        <p:grpSpPr>
          <a:xfrm>
            <a:off x="1748799" y="4318181"/>
            <a:ext cx="449238" cy="565476"/>
            <a:chOff x="7068013" y="3233749"/>
            <a:chExt cx="373438" cy="470063"/>
          </a:xfrm>
        </p:grpSpPr>
        <p:sp>
          <p:nvSpPr>
            <p:cNvPr id="321" name="Freeform: Shape 214">
              <a:extLst>
                <a:ext uri="{FF2B5EF4-FFF2-40B4-BE49-F238E27FC236}">
                  <a16:creationId xmlns:a16="http://schemas.microsoft.com/office/drawing/2014/main" id="{EB65E5FE-AB91-4348-BC7E-A7E0F6F3C95B}"/>
                </a:ext>
              </a:extLst>
            </p:cNvPr>
            <p:cNvSpPr/>
            <p:nvPr/>
          </p:nvSpPr>
          <p:spPr>
            <a:xfrm>
              <a:off x="7164538" y="3344585"/>
              <a:ext cx="175152" cy="171848"/>
            </a:xfrm>
            <a:custGeom>
              <a:avLst/>
              <a:gdLst>
                <a:gd name="connsiteX0" fmla="*/ 171848 w 175152"/>
                <a:gd name="connsiteY0" fmla="*/ 62790 h 171847"/>
                <a:gd name="connsiteX1" fmla="*/ 82950 w 175152"/>
                <a:gd name="connsiteY1" fmla="*/ 168212 h 171847"/>
                <a:gd name="connsiteX2" fmla="*/ 4957 w 175152"/>
                <a:gd name="connsiteY2" fmla="*/ 70722 h 171847"/>
                <a:gd name="connsiteX3" fmla="*/ 5618 w 175152"/>
                <a:gd name="connsiteY3" fmla="*/ 6279 h 171847"/>
                <a:gd name="connsiteX4" fmla="*/ 171517 w 175152"/>
                <a:gd name="connsiteY4" fmla="*/ 4957 h 171847"/>
                <a:gd name="connsiteX5" fmla="*/ 171848 w 175152"/>
                <a:gd name="connsiteY5" fmla="*/ 62790 h 17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52" h="171847">
                  <a:moveTo>
                    <a:pt x="171848" y="62790"/>
                  </a:moveTo>
                  <a:cubicBezTo>
                    <a:pt x="169865" y="114345"/>
                    <a:pt x="155985" y="171187"/>
                    <a:pt x="82950" y="168212"/>
                  </a:cubicBezTo>
                  <a:cubicBezTo>
                    <a:pt x="17846" y="165568"/>
                    <a:pt x="5949" y="118971"/>
                    <a:pt x="4957" y="70722"/>
                  </a:cubicBezTo>
                  <a:lnTo>
                    <a:pt x="5618" y="6279"/>
                  </a:lnTo>
                  <a:cubicBezTo>
                    <a:pt x="5618" y="6279"/>
                    <a:pt x="99804" y="27429"/>
                    <a:pt x="171517" y="4957"/>
                  </a:cubicBezTo>
                  <a:lnTo>
                    <a:pt x="171848" y="62790"/>
                  </a:lnTo>
                  <a:close/>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2" name="Freeform: Shape 217">
              <a:extLst>
                <a:ext uri="{FF2B5EF4-FFF2-40B4-BE49-F238E27FC236}">
                  <a16:creationId xmlns:a16="http://schemas.microsoft.com/office/drawing/2014/main" id="{28310A3E-B61B-3D4C-B043-17A6E1935E28}"/>
                </a:ext>
              </a:extLst>
            </p:cNvPr>
            <p:cNvSpPr/>
            <p:nvPr/>
          </p:nvSpPr>
          <p:spPr>
            <a:xfrm>
              <a:off x="7198577" y="3493960"/>
              <a:ext cx="105752" cy="115667"/>
            </a:xfrm>
            <a:custGeom>
              <a:avLst/>
              <a:gdLst>
                <a:gd name="connsiteX0" fmla="*/ 4957 w 105752"/>
                <a:gd name="connsiteY0" fmla="*/ 9253 h 115666"/>
                <a:gd name="connsiteX1" fmla="*/ 5288 w 105752"/>
                <a:gd name="connsiteY1" fmla="*/ 37013 h 115666"/>
                <a:gd name="connsiteX2" fmla="*/ 39657 w 105752"/>
                <a:gd name="connsiteY2" fmla="*/ 101456 h 115666"/>
                <a:gd name="connsiteX3" fmla="*/ 69069 w 105752"/>
                <a:gd name="connsiteY3" fmla="*/ 101456 h 115666"/>
                <a:gd name="connsiteX4" fmla="*/ 103439 w 105752"/>
                <a:gd name="connsiteY4" fmla="*/ 37013 h 115666"/>
                <a:gd name="connsiteX5" fmla="*/ 102778 w 105752"/>
                <a:gd name="connsiteY5" fmla="*/ 4957 h 115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52" h="115666">
                  <a:moveTo>
                    <a:pt x="4957" y="9253"/>
                  </a:moveTo>
                  <a:lnTo>
                    <a:pt x="5288" y="37013"/>
                  </a:lnTo>
                  <a:lnTo>
                    <a:pt x="39657" y="101456"/>
                  </a:lnTo>
                  <a:cubicBezTo>
                    <a:pt x="46267" y="114014"/>
                    <a:pt x="62460" y="114014"/>
                    <a:pt x="69069" y="101456"/>
                  </a:cubicBezTo>
                  <a:lnTo>
                    <a:pt x="103439" y="37013"/>
                  </a:lnTo>
                  <a:lnTo>
                    <a:pt x="102778" y="4957"/>
                  </a:ln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3" name="Freeform: Shape 218">
              <a:extLst>
                <a:ext uri="{FF2B5EF4-FFF2-40B4-BE49-F238E27FC236}">
                  <a16:creationId xmlns:a16="http://schemas.microsoft.com/office/drawing/2014/main" id="{771855A3-B61F-3C46-8B7B-7285C1210417}"/>
                </a:ext>
              </a:extLst>
            </p:cNvPr>
            <p:cNvSpPr/>
            <p:nvPr/>
          </p:nvSpPr>
          <p:spPr>
            <a:xfrm>
              <a:off x="7068013" y="3522050"/>
              <a:ext cx="373438" cy="181762"/>
            </a:xfrm>
            <a:custGeom>
              <a:avLst/>
              <a:gdLst>
                <a:gd name="connsiteX0" fmla="*/ 135852 w 373437"/>
                <a:gd name="connsiteY0" fmla="*/ 4957 h 181761"/>
                <a:gd name="connsiteX1" fmla="*/ 22829 w 373437"/>
                <a:gd name="connsiteY1" fmla="*/ 59816 h 181761"/>
                <a:gd name="connsiteX2" fmla="*/ 4983 w 373437"/>
                <a:gd name="connsiteY2" fmla="*/ 177466 h 181761"/>
                <a:gd name="connsiteX3" fmla="*/ 368507 w 373437"/>
                <a:gd name="connsiteY3" fmla="*/ 177466 h 181761"/>
                <a:gd name="connsiteX4" fmla="*/ 350661 w 373437"/>
                <a:gd name="connsiteY4" fmla="*/ 59816 h 181761"/>
                <a:gd name="connsiteX5" fmla="*/ 235325 w 373437"/>
                <a:gd name="connsiteY5" fmla="*/ 4957 h 1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437" h="181761">
                  <a:moveTo>
                    <a:pt x="135852" y="4957"/>
                  </a:moveTo>
                  <a:cubicBezTo>
                    <a:pt x="110405" y="8262"/>
                    <a:pt x="43649" y="23794"/>
                    <a:pt x="22829" y="59816"/>
                  </a:cubicBezTo>
                  <a:cubicBezTo>
                    <a:pt x="7297" y="87246"/>
                    <a:pt x="4653" y="101787"/>
                    <a:pt x="4983" y="177466"/>
                  </a:cubicBezTo>
                  <a:lnTo>
                    <a:pt x="368507" y="177466"/>
                  </a:lnTo>
                  <a:cubicBezTo>
                    <a:pt x="368837" y="101787"/>
                    <a:pt x="369829" y="93525"/>
                    <a:pt x="350661" y="59816"/>
                  </a:cubicBezTo>
                  <a:cubicBezTo>
                    <a:pt x="330172" y="23464"/>
                    <a:pt x="260772" y="8262"/>
                    <a:pt x="235325" y="4957"/>
                  </a:cubicBez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4" name="Freeform: Shape 224">
              <a:extLst>
                <a:ext uri="{FF2B5EF4-FFF2-40B4-BE49-F238E27FC236}">
                  <a16:creationId xmlns:a16="http://schemas.microsoft.com/office/drawing/2014/main" id="{E8AC033F-E279-7B4F-9D89-8C755A614A03}"/>
                </a:ext>
              </a:extLst>
            </p:cNvPr>
            <p:cNvSpPr/>
            <p:nvPr/>
          </p:nvSpPr>
          <p:spPr>
            <a:xfrm>
              <a:off x="7143718" y="3644987"/>
              <a:ext cx="9914" cy="42962"/>
            </a:xfrm>
            <a:custGeom>
              <a:avLst/>
              <a:gdLst>
                <a:gd name="connsiteX0" fmla="*/ 4957 w 9914"/>
                <a:gd name="connsiteY0" fmla="*/ 4957 h 42961"/>
                <a:gd name="connsiteX1" fmla="*/ 4957 w 9914"/>
                <a:gd name="connsiteY1" fmla="*/ 38996 h 42961"/>
              </a:gdLst>
              <a:ahLst/>
              <a:cxnLst>
                <a:cxn ang="0">
                  <a:pos x="connsiteX0" y="connsiteY0"/>
                </a:cxn>
                <a:cxn ang="0">
                  <a:pos x="connsiteX1" y="connsiteY1"/>
                </a:cxn>
              </a:cxnLst>
              <a:rect l="l" t="t" r="r" b="b"/>
              <a:pathLst>
                <a:path w="9914" h="42961">
                  <a:moveTo>
                    <a:pt x="4957" y="4957"/>
                  </a:moveTo>
                  <a:lnTo>
                    <a:pt x="4957" y="38996"/>
                  </a:lnTo>
                </a:path>
              </a:pathLst>
            </a:custGeom>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5" name="Freeform: Shape 225">
              <a:extLst>
                <a:ext uri="{FF2B5EF4-FFF2-40B4-BE49-F238E27FC236}">
                  <a16:creationId xmlns:a16="http://schemas.microsoft.com/office/drawing/2014/main" id="{E5E6780E-4749-0E4C-B8C7-85350D457090}"/>
                </a:ext>
              </a:extLst>
            </p:cNvPr>
            <p:cNvSpPr/>
            <p:nvPr/>
          </p:nvSpPr>
          <p:spPr>
            <a:xfrm>
              <a:off x="7350927" y="3644987"/>
              <a:ext cx="9914" cy="42962"/>
            </a:xfrm>
            <a:custGeom>
              <a:avLst/>
              <a:gdLst>
                <a:gd name="connsiteX0" fmla="*/ 4957 w 9914"/>
                <a:gd name="connsiteY0" fmla="*/ 4957 h 42961"/>
                <a:gd name="connsiteX1" fmla="*/ 4957 w 9914"/>
                <a:gd name="connsiteY1" fmla="*/ 38996 h 42961"/>
              </a:gdLst>
              <a:ahLst/>
              <a:cxnLst>
                <a:cxn ang="0">
                  <a:pos x="connsiteX0" y="connsiteY0"/>
                </a:cxn>
                <a:cxn ang="0">
                  <a:pos x="connsiteX1" y="connsiteY1"/>
                </a:cxn>
              </a:cxnLst>
              <a:rect l="l" t="t" r="r" b="b"/>
              <a:pathLst>
                <a:path w="9914" h="42961">
                  <a:moveTo>
                    <a:pt x="4957" y="4957"/>
                  </a:moveTo>
                  <a:lnTo>
                    <a:pt x="4957" y="38996"/>
                  </a:lnTo>
                </a:path>
              </a:pathLst>
            </a:custGeom>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6" name="Freeform: Shape 226">
              <a:extLst>
                <a:ext uri="{FF2B5EF4-FFF2-40B4-BE49-F238E27FC236}">
                  <a16:creationId xmlns:a16="http://schemas.microsoft.com/office/drawing/2014/main" id="{8EE22044-E46A-1C43-8E7C-6BB946326C0F}"/>
                </a:ext>
              </a:extLst>
            </p:cNvPr>
            <p:cNvSpPr/>
            <p:nvPr/>
          </p:nvSpPr>
          <p:spPr>
            <a:xfrm>
              <a:off x="7280866" y="3539896"/>
              <a:ext cx="72705" cy="62790"/>
            </a:xfrm>
            <a:custGeom>
              <a:avLst/>
              <a:gdLst>
                <a:gd name="connsiteX0" fmla="*/ 51224 w 72704"/>
                <a:gd name="connsiteY0" fmla="*/ 4957 h 62790"/>
                <a:gd name="connsiteX1" fmla="*/ 66426 w 72704"/>
                <a:gd name="connsiteY1" fmla="*/ 21150 h 62790"/>
                <a:gd name="connsiteX2" fmla="*/ 56511 w 72704"/>
                <a:gd name="connsiteY2" fmla="*/ 47589 h 62790"/>
                <a:gd name="connsiteX3" fmla="*/ 4957 w 72704"/>
                <a:gd name="connsiteY3" fmla="*/ 58164 h 62790"/>
              </a:gdLst>
              <a:ahLst/>
              <a:cxnLst>
                <a:cxn ang="0">
                  <a:pos x="connsiteX0" y="connsiteY0"/>
                </a:cxn>
                <a:cxn ang="0">
                  <a:pos x="connsiteX1" y="connsiteY1"/>
                </a:cxn>
                <a:cxn ang="0">
                  <a:pos x="connsiteX2" y="connsiteY2"/>
                </a:cxn>
                <a:cxn ang="0">
                  <a:pos x="connsiteX3" y="connsiteY3"/>
                </a:cxn>
              </a:cxnLst>
              <a:rect l="l" t="t" r="r" b="b"/>
              <a:pathLst>
                <a:path w="72704" h="62790">
                  <a:moveTo>
                    <a:pt x="51224" y="4957"/>
                  </a:moveTo>
                  <a:cubicBezTo>
                    <a:pt x="56842" y="9584"/>
                    <a:pt x="62129" y="14871"/>
                    <a:pt x="66426" y="21150"/>
                  </a:cubicBezTo>
                  <a:cubicBezTo>
                    <a:pt x="73366" y="31065"/>
                    <a:pt x="68078" y="44614"/>
                    <a:pt x="56511" y="47589"/>
                  </a:cubicBezTo>
                  <a:lnTo>
                    <a:pt x="4957" y="58164"/>
                  </a:ln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7" name="Freeform: Shape 227">
              <a:extLst>
                <a:ext uri="{FF2B5EF4-FFF2-40B4-BE49-F238E27FC236}">
                  <a16:creationId xmlns:a16="http://schemas.microsoft.com/office/drawing/2014/main" id="{AD140DB8-A924-234D-8832-E1EF1B04B08B}"/>
                </a:ext>
              </a:extLst>
            </p:cNvPr>
            <p:cNvSpPr/>
            <p:nvPr/>
          </p:nvSpPr>
          <p:spPr>
            <a:xfrm>
              <a:off x="7155483" y="3539896"/>
              <a:ext cx="62790" cy="59486"/>
            </a:xfrm>
            <a:custGeom>
              <a:avLst/>
              <a:gdLst>
                <a:gd name="connsiteX0" fmla="*/ 23266 w 62790"/>
                <a:gd name="connsiteY0" fmla="*/ 4957 h 59485"/>
                <a:gd name="connsiteX1" fmla="*/ 8064 w 62790"/>
                <a:gd name="connsiteY1" fmla="*/ 21150 h 59485"/>
                <a:gd name="connsiteX2" fmla="*/ 17978 w 62790"/>
                <a:gd name="connsiteY2" fmla="*/ 47589 h 59485"/>
                <a:gd name="connsiteX3" fmla="*/ 60279 w 62790"/>
                <a:gd name="connsiteY3" fmla="*/ 56181 h 59485"/>
              </a:gdLst>
              <a:ahLst/>
              <a:cxnLst>
                <a:cxn ang="0">
                  <a:pos x="connsiteX0" y="connsiteY0"/>
                </a:cxn>
                <a:cxn ang="0">
                  <a:pos x="connsiteX1" y="connsiteY1"/>
                </a:cxn>
                <a:cxn ang="0">
                  <a:pos x="connsiteX2" y="connsiteY2"/>
                </a:cxn>
                <a:cxn ang="0">
                  <a:pos x="connsiteX3" y="connsiteY3"/>
                </a:cxn>
              </a:cxnLst>
              <a:rect l="l" t="t" r="r" b="b"/>
              <a:pathLst>
                <a:path w="62790" h="59485">
                  <a:moveTo>
                    <a:pt x="23266" y="4957"/>
                  </a:moveTo>
                  <a:cubicBezTo>
                    <a:pt x="17647" y="9584"/>
                    <a:pt x="12360" y="14871"/>
                    <a:pt x="8064" y="21150"/>
                  </a:cubicBezTo>
                  <a:cubicBezTo>
                    <a:pt x="1124" y="31065"/>
                    <a:pt x="6411" y="44614"/>
                    <a:pt x="17978" y="47589"/>
                  </a:cubicBezTo>
                  <a:lnTo>
                    <a:pt x="60279" y="56181"/>
                  </a:ln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8" name="Freeform: Shape 228">
              <a:extLst>
                <a:ext uri="{FF2B5EF4-FFF2-40B4-BE49-F238E27FC236}">
                  <a16:creationId xmlns:a16="http://schemas.microsoft.com/office/drawing/2014/main" id="{9401B58E-97AF-A64E-BA7D-A5D4E56391BB}"/>
                </a:ext>
              </a:extLst>
            </p:cNvPr>
            <p:cNvSpPr/>
            <p:nvPr/>
          </p:nvSpPr>
          <p:spPr>
            <a:xfrm>
              <a:off x="7133637" y="3233749"/>
              <a:ext cx="241247" cy="188371"/>
            </a:xfrm>
            <a:custGeom>
              <a:avLst/>
              <a:gdLst>
                <a:gd name="connsiteX0" fmla="*/ 34536 w 241247"/>
                <a:gd name="connsiteY0" fmla="*/ 186515 h 188371"/>
                <a:gd name="connsiteX1" fmla="*/ 35858 w 241247"/>
                <a:gd name="connsiteY1" fmla="*/ 39784 h 188371"/>
                <a:gd name="connsiteX2" fmla="*/ 213654 w 241247"/>
                <a:gd name="connsiteY2" fmla="*/ 45402 h 188371"/>
                <a:gd name="connsiteX3" fmla="*/ 202418 w 241247"/>
                <a:gd name="connsiteY3" fmla="*/ 186185 h 188371"/>
              </a:gdLst>
              <a:ahLst/>
              <a:cxnLst>
                <a:cxn ang="0">
                  <a:pos x="connsiteX0" y="connsiteY0"/>
                </a:cxn>
                <a:cxn ang="0">
                  <a:pos x="connsiteX1" y="connsiteY1"/>
                </a:cxn>
                <a:cxn ang="0">
                  <a:pos x="connsiteX2" y="connsiteY2"/>
                </a:cxn>
                <a:cxn ang="0">
                  <a:pos x="connsiteX3" y="connsiteY3"/>
                </a:cxn>
              </a:cxnLst>
              <a:rect l="l" t="t" r="r" b="b"/>
              <a:pathLst>
                <a:path w="241247" h="188371">
                  <a:moveTo>
                    <a:pt x="34536" y="186515"/>
                  </a:moveTo>
                  <a:cubicBezTo>
                    <a:pt x="11734" y="172305"/>
                    <a:pt x="-19331" y="94643"/>
                    <a:pt x="35858" y="39784"/>
                  </a:cubicBezTo>
                  <a:cubicBezTo>
                    <a:pt x="75515" y="127"/>
                    <a:pt x="159787" y="-15075"/>
                    <a:pt x="213654" y="45402"/>
                  </a:cubicBezTo>
                  <a:cubicBezTo>
                    <a:pt x="239762" y="74484"/>
                    <a:pt x="255294" y="148841"/>
                    <a:pt x="202418" y="186185"/>
                  </a:cubicBez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29" name="Freeform: Shape 229">
              <a:extLst>
                <a:ext uri="{FF2B5EF4-FFF2-40B4-BE49-F238E27FC236}">
                  <a16:creationId xmlns:a16="http://schemas.microsoft.com/office/drawing/2014/main" id="{584A5078-F4A7-CC41-A897-A877C75935DD}"/>
                </a:ext>
              </a:extLst>
            </p:cNvPr>
            <p:cNvSpPr/>
            <p:nvPr/>
          </p:nvSpPr>
          <p:spPr>
            <a:xfrm>
              <a:off x="7204856" y="3385894"/>
              <a:ext cx="33048" cy="33048"/>
            </a:xfrm>
            <a:custGeom>
              <a:avLst/>
              <a:gdLst>
                <a:gd name="connsiteX0" fmla="*/ 30073 w 33047"/>
                <a:gd name="connsiteY0" fmla="*/ 17515 h 33047"/>
                <a:gd name="connsiteX1" fmla="*/ 17515 w 33047"/>
                <a:gd name="connsiteY1" fmla="*/ 30073 h 33047"/>
                <a:gd name="connsiteX2" fmla="*/ 4957 w 33047"/>
                <a:gd name="connsiteY2" fmla="*/ 17515 h 33047"/>
                <a:gd name="connsiteX3" fmla="*/ 17515 w 33047"/>
                <a:gd name="connsiteY3" fmla="*/ 4957 h 33047"/>
                <a:gd name="connsiteX4" fmla="*/ 30073 w 33047"/>
                <a:gd name="connsiteY4" fmla="*/ 17515 h 3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7" h="33047">
                  <a:moveTo>
                    <a:pt x="30073" y="17515"/>
                  </a:moveTo>
                  <a:cubicBezTo>
                    <a:pt x="30073" y="24451"/>
                    <a:pt x="24451" y="30073"/>
                    <a:pt x="17515" y="30073"/>
                  </a:cubicBezTo>
                  <a:cubicBezTo>
                    <a:pt x="10580" y="30073"/>
                    <a:pt x="4957" y="24451"/>
                    <a:pt x="4957" y="17515"/>
                  </a:cubicBezTo>
                  <a:cubicBezTo>
                    <a:pt x="4957" y="10580"/>
                    <a:pt x="10580" y="4957"/>
                    <a:pt x="17515" y="4957"/>
                  </a:cubicBezTo>
                  <a:cubicBezTo>
                    <a:pt x="24451" y="4957"/>
                    <a:pt x="30073" y="10580"/>
                    <a:pt x="30073" y="17515"/>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0" name="Freeform: Shape 230">
              <a:extLst>
                <a:ext uri="{FF2B5EF4-FFF2-40B4-BE49-F238E27FC236}">
                  <a16:creationId xmlns:a16="http://schemas.microsoft.com/office/drawing/2014/main" id="{3FDA319F-6AA6-F945-9F57-5BBCEDA33013}"/>
                </a:ext>
              </a:extLst>
            </p:cNvPr>
            <p:cNvSpPr/>
            <p:nvPr/>
          </p:nvSpPr>
          <p:spPr>
            <a:xfrm>
              <a:off x="7264342" y="3385894"/>
              <a:ext cx="33048" cy="33048"/>
            </a:xfrm>
            <a:custGeom>
              <a:avLst/>
              <a:gdLst>
                <a:gd name="connsiteX0" fmla="*/ 30073 w 33047"/>
                <a:gd name="connsiteY0" fmla="*/ 17515 h 33047"/>
                <a:gd name="connsiteX1" fmla="*/ 17515 w 33047"/>
                <a:gd name="connsiteY1" fmla="*/ 30073 h 33047"/>
                <a:gd name="connsiteX2" fmla="*/ 4957 w 33047"/>
                <a:gd name="connsiteY2" fmla="*/ 17515 h 33047"/>
                <a:gd name="connsiteX3" fmla="*/ 17515 w 33047"/>
                <a:gd name="connsiteY3" fmla="*/ 4957 h 33047"/>
                <a:gd name="connsiteX4" fmla="*/ 30073 w 33047"/>
                <a:gd name="connsiteY4" fmla="*/ 17515 h 3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7" h="33047">
                  <a:moveTo>
                    <a:pt x="30073" y="17515"/>
                  </a:moveTo>
                  <a:cubicBezTo>
                    <a:pt x="30073" y="24451"/>
                    <a:pt x="24451" y="30073"/>
                    <a:pt x="17515" y="30073"/>
                  </a:cubicBezTo>
                  <a:cubicBezTo>
                    <a:pt x="10580" y="30073"/>
                    <a:pt x="4957" y="24451"/>
                    <a:pt x="4957" y="17515"/>
                  </a:cubicBezTo>
                  <a:cubicBezTo>
                    <a:pt x="4957" y="10580"/>
                    <a:pt x="10580" y="4957"/>
                    <a:pt x="17515" y="4957"/>
                  </a:cubicBezTo>
                  <a:cubicBezTo>
                    <a:pt x="24451" y="4957"/>
                    <a:pt x="30073" y="10580"/>
                    <a:pt x="30073" y="17515"/>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1" name="Freeform: Shape 231">
              <a:extLst>
                <a:ext uri="{FF2B5EF4-FFF2-40B4-BE49-F238E27FC236}">
                  <a16:creationId xmlns:a16="http://schemas.microsoft.com/office/drawing/2014/main" id="{85AA9B86-A083-CA41-A165-834E5AE24F77}"/>
                </a:ext>
              </a:extLst>
            </p:cNvPr>
            <p:cNvSpPr/>
            <p:nvPr/>
          </p:nvSpPr>
          <p:spPr>
            <a:xfrm>
              <a:off x="7248149" y="3616236"/>
              <a:ext cx="9914" cy="72705"/>
            </a:xfrm>
            <a:custGeom>
              <a:avLst/>
              <a:gdLst>
                <a:gd name="connsiteX0" fmla="*/ 4957 w 9914"/>
                <a:gd name="connsiteY0" fmla="*/ 67748 h 72704"/>
                <a:gd name="connsiteX1" fmla="*/ 4957 w 9914"/>
                <a:gd name="connsiteY1" fmla="*/ 4957 h 72704"/>
              </a:gdLst>
              <a:ahLst/>
              <a:cxnLst>
                <a:cxn ang="0">
                  <a:pos x="connsiteX0" y="connsiteY0"/>
                </a:cxn>
                <a:cxn ang="0">
                  <a:pos x="connsiteX1" y="connsiteY1"/>
                </a:cxn>
              </a:cxnLst>
              <a:rect l="l" t="t" r="r" b="b"/>
              <a:pathLst>
                <a:path w="9914" h="72704">
                  <a:moveTo>
                    <a:pt x="4957" y="67748"/>
                  </a:moveTo>
                  <a:lnTo>
                    <a:pt x="4957" y="4957"/>
                  </a:lnTo>
                </a:path>
              </a:pathLst>
            </a:custGeom>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grpSp>
      <p:grpSp>
        <p:nvGrpSpPr>
          <p:cNvPr id="332" name="Group 331">
            <a:extLst>
              <a:ext uri="{FF2B5EF4-FFF2-40B4-BE49-F238E27FC236}">
                <a16:creationId xmlns:a16="http://schemas.microsoft.com/office/drawing/2014/main" id="{47BD5082-355F-C343-8B1E-7381F78666EB}"/>
              </a:ext>
            </a:extLst>
          </p:cNvPr>
          <p:cNvGrpSpPr/>
          <p:nvPr/>
        </p:nvGrpSpPr>
        <p:grpSpPr>
          <a:xfrm>
            <a:off x="755085" y="2109257"/>
            <a:ext cx="505692" cy="572084"/>
            <a:chOff x="7036604" y="2465658"/>
            <a:chExt cx="420366" cy="475555"/>
          </a:xfrm>
        </p:grpSpPr>
        <p:sp>
          <p:nvSpPr>
            <p:cNvPr id="333" name="Freeform: Shape 233">
              <a:extLst>
                <a:ext uri="{FF2B5EF4-FFF2-40B4-BE49-F238E27FC236}">
                  <a16:creationId xmlns:a16="http://schemas.microsoft.com/office/drawing/2014/main" id="{050E93AC-3F1B-A24A-9541-6883697374DE}"/>
                </a:ext>
              </a:extLst>
            </p:cNvPr>
            <p:cNvSpPr/>
            <p:nvPr/>
          </p:nvSpPr>
          <p:spPr>
            <a:xfrm>
              <a:off x="7226958" y="2796464"/>
              <a:ext cx="95838" cy="9914"/>
            </a:xfrm>
            <a:custGeom>
              <a:avLst/>
              <a:gdLst>
                <a:gd name="connsiteX0" fmla="*/ 4957 w 95838"/>
                <a:gd name="connsiteY0" fmla="*/ 4957 h 9914"/>
                <a:gd name="connsiteX1" fmla="*/ 93855 w 95838"/>
                <a:gd name="connsiteY1" fmla="*/ 4957 h 9914"/>
              </a:gdLst>
              <a:ahLst/>
              <a:cxnLst>
                <a:cxn ang="0">
                  <a:pos x="connsiteX0" y="connsiteY0"/>
                </a:cxn>
                <a:cxn ang="0">
                  <a:pos x="connsiteX1" y="connsiteY1"/>
                </a:cxn>
              </a:cxnLst>
              <a:rect l="l" t="t" r="r" b="b"/>
              <a:pathLst>
                <a:path w="95838" h="9914">
                  <a:moveTo>
                    <a:pt x="4957" y="4957"/>
                  </a:moveTo>
                  <a:lnTo>
                    <a:pt x="93855"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4" name="Freeform: Shape 234">
              <a:extLst>
                <a:ext uri="{FF2B5EF4-FFF2-40B4-BE49-F238E27FC236}">
                  <a16:creationId xmlns:a16="http://schemas.microsoft.com/office/drawing/2014/main" id="{A7DDC9BB-C79F-0B40-A607-66D575D0335B}"/>
                </a:ext>
              </a:extLst>
            </p:cNvPr>
            <p:cNvSpPr/>
            <p:nvPr/>
          </p:nvSpPr>
          <p:spPr>
            <a:xfrm>
              <a:off x="7210104" y="2765069"/>
              <a:ext cx="66095" cy="9914"/>
            </a:xfrm>
            <a:custGeom>
              <a:avLst/>
              <a:gdLst>
                <a:gd name="connsiteX0" fmla="*/ 4957 w 66095"/>
                <a:gd name="connsiteY0" fmla="*/ 4957 h 9914"/>
                <a:gd name="connsiteX1" fmla="*/ 63782 w 66095"/>
                <a:gd name="connsiteY1" fmla="*/ 4957 h 9914"/>
              </a:gdLst>
              <a:ahLst/>
              <a:cxnLst>
                <a:cxn ang="0">
                  <a:pos x="connsiteX0" y="connsiteY0"/>
                </a:cxn>
                <a:cxn ang="0">
                  <a:pos x="connsiteX1" y="connsiteY1"/>
                </a:cxn>
              </a:cxnLst>
              <a:rect l="l" t="t" r="r" b="b"/>
              <a:pathLst>
                <a:path w="66095" h="9914">
                  <a:moveTo>
                    <a:pt x="4957" y="4957"/>
                  </a:moveTo>
                  <a:lnTo>
                    <a:pt x="63782"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5" name="Freeform: Shape 235">
              <a:extLst>
                <a:ext uri="{FF2B5EF4-FFF2-40B4-BE49-F238E27FC236}">
                  <a16:creationId xmlns:a16="http://schemas.microsoft.com/office/drawing/2014/main" id="{B20194C4-D879-2F4A-8E7F-1D4EAC79E98D}"/>
                </a:ext>
              </a:extLst>
            </p:cNvPr>
            <p:cNvSpPr/>
            <p:nvPr/>
          </p:nvSpPr>
          <p:spPr>
            <a:xfrm>
              <a:off x="7282147" y="2765069"/>
              <a:ext cx="33048" cy="9914"/>
            </a:xfrm>
            <a:custGeom>
              <a:avLst/>
              <a:gdLst>
                <a:gd name="connsiteX0" fmla="*/ 4957 w 33047"/>
                <a:gd name="connsiteY0" fmla="*/ 4957 h 9914"/>
                <a:gd name="connsiteX1" fmla="*/ 30073 w 33047"/>
                <a:gd name="connsiteY1" fmla="*/ 4957 h 9914"/>
              </a:gdLst>
              <a:ahLst/>
              <a:cxnLst>
                <a:cxn ang="0">
                  <a:pos x="connsiteX0" y="connsiteY0"/>
                </a:cxn>
                <a:cxn ang="0">
                  <a:pos x="connsiteX1" y="connsiteY1"/>
                </a:cxn>
              </a:cxnLst>
              <a:rect l="l" t="t" r="r" b="b"/>
              <a:pathLst>
                <a:path w="33047" h="9914">
                  <a:moveTo>
                    <a:pt x="4957" y="4957"/>
                  </a:moveTo>
                  <a:lnTo>
                    <a:pt x="30073"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6" name="Freeform: Shape 236">
              <a:extLst>
                <a:ext uri="{FF2B5EF4-FFF2-40B4-BE49-F238E27FC236}">
                  <a16:creationId xmlns:a16="http://schemas.microsoft.com/office/drawing/2014/main" id="{73E5EB2A-C213-494C-AD46-4F7798A156CB}"/>
                </a:ext>
              </a:extLst>
            </p:cNvPr>
            <p:cNvSpPr/>
            <p:nvPr/>
          </p:nvSpPr>
          <p:spPr>
            <a:xfrm>
              <a:off x="7248108" y="2734004"/>
              <a:ext cx="92533" cy="9914"/>
            </a:xfrm>
            <a:custGeom>
              <a:avLst/>
              <a:gdLst>
                <a:gd name="connsiteX0" fmla="*/ 4957 w 92533"/>
                <a:gd name="connsiteY0" fmla="*/ 4957 h 9914"/>
                <a:gd name="connsiteX1" fmla="*/ 89229 w 92533"/>
                <a:gd name="connsiteY1" fmla="*/ 4957 h 9914"/>
              </a:gdLst>
              <a:ahLst/>
              <a:cxnLst>
                <a:cxn ang="0">
                  <a:pos x="connsiteX0" y="connsiteY0"/>
                </a:cxn>
                <a:cxn ang="0">
                  <a:pos x="connsiteX1" y="connsiteY1"/>
                </a:cxn>
              </a:cxnLst>
              <a:rect l="l" t="t" r="r" b="b"/>
              <a:pathLst>
                <a:path w="92533" h="9914">
                  <a:moveTo>
                    <a:pt x="4957" y="4957"/>
                  </a:moveTo>
                  <a:lnTo>
                    <a:pt x="89229"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7" name="Freeform: Shape 237">
              <a:extLst>
                <a:ext uri="{FF2B5EF4-FFF2-40B4-BE49-F238E27FC236}">
                  <a16:creationId xmlns:a16="http://schemas.microsoft.com/office/drawing/2014/main" id="{DE69449E-47E1-2947-8573-254431024E82}"/>
                </a:ext>
              </a:extLst>
            </p:cNvPr>
            <p:cNvSpPr/>
            <p:nvPr/>
          </p:nvSpPr>
          <p:spPr>
            <a:xfrm>
              <a:off x="7036604" y="2465658"/>
              <a:ext cx="175152" cy="366828"/>
            </a:xfrm>
            <a:custGeom>
              <a:avLst/>
              <a:gdLst>
                <a:gd name="connsiteX0" fmla="*/ 172178 w 175152"/>
                <a:gd name="connsiteY0" fmla="*/ 4957 h 366828"/>
                <a:gd name="connsiteX1" fmla="*/ 14871 w 175152"/>
                <a:gd name="connsiteY1" fmla="*/ 4957 h 366828"/>
                <a:gd name="connsiteX2" fmla="*/ 4957 w 175152"/>
                <a:gd name="connsiteY2" fmla="*/ 14871 h 366828"/>
                <a:gd name="connsiteX3" fmla="*/ 4957 w 175152"/>
                <a:gd name="connsiteY3" fmla="*/ 355262 h 366828"/>
                <a:gd name="connsiteX4" fmla="*/ 14871 w 175152"/>
                <a:gd name="connsiteY4" fmla="*/ 365176 h 366828"/>
                <a:gd name="connsiteX5" fmla="*/ 135495 w 175152"/>
                <a:gd name="connsiteY5" fmla="*/ 365176 h 36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52" h="366828">
                  <a:moveTo>
                    <a:pt x="172178" y="4957"/>
                  </a:moveTo>
                  <a:lnTo>
                    <a:pt x="14871" y="4957"/>
                  </a:lnTo>
                  <a:cubicBezTo>
                    <a:pt x="9584" y="4957"/>
                    <a:pt x="4957" y="9253"/>
                    <a:pt x="4957" y="14871"/>
                  </a:cubicBezTo>
                  <a:lnTo>
                    <a:pt x="4957" y="355262"/>
                  </a:lnTo>
                  <a:cubicBezTo>
                    <a:pt x="4957" y="360549"/>
                    <a:pt x="9253" y="365176"/>
                    <a:pt x="14871" y="365176"/>
                  </a:cubicBezTo>
                  <a:lnTo>
                    <a:pt x="135495" y="365176"/>
                  </a:lnTo>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8" name="Freeform: Shape 238">
              <a:extLst>
                <a:ext uri="{FF2B5EF4-FFF2-40B4-BE49-F238E27FC236}">
                  <a16:creationId xmlns:a16="http://schemas.microsoft.com/office/drawing/2014/main" id="{CD328C0A-3008-1042-A328-133923EF3D91}"/>
                </a:ext>
              </a:extLst>
            </p:cNvPr>
            <p:cNvSpPr/>
            <p:nvPr/>
          </p:nvSpPr>
          <p:spPr>
            <a:xfrm>
              <a:off x="7203825" y="2465658"/>
              <a:ext cx="92533" cy="92533"/>
            </a:xfrm>
            <a:custGeom>
              <a:avLst/>
              <a:gdLst>
                <a:gd name="connsiteX0" fmla="*/ 4957 w 92533"/>
                <a:gd name="connsiteY0" fmla="*/ 88898 h 92533"/>
                <a:gd name="connsiteX1" fmla="*/ 88568 w 92533"/>
                <a:gd name="connsiteY1" fmla="*/ 88898 h 92533"/>
                <a:gd name="connsiteX2" fmla="*/ 4957 w 92533"/>
                <a:gd name="connsiteY2" fmla="*/ 4957 h 92533"/>
              </a:gdLst>
              <a:ahLst/>
              <a:cxnLst>
                <a:cxn ang="0">
                  <a:pos x="connsiteX0" y="connsiteY0"/>
                </a:cxn>
                <a:cxn ang="0">
                  <a:pos x="connsiteX1" y="connsiteY1"/>
                </a:cxn>
                <a:cxn ang="0">
                  <a:pos x="connsiteX2" y="connsiteY2"/>
                </a:cxn>
              </a:cxnLst>
              <a:rect l="l" t="t" r="r" b="b"/>
              <a:pathLst>
                <a:path w="92533" h="92533">
                  <a:moveTo>
                    <a:pt x="4957" y="88898"/>
                  </a:moveTo>
                  <a:lnTo>
                    <a:pt x="88568" y="88898"/>
                  </a:lnTo>
                  <a:lnTo>
                    <a:pt x="4957" y="4957"/>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39" name="Freeform: Shape 239">
              <a:extLst>
                <a:ext uri="{FF2B5EF4-FFF2-40B4-BE49-F238E27FC236}">
                  <a16:creationId xmlns:a16="http://schemas.microsoft.com/office/drawing/2014/main" id="{D5934C04-44F5-EB49-92F3-039F658EE74E}"/>
                </a:ext>
              </a:extLst>
            </p:cNvPr>
            <p:cNvSpPr/>
            <p:nvPr/>
          </p:nvSpPr>
          <p:spPr>
            <a:xfrm>
              <a:off x="7073287" y="2612389"/>
              <a:ext cx="185067" cy="9914"/>
            </a:xfrm>
            <a:custGeom>
              <a:avLst/>
              <a:gdLst>
                <a:gd name="connsiteX0" fmla="*/ 4957 w 185066"/>
                <a:gd name="connsiteY0" fmla="*/ 4957 h 9914"/>
                <a:gd name="connsiteX1" fmla="*/ 182092 w 185066"/>
                <a:gd name="connsiteY1" fmla="*/ 4957 h 9914"/>
              </a:gdLst>
              <a:ahLst/>
              <a:cxnLst>
                <a:cxn ang="0">
                  <a:pos x="connsiteX0" y="connsiteY0"/>
                </a:cxn>
                <a:cxn ang="0">
                  <a:pos x="connsiteX1" y="connsiteY1"/>
                </a:cxn>
              </a:cxnLst>
              <a:rect l="l" t="t" r="r" b="b"/>
              <a:pathLst>
                <a:path w="185066" h="9914">
                  <a:moveTo>
                    <a:pt x="4957" y="4957"/>
                  </a:moveTo>
                  <a:lnTo>
                    <a:pt x="182092"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0" name="Freeform: Shape 240">
              <a:extLst>
                <a:ext uri="{FF2B5EF4-FFF2-40B4-BE49-F238E27FC236}">
                  <a16:creationId xmlns:a16="http://schemas.microsoft.com/office/drawing/2014/main" id="{92BF9595-1534-7943-BB0A-4BBB523087F1}"/>
                </a:ext>
              </a:extLst>
            </p:cNvPr>
            <p:cNvSpPr/>
            <p:nvPr/>
          </p:nvSpPr>
          <p:spPr>
            <a:xfrm>
              <a:off x="7073287" y="2661300"/>
              <a:ext cx="118971" cy="9914"/>
            </a:xfrm>
            <a:custGeom>
              <a:avLst/>
              <a:gdLst>
                <a:gd name="connsiteX0" fmla="*/ 4957 w 118971"/>
                <a:gd name="connsiteY0" fmla="*/ 4957 h 9914"/>
                <a:gd name="connsiteX1" fmla="*/ 114014 w 118971"/>
                <a:gd name="connsiteY1" fmla="*/ 4957 h 9914"/>
              </a:gdLst>
              <a:ahLst/>
              <a:cxnLst>
                <a:cxn ang="0">
                  <a:pos x="connsiteX0" y="connsiteY0"/>
                </a:cxn>
                <a:cxn ang="0">
                  <a:pos x="connsiteX1" y="connsiteY1"/>
                </a:cxn>
              </a:cxnLst>
              <a:rect l="l" t="t" r="r" b="b"/>
              <a:pathLst>
                <a:path w="118971" h="9914">
                  <a:moveTo>
                    <a:pt x="4957" y="4957"/>
                  </a:moveTo>
                  <a:lnTo>
                    <a:pt x="114014"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1" name="Freeform: Shape 241">
              <a:extLst>
                <a:ext uri="{FF2B5EF4-FFF2-40B4-BE49-F238E27FC236}">
                  <a16:creationId xmlns:a16="http://schemas.microsoft.com/office/drawing/2014/main" id="{DC0E92D9-7E79-3543-B2D9-67A92CA0BE9D}"/>
                </a:ext>
              </a:extLst>
            </p:cNvPr>
            <p:cNvSpPr/>
            <p:nvPr/>
          </p:nvSpPr>
          <p:spPr>
            <a:xfrm>
              <a:off x="7073287" y="2710541"/>
              <a:ext cx="82619" cy="9914"/>
            </a:xfrm>
            <a:custGeom>
              <a:avLst/>
              <a:gdLst>
                <a:gd name="connsiteX0" fmla="*/ 4957 w 82619"/>
                <a:gd name="connsiteY0" fmla="*/ 4957 h 9914"/>
                <a:gd name="connsiteX1" fmla="*/ 78653 w 82619"/>
                <a:gd name="connsiteY1" fmla="*/ 4957 h 9914"/>
              </a:gdLst>
              <a:ahLst/>
              <a:cxnLst>
                <a:cxn ang="0">
                  <a:pos x="connsiteX0" y="connsiteY0"/>
                </a:cxn>
                <a:cxn ang="0">
                  <a:pos x="connsiteX1" y="connsiteY1"/>
                </a:cxn>
              </a:cxnLst>
              <a:rect l="l" t="t" r="r" b="b"/>
              <a:pathLst>
                <a:path w="82619" h="9914">
                  <a:moveTo>
                    <a:pt x="4957" y="4957"/>
                  </a:moveTo>
                  <a:lnTo>
                    <a:pt x="78653"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2" name="Freeform: Shape 242">
              <a:extLst>
                <a:ext uri="{FF2B5EF4-FFF2-40B4-BE49-F238E27FC236}">
                  <a16:creationId xmlns:a16="http://schemas.microsoft.com/office/drawing/2014/main" id="{EBAE2D8D-5CE9-8446-809F-E7D46E66C6B7}"/>
                </a:ext>
              </a:extLst>
            </p:cNvPr>
            <p:cNvSpPr/>
            <p:nvPr/>
          </p:nvSpPr>
          <p:spPr>
            <a:xfrm>
              <a:off x="7073287" y="2759781"/>
              <a:ext cx="85924" cy="9914"/>
            </a:xfrm>
            <a:custGeom>
              <a:avLst/>
              <a:gdLst>
                <a:gd name="connsiteX0" fmla="*/ 4957 w 85923"/>
                <a:gd name="connsiteY0" fmla="*/ 4957 h 9914"/>
                <a:gd name="connsiteX1" fmla="*/ 81628 w 85923"/>
                <a:gd name="connsiteY1" fmla="*/ 4957 h 9914"/>
              </a:gdLst>
              <a:ahLst/>
              <a:cxnLst>
                <a:cxn ang="0">
                  <a:pos x="connsiteX0" y="connsiteY0"/>
                </a:cxn>
                <a:cxn ang="0">
                  <a:pos x="connsiteX1" y="connsiteY1"/>
                </a:cxn>
              </a:cxnLst>
              <a:rect l="l" t="t" r="r" b="b"/>
              <a:pathLst>
                <a:path w="85923" h="9914">
                  <a:moveTo>
                    <a:pt x="4957" y="4957"/>
                  </a:moveTo>
                  <a:lnTo>
                    <a:pt x="81628"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3" name="Freeform: Shape 243">
              <a:extLst>
                <a:ext uri="{FF2B5EF4-FFF2-40B4-BE49-F238E27FC236}">
                  <a16:creationId xmlns:a16="http://schemas.microsoft.com/office/drawing/2014/main" id="{A33BA961-8DAD-EB42-A44A-662CBFC5B717}"/>
                </a:ext>
              </a:extLst>
            </p:cNvPr>
            <p:cNvSpPr/>
            <p:nvPr/>
          </p:nvSpPr>
          <p:spPr>
            <a:xfrm>
              <a:off x="7073287" y="2563148"/>
              <a:ext cx="109057" cy="9914"/>
            </a:xfrm>
            <a:custGeom>
              <a:avLst/>
              <a:gdLst>
                <a:gd name="connsiteX0" fmla="*/ 4957 w 109057"/>
                <a:gd name="connsiteY0" fmla="*/ 4957 h 9914"/>
                <a:gd name="connsiteX1" fmla="*/ 105091 w 109057"/>
                <a:gd name="connsiteY1" fmla="*/ 4957 h 9914"/>
              </a:gdLst>
              <a:ahLst/>
              <a:cxnLst>
                <a:cxn ang="0">
                  <a:pos x="connsiteX0" y="connsiteY0"/>
                </a:cxn>
                <a:cxn ang="0">
                  <a:pos x="connsiteX1" y="connsiteY1"/>
                </a:cxn>
              </a:cxnLst>
              <a:rect l="l" t="t" r="r" b="b"/>
              <a:pathLst>
                <a:path w="109057" h="9914">
                  <a:moveTo>
                    <a:pt x="4957" y="4957"/>
                  </a:moveTo>
                  <a:lnTo>
                    <a:pt x="105091"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4" name="Freeform: Shape 244">
              <a:extLst>
                <a:ext uri="{FF2B5EF4-FFF2-40B4-BE49-F238E27FC236}">
                  <a16:creationId xmlns:a16="http://schemas.microsoft.com/office/drawing/2014/main" id="{58CE9226-D225-0C4F-818C-73944AA2F8A7}"/>
                </a:ext>
              </a:extLst>
            </p:cNvPr>
            <p:cNvSpPr/>
            <p:nvPr/>
          </p:nvSpPr>
          <p:spPr>
            <a:xfrm>
              <a:off x="7287435" y="2549599"/>
              <a:ext cx="9914" cy="95838"/>
            </a:xfrm>
            <a:custGeom>
              <a:avLst/>
              <a:gdLst>
                <a:gd name="connsiteX0" fmla="*/ 4957 w 9914"/>
                <a:gd name="connsiteY0" fmla="*/ 94186 h 95838"/>
                <a:gd name="connsiteX1" fmla="*/ 4957 w 9914"/>
                <a:gd name="connsiteY1" fmla="*/ 4957 h 95838"/>
              </a:gdLst>
              <a:ahLst/>
              <a:cxnLst>
                <a:cxn ang="0">
                  <a:pos x="connsiteX0" y="connsiteY0"/>
                </a:cxn>
                <a:cxn ang="0">
                  <a:pos x="connsiteX1" y="connsiteY1"/>
                </a:cxn>
              </a:cxnLst>
              <a:rect l="l" t="t" r="r" b="b"/>
              <a:pathLst>
                <a:path w="9914" h="95838">
                  <a:moveTo>
                    <a:pt x="4957" y="94186"/>
                  </a:moveTo>
                  <a:lnTo>
                    <a:pt x="4957" y="495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5" name="Freeform: Shape 245">
              <a:extLst>
                <a:ext uri="{FF2B5EF4-FFF2-40B4-BE49-F238E27FC236}">
                  <a16:creationId xmlns:a16="http://schemas.microsoft.com/office/drawing/2014/main" id="{E69CD9A9-0DBC-744F-A416-221D94B1A908}"/>
                </a:ext>
              </a:extLst>
            </p:cNvPr>
            <p:cNvSpPr/>
            <p:nvPr/>
          </p:nvSpPr>
          <p:spPr>
            <a:xfrm>
              <a:off x="7173090" y="2663943"/>
              <a:ext cx="211505" cy="208200"/>
            </a:xfrm>
            <a:custGeom>
              <a:avLst/>
              <a:gdLst>
                <a:gd name="connsiteX0" fmla="*/ 206548 w 211504"/>
                <a:gd name="connsiteY0" fmla="*/ 105752 h 208199"/>
                <a:gd name="connsiteX1" fmla="*/ 105752 w 211504"/>
                <a:gd name="connsiteY1" fmla="*/ 206547 h 208199"/>
                <a:gd name="connsiteX2" fmla="*/ 4957 w 211504"/>
                <a:gd name="connsiteY2" fmla="*/ 105752 h 208199"/>
                <a:gd name="connsiteX3" fmla="*/ 105752 w 211504"/>
                <a:gd name="connsiteY3" fmla="*/ 4957 h 208199"/>
                <a:gd name="connsiteX4" fmla="*/ 206548 w 211504"/>
                <a:gd name="connsiteY4" fmla="*/ 105752 h 208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504" h="208199">
                  <a:moveTo>
                    <a:pt x="206548" y="105752"/>
                  </a:moveTo>
                  <a:cubicBezTo>
                    <a:pt x="206548" y="161420"/>
                    <a:pt x="161420" y="206547"/>
                    <a:pt x="105752" y="206547"/>
                  </a:cubicBezTo>
                  <a:cubicBezTo>
                    <a:pt x="50085" y="206547"/>
                    <a:pt x="4957" y="161420"/>
                    <a:pt x="4957" y="105752"/>
                  </a:cubicBezTo>
                  <a:cubicBezTo>
                    <a:pt x="4957" y="50085"/>
                    <a:pt x="50085" y="4957"/>
                    <a:pt x="105752" y="4957"/>
                  </a:cubicBezTo>
                  <a:cubicBezTo>
                    <a:pt x="161420" y="4957"/>
                    <a:pt x="206548" y="50085"/>
                    <a:pt x="206548" y="105752"/>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6" name="Freeform: Shape 246">
              <a:extLst>
                <a:ext uri="{FF2B5EF4-FFF2-40B4-BE49-F238E27FC236}">
                  <a16:creationId xmlns:a16="http://schemas.microsoft.com/office/drawing/2014/main" id="{D23CD765-371F-A84C-99E1-AB9A7BE2461F}"/>
                </a:ext>
              </a:extLst>
            </p:cNvPr>
            <p:cNvSpPr/>
            <p:nvPr/>
          </p:nvSpPr>
          <p:spPr>
            <a:xfrm>
              <a:off x="7328084" y="2812327"/>
              <a:ext cx="128886" cy="128886"/>
            </a:xfrm>
            <a:custGeom>
              <a:avLst/>
              <a:gdLst>
                <a:gd name="connsiteX0" fmla="*/ 40979 w 128885"/>
                <a:gd name="connsiteY0" fmla="*/ 4957 h 128885"/>
                <a:gd name="connsiteX1" fmla="*/ 117319 w 128885"/>
                <a:gd name="connsiteY1" fmla="*/ 81628 h 128885"/>
                <a:gd name="connsiteX2" fmla="*/ 116658 w 128885"/>
                <a:gd name="connsiteY2" fmla="*/ 117980 h 128885"/>
                <a:gd name="connsiteX3" fmla="*/ 116658 w 128885"/>
                <a:gd name="connsiteY3" fmla="*/ 117980 h 128885"/>
                <a:gd name="connsiteX4" fmla="*/ 80306 w 128885"/>
                <a:gd name="connsiteY4" fmla="*/ 118641 h 128885"/>
                <a:gd name="connsiteX5" fmla="*/ 4957 w 128885"/>
                <a:gd name="connsiteY5" fmla="*/ 43292 h 12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85" h="128885">
                  <a:moveTo>
                    <a:pt x="40979" y="4957"/>
                  </a:moveTo>
                  <a:lnTo>
                    <a:pt x="117319" y="81628"/>
                  </a:lnTo>
                  <a:cubicBezTo>
                    <a:pt x="127233" y="91542"/>
                    <a:pt x="126903" y="107735"/>
                    <a:pt x="116658" y="117980"/>
                  </a:cubicBezTo>
                  <a:lnTo>
                    <a:pt x="116658" y="117980"/>
                  </a:lnTo>
                  <a:cubicBezTo>
                    <a:pt x="106413" y="128225"/>
                    <a:pt x="90220" y="128555"/>
                    <a:pt x="80306" y="118641"/>
                  </a:cubicBezTo>
                  <a:lnTo>
                    <a:pt x="4957" y="43292"/>
                  </a:lnTo>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grpSp>
      <p:grpSp>
        <p:nvGrpSpPr>
          <p:cNvPr id="347" name="Group 346">
            <a:extLst>
              <a:ext uri="{FF2B5EF4-FFF2-40B4-BE49-F238E27FC236}">
                <a16:creationId xmlns:a16="http://schemas.microsoft.com/office/drawing/2014/main" id="{5477A340-2E7C-084C-81CA-A970C00ED666}"/>
              </a:ext>
            </a:extLst>
          </p:cNvPr>
          <p:cNvGrpSpPr/>
          <p:nvPr/>
        </p:nvGrpSpPr>
        <p:grpSpPr>
          <a:xfrm>
            <a:off x="1862113" y="3420439"/>
            <a:ext cx="286175" cy="404127"/>
            <a:chOff x="4326052" y="2942677"/>
            <a:chExt cx="237888" cy="335938"/>
          </a:xfrm>
        </p:grpSpPr>
        <p:sp>
          <p:nvSpPr>
            <p:cNvPr id="348" name="Freeform: Shape 248">
              <a:extLst>
                <a:ext uri="{FF2B5EF4-FFF2-40B4-BE49-F238E27FC236}">
                  <a16:creationId xmlns:a16="http://schemas.microsoft.com/office/drawing/2014/main" id="{27695397-8DDB-DD4E-9FC1-FF68C0E5EE18}"/>
                </a:ext>
              </a:extLst>
            </p:cNvPr>
            <p:cNvSpPr/>
            <p:nvPr/>
          </p:nvSpPr>
          <p:spPr>
            <a:xfrm>
              <a:off x="4326052" y="2942677"/>
              <a:ext cx="237615" cy="335938"/>
            </a:xfrm>
            <a:custGeom>
              <a:avLst/>
              <a:gdLst>
                <a:gd name="connsiteX0" fmla="*/ 4097 w 237614"/>
                <a:gd name="connsiteY0" fmla="*/ 325013 h 335938"/>
                <a:gd name="connsiteX1" fmla="*/ 4097 w 237614"/>
                <a:gd name="connsiteY1" fmla="*/ 13110 h 335938"/>
                <a:gd name="connsiteX2" fmla="*/ 13110 w 237614"/>
                <a:gd name="connsiteY2" fmla="*/ 4097 h 335938"/>
                <a:gd name="connsiteX3" fmla="*/ 157317 w 237614"/>
                <a:gd name="connsiteY3" fmla="*/ 4097 h 335938"/>
                <a:gd name="connsiteX4" fmla="*/ 234064 w 237614"/>
                <a:gd name="connsiteY4" fmla="*/ 80844 h 335938"/>
                <a:gd name="connsiteX5" fmla="*/ 234064 w 237614"/>
                <a:gd name="connsiteY5" fmla="*/ 325013 h 335938"/>
                <a:gd name="connsiteX6" fmla="*/ 225051 w 237614"/>
                <a:gd name="connsiteY6" fmla="*/ 334026 h 335938"/>
                <a:gd name="connsiteX7" fmla="*/ 13110 w 237614"/>
                <a:gd name="connsiteY7" fmla="*/ 334026 h 335938"/>
                <a:gd name="connsiteX8" fmla="*/ 4097 w 237614"/>
                <a:gd name="connsiteY8" fmla="*/ 325013 h 33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14" h="335938">
                  <a:moveTo>
                    <a:pt x="4097" y="325013"/>
                  </a:moveTo>
                  <a:lnTo>
                    <a:pt x="4097" y="13110"/>
                  </a:lnTo>
                  <a:cubicBezTo>
                    <a:pt x="4097" y="8194"/>
                    <a:pt x="8194" y="4097"/>
                    <a:pt x="13110" y="4097"/>
                  </a:cubicBezTo>
                  <a:lnTo>
                    <a:pt x="157317" y="4097"/>
                  </a:lnTo>
                  <a:lnTo>
                    <a:pt x="234064" y="80844"/>
                  </a:lnTo>
                  <a:lnTo>
                    <a:pt x="234064" y="325013"/>
                  </a:lnTo>
                  <a:cubicBezTo>
                    <a:pt x="234064" y="329930"/>
                    <a:pt x="229967" y="334026"/>
                    <a:pt x="225051" y="334026"/>
                  </a:cubicBezTo>
                  <a:lnTo>
                    <a:pt x="13110" y="334026"/>
                  </a:lnTo>
                  <a:cubicBezTo>
                    <a:pt x="8194" y="334026"/>
                    <a:pt x="4097" y="329930"/>
                    <a:pt x="4097" y="325013"/>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49" name="Freeform: Shape 249">
              <a:extLst>
                <a:ext uri="{FF2B5EF4-FFF2-40B4-BE49-F238E27FC236}">
                  <a16:creationId xmlns:a16="http://schemas.microsoft.com/office/drawing/2014/main" id="{0DAE710B-4E7A-014A-9944-925398B1D469}"/>
                </a:ext>
              </a:extLst>
            </p:cNvPr>
            <p:cNvSpPr/>
            <p:nvPr/>
          </p:nvSpPr>
          <p:spPr>
            <a:xfrm>
              <a:off x="4479273" y="2942677"/>
              <a:ext cx="84667" cy="84667"/>
            </a:xfrm>
            <a:custGeom>
              <a:avLst/>
              <a:gdLst>
                <a:gd name="connsiteX0" fmla="*/ 4097 w 84667"/>
                <a:gd name="connsiteY0" fmla="*/ 80844 h 84667"/>
                <a:gd name="connsiteX1" fmla="*/ 80844 w 84667"/>
                <a:gd name="connsiteY1" fmla="*/ 80844 h 84667"/>
                <a:gd name="connsiteX2" fmla="*/ 4097 w 84667"/>
                <a:gd name="connsiteY2" fmla="*/ 4097 h 84667"/>
              </a:gdLst>
              <a:ahLst/>
              <a:cxnLst>
                <a:cxn ang="0">
                  <a:pos x="connsiteX0" y="connsiteY0"/>
                </a:cxn>
                <a:cxn ang="0">
                  <a:pos x="connsiteX1" y="connsiteY1"/>
                </a:cxn>
                <a:cxn ang="0">
                  <a:pos x="connsiteX2" y="connsiteY2"/>
                </a:cxn>
              </a:cxnLst>
              <a:rect l="l" t="t" r="r" b="b"/>
              <a:pathLst>
                <a:path w="84667" h="84667">
                  <a:moveTo>
                    <a:pt x="4097" y="80844"/>
                  </a:moveTo>
                  <a:lnTo>
                    <a:pt x="80844" y="80844"/>
                  </a:lnTo>
                  <a:lnTo>
                    <a:pt x="4097" y="4097"/>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0" name="Freeform: Shape 250">
              <a:extLst>
                <a:ext uri="{FF2B5EF4-FFF2-40B4-BE49-F238E27FC236}">
                  <a16:creationId xmlns:a16="http://schemas.microsoft.com/office/drawing/2014/main" id="{D4277A11-FE02-6C42-8173-49AE8DA8C726}"/>
                </a:ext>
              </a:extLst>
            </p:cNvPr>
            <p:cNvSpPr/>
            <p:nvPr/>
          </p:nvSpPr>
          <p:spPr>
            <a:xfrm>
              <a:off x="4359919" y="3081422"/>
              <a:ext cx="169335" cy="8194"/>
            </a:xfrm>
            <a:custGeom>
              <a:avLst/>
              <a:gdLst>
                <a:gd name="connsiteX0" fmla="*/ 4097 w 169334"/>
                <a:gd name="connsiteY0" fmla="*/ 4097 h 8193"/>
                <a:gd name="connsiteX1" fmla="*/ 166330 w 169334"/>
                <a:gd name="connsiteY1" fmla="*/ 4097 h 8193"/>
              </a:gdLst>
              <a:ahLst/>
              <a:cxnLst>
                <a:cxn ang="0">
                  <a:pos x="connsiteX0" y="connsiteY0"/>
                </a:cxn>
                <a:cxn ang="0">
                  <a:pos x="connsiteX1" y="connsiteY1"/>
                </a:cxn>
              </a:cxnLst>
              <a:rect l="l" t="t" r="r" b="b"/>
              <a:pathLst>
                <a:path w="169334" h="8193">
                  <a:moveTo>
                    <a:pt x="4097" y="4097"/>
                  </a:moveTo>
                  <a:lnTo>
                    <a:pt x="166330" y="409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1" name="Freeform: Shape 251">
              <a:extLst>
                <a:ext uri="{FF2B5EF4-FFF2-40B4-BE49-F238E27FC236}">
                  <a16:creationId xmlns:a16="http://schemas.microsoft.com/office/drawing/2014/main" id="{EC351CA2-B4AA-D449-BDAA-930FE13CE496}"/>
                </a:ext>
              </a:extLst>
            </p:cNvPr>
            <p:cNvSpPr/>
            <p:nvPr/>
          </p:nvSpPr>
          <p:spPr>
            <a:xfrm>
              <a:off x="4359919" y="3126214"/>
              <a:ext cx="169335" cy="8194"/>
            </a:xfrm>
            <a:custGeom>
              <a:avLst/>
              <a:gdLst>
                <a:gd name="connsiteX0" fmla="*/ 4097 w 169334"/>
                <a:gd name="connsiteY0" fmla="*/ 4097 h 8193"/>
                <a:gd name="connsiteX1" fmla="*/ 166330 w 169334"/>
                <a:gd name="connsiteY1" fmla="*/ 4097 h 8193"/>
              </a:gdLst>
              <a:ahLst/>
              <a:cxnLst>
                <a:cxn ang="0">
                  <a:pos x="connsiteX0" y="connsiteY0"/>
                </a:cxn>
                <a:cxn ang="0">
                  <a:pos x="connsiteX1" y="connsiteY1"/>
                </a:cxn>
              </a:cxnLst>
              <a:rect l="l" t="t" r="r" b="b"/>
              <a:pathLst>
                <a:path w="169334" h="8193">
                  <a:moveTo>
                    <a:pt x="4097" y="4097"/>
                  </a:moveTo>
                  <a:lnTo>
                    <a:pt x="166330" y="409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2" name="Freeform: Shape 252">
              <a:extLst>
                <a:ext uri="{FF2B5EF4-FFF2-40B4-BE49-F238E27FC236}">
                  <a16:creationId xmlns:a16="http://schemas.microsoft.com/office/drawing/2014/main" id="{55E5FA22-B3BB-B445-AC99-C6C93FCBB059}"/>
                </a:ext>
              </a:extLst>
            </p:cNvPr>
            <p:cNvSpPr/>
            <p:nvPr/>
          </p:nvSpPr>
          <p:spPr>
            <a:xfrm>
              <a:off x="4359919" y="3171279"/>
              <a:ext cx="169335" cy="8194"/>
            </a:xfrm>
            <a:custGeom>
              <a:avLst/>
              <a:gdLst>
                <a:gd name="connsiteX0" fmla="*/ 4097 w 169334"/>
                <a:gd name="connsiteY0" fmla="*/ 4097 h 8193"/>
                <a:gd name="connsiteX1" fmla="*/ 166330 w 169334"/>
                <a:gd name="connsiteY1" fmla="*/ 4097 h 8193"/>
              </a:gdLst>
              <a:ahLst/>
              <a:cxnLst>
                <a:cxn ang="0">
                  <a:pos x="connsiteX0" y="connsiteY0"/>
                </a:cxn>
                <a:cxn ang="0">
                  <a:pos x="connsiteX1" y="connsiteY1"/>
                </a:cxn>
              </a:cxnLst>
              <a:rect l="l" t="t" r="r" b="b"/>
              <a:pathLst>
                <a:path w="169334" h="8193">
                  <a:moveTo>
                    <a:pt x="4097" y="4097"/>
                  </a:moveTo>
                  <a:lnTo>
                    <a:pt x="166330" y="409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3" name="Freeform: Shape 253">
              <a:extLst>
                <a:ext uri="{FF2B5EF4-FFF2-40B4-BE49-F238E27FC236}">
                  <a16:creationId xmlns:a16="http://schemas.microsoft.com/office/drawing/2014/main" id="{4FBB6E22-DB9D-1442-B9A8-9A64F0C25CC6}"/>
                </a:ext>
              </a:extLst>
            </p:cNvPr>
            <p:cNvSpPr/>
            <p:nvPr/>
          </p:nvSpPr>
          <p:spPr>
            <a:xfrm>
              <a:off x="4359919" y="3216344"/>
              <a:ext cx="169335" cy="8194"/>
            </a:xfrm>
            <a:custGeom>
              <a:avLst/>
              <a:gdLst>
                <a:gd name="connsiteX0" fmla="*/ 4097 w 169334"/>
                <a:gd name="connsiteY0" fmla="*/ 4097 h 8193"/>
                <a:gd name="connsiteX1" fmla="*/ 166330 w 169334"/>
                <a:gd name="connsiteY1" fmla="*/ 4097 h 8193"/>
              </a:gdLst>
              <a:ahLst/>
              <a:cxnLst>
                <a:cxn ang="0">
                  <a:pos x="connsiteX0" y="connsiteY0"/>
                </a:cxn>
                <a:cxn ang="0">
                  <a:pos x="connsiteX1" y="connsiteY1"/>
                </a:cxn>
              </a:cxnLst>
              <a:rect l="l" t="t" r="r" b="b"/>
              <a:pathLst>
                <a:path w="169334" h="8193">
                  <a:moveTo>
                    <a:pt x="4097" y="4097"/>
                  </a:moveTo>
                  <a:lnTo>
                    <a:pt x="166330" y="409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4" name="Freeform: Shape 254">
              <a:extLst>
                <a:ext uri="{FF2B5EF4-FFF2-40B4-BE49-F238E27FC236}">
                  <a16:creationId xmlns:a16="http://schemas.microsoft.com/office/drawing/2014/main" id="{29D27BF1-0F0F-914B-8F97-8A8AA9A31C3F}"/>
                </a:ext>
              </a:extLst>
            </p:cNvPr>
            <p:cNvSpPr/>
            <p:nvPr/>
          </p:nvSpPr>
          <p:spPr>
            <a:xfrm>
              <a:off x="4359919" y="3036357"/>
              <a:ext cx="98323" cy="8194"/>
            </a:xfrm>
            <a:custGeom>
              <a:avLst/>
              <a:gdLst>
                <a:gd name="connsiteX0" fmla="*/ 4097 w 98323"/>
                <a:gd name="connsiteY0" fmla="*/ 4097 h 8193"/>
                <a:gd name="connsiteX1" fmla="*/ 96138 w 98323"/>
                <a:gd name="connsiteY1" fmla="*/ 4097 h 8193"/>
              </a:gdLst>
              <a:ahLst/>
              <a:cxnLst>
                <a:cxn ang="0">
                  <a:pos x="connsiteX0" y="connsiteY0"/>
                </a:cxn>
                <a:cxn ang="0">
                  <a:pos x="connsiteX1" y="connsiteY1"/>
                </a:cxn>
              </a:cxnLst>
              <a:rect l="l" t="t" r="r" b="b"/>
              <a:pathLst>
                <a:path w="98323" h="8193">
                  <a:moveTo>
                    <a:pt x="4097" y="4097"/>
                  </a:moveTo>
                  <a:lnTo>
                    <a:pt x="96138" y="4097"/>
                  </a:lnTo>
                </a:path>
              </a:pathLst>
            </a:custGeom>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grpSp>
      <p:grpSp>
        <p:nvGrpSpPr>
          <p:cNvPr id="355" name="Group 354">
            <a:extLst>
              <a:ext uri="{FF2B5EF4-FFF2-40B4-BE49-F238E27FC236}">
                <a16:creationId xmlns:a16="http://schemas.microsoft.com/office/drawing/2014/main" id="{AF189561-C003-324E-8831-7BDEFE393FF7}"/>
              </a:ext>
            </a:extLst>
          </p:cNvPr>
          <p:cNvGrpSpPr/>
          <p:nvPr/>
        </p:nvGrpSpPr>
        <p:grpSpPr>
          <a:xfrm>
            <a:off x="1828804" y="2167291"/>
            <a:ext cx="409483" cy="441288"/>
            <a:chOff x="2760810" y="4102560"/>
            <a:chExt cx="340390" cy="366828"/>
          </a:xfrm>
        </p:grpSpPr>
        <p:sp>
          <p:nvSpPr>
            <p:cNvPr id="356" name="Freeform: Shape 256">
              <a:extLst>
                <a:ext uri="{FF2B5EF4-FFF2-40B4-BE49-F238E27FC236}">
                  <a16:creationId xmlns:a16="http://schemas.microsoft.com/office/drawing/2014/main" id="{E96C3E65-FCD6-1743-A3F2-97E6B409456A}"/>
                </a:ext>
              </a:extLst>
            </p:cNvPr>
            <p:cNvSpPr/>
            <p:nvPr/>
          </p:nvSpPr>
          <p:spPr>
            <a:xfrm>
              <a:off x="2760810" y="4102560"/>
              <a:ext cx="340390" cy="95838"/>
            </a:xfrm>
            <a:custGeom>
              <a:avLst/>
              <a:gdLst>
                <a:gd name="connsiteX0" fmla="*/ 328824 w 340390"/>
                <a:gd name="connsiteY0" fmla="*/ 93194 h 95838"/>
                <a:gd name="connsiteX1" fmla="*/ 11567 w 340390"/>
                <a:gd name="connsiteY1" fmla="*/ 93194 h 95838"/>
                <a:gd name="connsiteX2" fmla="*/ 4957 w 340390"/>
                <a:gd name="connsiteY2" fmla="*/ 86585 h 95838"/>
                <a:gd name="connsiteX3" fmla="*/ 4957 w 340390"/>
                <a:gd name="connsiteY3" fmla="*/ 11567 h 95838"/>
                <a:gd name="connsiteX4" fmla="*/ 11567 w 340390"/>
                <a:gd name="connsiteY4" fmla="*/ 4957 h 95838"/>
                <a:gd name="connsiteX5" fmla="*/ 328824 w 340390"/>
                <a:gd name="connsiteY5" fmla="*/ 4957 h 95838"/>
                <a:gd name="connsiteX6" fmla="*/ 335433 w 340390"/>
                <a:gd name="connsiteY6" fmla="*/ 11567 h 95838"/>
                <a:gd name="connsiteX7" fmla="*/ 335433 w 340390"/>
                <a:gd name="connsiteY7" fmla="*/ 86585 h 95838"/>
                <a:gd name="connsiteX8" fmla="*/ 328824 w 340390"/>
                <a:gd name="connsiteY8" fmla="*/ 93194 h 9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90" h="95838">
                  <a:moveTo>
                    <a:pt x="328824" y="93194"/>
                  </a:moveTo>
                  <a:lnTo>
                    <a:pt x="11567" y="93194"/>
                  </a:lnTo>
                  <a:cubicBezTo>
                    <a:pt x="7931" y="93194"/>
                    <a:pt x="4957" y="90220"/>
                    <a:pt x="4957" y="86585"/>
                  </a:cubicBezTo>
                  <a:lnTo>
                    <a:pt x="4957" y="11567"/>
                  </a:lnTo>
                  <a:cubicBezTo>
                    <a:pt x="4957" y="7931"/>
                    <a:pt x="7931" y="4957"/>
                    <a:pt x="11567" y="4957"/>
                  </a:cubicBezTo>
                  <a:lnTo>
                    <a:pt x="328824" y="4957"/>
                  </a:lnTo>
                  <a:cubicBezTo>
                    <a:pt x="332459" y="4957"/>
                    <a:pt x="335433" y="7931"/>
                    <a:pt x="335433" y="11567"/>
                  </a:cubicBezTo>
                  <a:lnTo>
                    <a:pt x="335433" y="86585"/>
                  </a:lnTo>
                  <a:cubicBezTo>
                    <a:pt x="335433" y="90220"/>
                    <a:pt x="332459" y="93194"/>
                    <a:pt x="328824" y="93194"/>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7" name="Freeform: Shape 257">
              <a:extLst>
                <a:ext uri="{FF2B5EF4-FFF2-40B4-BE49-F238E27FC236}">
                  <a16:creationId xmlns:a16="http://schemas.microsoft.com/office/drawing/2014/main" id="{91152090-7CEB-7745-9818-5A295E752193}"/>
                </a:ext>
              </a:extLst>
            </p:cNvPr>
            <p:cNvSpPr/>
            <p:nvPr/>
          </p:nvSpPr>
          <p:spPr>
            <a:xfrm>
              <a:off x="2760810" y="4222192"/>
              <a:ext cx="340390" cy="95838"/>
            </a:xfrm>
            <a:custGeom>
              <a:avLst/>
              <a:gdLst>
                <a:gd name="connsiteX0" fmla="*/ 329154 w 340390"/>
                <a:gd name="connsiteY0" fmla="*/ 92864 h 95838"/>
                <a:gd name="connsiteX1" fmla="*/ 11236 w 340390"/>
                <a:gd name="connsiteY1" fmla="*/ 92864 h 95838"/>
                <a:gd name="connsiteX2" fmla="*/ 4957 w 340390"/>
                <a:gd name="connsiteY2" fmla="*/ 86585 h 95838"/>
                <a:gd name="connsiteX3" fmla="*/ 4957 w 340390"/>
                <a:gd name="connsiteY3" fmla="*/ 11236 h 95838"/>
                <a:gd name="connsiteX4" fmla="*/ 11236 w 340390"/>
                <a:gd name="connsiteY4" fmla="*/ 4957 h 95838"/>
                <a:gd name="connsiteX5" fmla="*/ 329154 w 340390"/>
                <a:gd name="connsiteY5" fmla="*/ 4957 h 95838"/>
                <a:gd name="connsiteX6" fmla="*/ 335433 w 340390"/>
                <a:gd name="connsiteY6" fmla="*/ 11236 h 95838"/>
                <a:gd name="connsiteX7" fmla="*/ 335433 w 340390"/>
                <a:gd name="connsiteY7" fmla="*/ 86585 h 95838"/>
                <a:gd name="connsiteX8" fmla="*/ 329154 w 340390"/>
                <a:gd name="connsiteY8" fmla="*/ 92864 h 9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90" h="95838">
                  <a:moveTo>
                    <a:pt x="329154" y="92864"/>
                  </a:moveTo>
                  <a:lnTo>
                    <a:pt x="11236" y="92864"/>
                  </a:lnTo>
                  <a:cubicBezTo>
                    <a:pt x="7601" y="92864"/>
                    <a:pt x="4957" y="89889"/>
                    <a:pt x="4957" y="86585"/>
                  </a:cubicBezTo>
                  <a:lnTo>
                    <a:pt x="4957" y="11236"/>
                  </a:lnTo>
                  <a:cubicBezTo>
                    <a:pt x="4957" y="7601"/>
                    <a:pt x="7931" y="4957"/>
                    <a:pt x="11236" y="4957"/>
                  </a:cubicBezTo>
                  <a:lnTo>
                    <a:pt x="329154" y="4957"/>
                  </a:lnTo>
                  <a:cubicBezTo>
                    <a:pt x="332789" y="4957"/>
                    <a:pt x="335433" y="7931"/>
                    <a:pt x="335433" y="11236"/>
                  </a:cubicBezTo>
                  <a:lnTo>
                    <a:pt x="335433" y="86585"/>
                  </a:lnTo>
                  <a:cubicBezTo>
                    <a:pt x="335433" y="90220"/>
                    <a:pt x="332789" y="92864"/>
                    <a:pt x="329154" y="92864"/>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8" name="Freeform: Shape 258">
              <a:extLst>
                <a:ext uri="{FF2B5EF4-FFF2-40B4-BE49-F238E27FC236}">
                  <a16:creationId xmlns:a16="http://schemas.microsoft.com/office/drawing/2014/main" id="{759A3B9E-6CAC-6C4A-90FC-EA1F344D8EE2}"/>
                </a:ext>
              </a:extLst>
            </p:cNvPr>
            <p:cNvSpPr/>
            <p:nvPr/>
          </p:nvSpPr>
          <p:spPr>
            <a:xfrm>
              <a:off x="2804763" y="4190797"/>
              <a:ext cx="251162" cy="39657"/>
            </a:xfrm>
            <a:custGeom>
              <a:avLst/>
              <a:gdLst>
                <a:gd name="connsiteX0" fmla="*/ 4957 w 251161"/>
                <a:gd name="connsiteY0" fmla="*/ 4957 h 39657"/>
                <a:gd name="connsiteX1" fmla="*/ 247527 w 251161"/>
                <a:gd name="connsiteY1" fmla="*/ 4957 h 39657"/>
                <a:gd name="connsiteX2" fmla="*/ 247527 w 251161"/>
                <a:gd name="connsiteY2" fmla="*/ 34700 h 39657"/>
                <a:gd name="connsiteX3" fmla="*/ 4957 w 251161"/>
                <a:gd name="connsiteY3" fmla="*/ 34700 h 39657"/>
              </a:gdLst>
              <a:ahLst/>
              <a:cxnLst>
                <a:cxn ang="0">
                  <a:pos x="connsiteX0" y="connsiteY0"/>
                </a:cxn>
                <a:cxn ang="0">
                  <a:pos x="connsiteX1" y="connsiteY1"/>
                </a:cxn>
                <a:cxn ang="0">
                  <a:pos x="connsiteX2" y="connsiteY2"/>
                </a:cxn>
                <a:cxn ang="0">
                  <a:pos x="connsiteX3" y="connsiteY3"/>
                </a:cxn>
              </a:cxnLst>
              <a:rect l="l" t="t" r="r" b="b"/>
              <a:pathLst>
                <a:path w="251161" h="39657">
                  <a:moveTo>
                    <a:pt x="4957" y="4957"/>
                  </a:moveTo>
                  <a:lnTo>
                    <a:pt x="247527" y="4957"/>
                  </a:lnTo>
                  <a:lnTo>
                    <a:pt x="247527"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59" name="Freeform: Shape 259">
              <a:extLst>
                <a:ext uri="{FF2B5EF4-FFF2-40B4-BE49-F238E27FC236}">
                  <a16:creationId xmlns:a16="http://schemas.microsoft.com/office/drawing/2014/main" id="{7AF44593-DF73-7E4C-957A-A440ABF25339}"/>
                </a:ext>
              </a:extLst>
            </p:cNvPr>
            <p:cNvSpPr/>
            <p:nvPr/>
          </p:nvSpPr>
          <p:spPr>
            <a:xfrm>
              <a:off x="2760810" y="4341494"/>
              <a:ext cx="340390" cy="95838"/>
            </a:xfrm>
            <a:custGeom>
              <a:avLst/>
              <a:gdLst>
                <a:gd name="connsiteX0" fmla="*/ 328824 w 340390"/>
                <a:gd name="connsiteY0" fmla="*/ 93194 h 95838"/>
                <a:gd name="connsiteX1" fmla="*/ 11567 w 340390"/>
                <a:gd name="connsiteY1" fmla="*/ 93194 h 95838"/>
                <a:gd name="connsiteX2" fmla="*/ 4957 w 340390"/>
                <a:gd name="connsiteY2" fmla="*/ 86585 h 95838"/>
                <a:gd name="connsiteX3" fmla="*/ 4957 w 340390"/>
                <a:gd name="connsiteY3" fmla="*/ 11567 h 95838"/>
                <a:gd name="connsiteX4" fmla="*/ 11567 w 340390"/>
                <a:gd name="connsiteY4" fmla="*/ 4957 h 95838"/>
                <a:gd name="connsiteX5" fmla="*/ 328824 w 340390"/>
                <a:gd name="connsiteY5" fmla="*/ 4957 h 95838"/>
                <a:gd name="connsiteX6" fmla="*/ 335433 w 340390"/>
                <a:gd name="connsiteY6" fmla="*/ 11567 h 95838"/>
                <a:gd name="connsiteX7" fmla="*/ 335433 w 340390"/>
                <a:gd name="connsiteY7" fmla="*/ 86585 h 95838"/>
                <a:gd name="connsiteX8" fmla="*/ 328824 w 340390"/>
                <a:gd name="connsiteY8" fmla="*/ 93194 h 9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390" h="95838">
                  <a:moveTo>
                    <a:pt x="328824" y="93194"/>
                  </a:moveTo>
                  <a:lnTo>
                    <a:pt x="11567" y="93194"/>
                  </a:lnTo>
                  <a:cubicBezTo>
                    <a:pt x="7931" y="93194"/>
                    <a:pt x="4957" y="90220"/>
                    <a:pt x="4957" y="86585"/>
                  </a:cubicBezTo>
                  <a:lnTo>
                    <a:pt x="4957" y="11567"/>
                  </a:lnTo>
                  <a:cubicBezTo>
                    <a:pt x="4957" y="7931"/>
                    <a:pt x="7931" y="4957"/>
                    <a:pt x="11567" y="4957"/>
                  </a:cubicBezTo>
                  <a:lnTo>
                    <a:pt x="328824" y="4957"/>
                  </a:lnTo>
                  <a:cubicBezTo>
                    <a:pt x="332459" y="4957"/>
                    <a:pt x="335433" y="7931"/>
                    <a:pt x="335433" y="11567"/>
                  </a:cubicBezTo>
                  <a:lnTo>
                    <a:pt x="335433" y="86585"/>
                  </a:lnTo>
                  <a:cubicBezTo>
                    <a:pt x="335433" y="90220"/>
                    <a:pt x="332459" y="93194"/>
                    <a:pt x="328824" y="93194"/>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0" name="Freeform: Shape 260">
              <a:extLst>
                <a:ext uri="{FF2B5EF4-FFF2-40B4-BE49-F238E27FC236}">
                  <a16:creationId xmlns:a16="http://schemas.microsoft.com/office/drawing/2014/main" id="{13BCA8F5-6ACE-0B43-8C37-B2513C13F120}"/>
                </a:ext>
              </a:extLst>
            </p:cNvPr>
            <p:cNvSpPr/>
            <p:nvPr/>
          </p:nvSpPr>
          <p:spPr>
            <a:xfrm>
              <a:off x="2810712" y="4131311"/>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1" name="Freeform: Shape 261">
              <a:extLst>
                <a:ext uri="{FF2B5EF4-FFF2-40B4-BE49-F238E27FC236}">
                  <a16:creationId xmlns:a16="http://schemas.microsoft.com/office/drawing/2014/main" id="{8274F8B0-A0D5-3D49-8F2D-FF321135FA7C}"/>
                </a:ext>
              </a:extLst>
            </p:cNvPr>
            <p:cNvSpPr/>
            <p:nvPr/>
          </p:nvSpPr>
          <p:spPr>
            <a:xfrm>
              <a:off x="2884077" y="4131311"/>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2" name="Freeform: Shape 262">
              <a:extLst>
                <a:ext uri="{FF2B5EF4-FFF2-40B4-BE49-F238E27FC236}">
                  <a16:creationId xmlns:a16="http://schemas.microsoft.com/office/drawing/2014/main" id="{6C2E896D-ACB2-A741-8634-C050C5E7EFC3}"/>
                </a:ext>
              </a:extLst>
            </p:cNvPr>
            <p:cNvSpPr/>
            <p:nvPr/>
          </p:nvSpPr>
          <p:spPr>
            <a:xfrm>
              <a:off x="2804763" y="4311751"/>
              <a:ext cx="251162" cy="39657"/>
            </a:xfrm>
            <a:custGeom>
              <a:avLst/>
              <a:gdLst>
                <a:gd name="connsiteX0" fmla="*/ 4957 w 251161"/>
                <a:gd name="connsiteY0" fmla="*/ 4957 h 39657"/>
                <a:gd name="connsiteX1" fmla="*/ 247527 w 251161"/>
                <a:gd name="connsiteY1" fmla="*/ 4957 h 39657"/>
                <a:gd name="connsiteX2" fmla="*/ 247527 w 251161"/>
                <a:gd name="connsiteY2" fmla="*/ 34700 h 39657"/>
                <a:gd name="connsiteX3" fmla="*/ 4957 w 251161"/>
                <a:gd name="connsiteY3" fmla="*/ 34700 h 39657"/>
              </a:gdLst>
              <a:ahLst/>
              <a:cxnLst>
                <a:cxn ang="0">
                  <a:pos x="connsiteX0" y="connsiteY0"/>
                </a:cxn>
                <a:cxn ang="0">
                  <a:pos x="connsiteX1" y="connsiteY1"/>
                </a:cxn>
                <a:cxn ang="0">
                  <a:pos x="connsiteX2" y="connsiteY2"/>
                </a:cxn>
                <a:cxn ang="0">
                  <a:pos x="connsiteX3" y="connsiteY3"/>
                </a:cxn>
              </a:cxnLst>
              <a:rect l="l" t="t" r="r" b="b"/>
              <a:pathLst>
                <a:path w="251161" h="39657">
                  <a:moveTo>
                    <a:pt x="4957" y="4957"/>
                  </a:moveTo>
                  <a:lnTo>
                    <a:pt x="247527" y="4957"/>
                  </a:lnTo>
                  <a:lnTo>
                    <a:pt x="247527"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3" name="Freeform: Shape 263">
              <a:extLst>
                <a:ext uri="{FF2B5EF4-FFF2-40B4-BE49-F238E27FC236}">
                  <a16:creationId xmlns:a16="http://schemas.microsoft.com/office/drawing/2014/main" id="{B5A4D9AB-3E4E-9A49-B89F-1C3DCAF45262}"/>
                </a:ext>
              </a:extLst>
            </p:cNvPr>
            <p:cNvSpPr/>
            <p:nvPr/>
          </p:nvSpPr>
          <p:spPr>
            <a:xfrm>
              <a:off x="2947198" y="4250613"/>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4" name="Freeform: Shape 264">
              <a:extLst>
                <a:ext uri="{FF2B5EF4-FFF2-40B4-BE49-F238E27FC236}">
                  <a16:creationId xmlns:a16="http://schemas.microsoft.com/office/drawing/2014/main" id="{F662D46C-C4EC-F543-95B8-1692F13B2599}"/>
                </a:ext>
              </a:extLst>
            </p:cNvPr>
            <p:cNvSpPr/>
            <p:nvPr/>
          </p:nvSpPr>
          <p:spPr>
            <a:xfrm>
              <a:off x="3020564" y="4250613"/>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5" name="Freeform: Shape 265">
              <a:extLst>
                <a:ext uri="{FF2B5EF4-FFF2-40B4-BE49-F238E27FC236}">
                  <a16:creationId xmlns:a16="http://schemas.microsoft.com/office/drawing/2014/main" id="{DC99B995-2F94-3B48-BE46-AEFB164B6905}"/>
                </a:ext>
              </a:extLst>
            </p:cNvPr>
            <p:cNvSpPr/>
            <p:nvPr/>
          </p:nvSpPr>
          <p:spPr>
            <a:xfrm>
              <a:off x="2810712" y="4369915"/>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6" name="Freeform: Shape 266">
              <a:extLst>
                <a:ext uri="{FF2B5EF4-FFF2-40B4-BE49-F238E27FC236}">
                  <a16:creationId xmlns:a16="http://schemas.microsoft.com/office/drawing/2014/main" id="{8B0A7DA0-4F5E-0642-9A93-AB821606CA8B}"/>
                </a:ext>
              </a:extLst>
            </p:cNvPr>
            <p:cNvSpPr/>
            <p:nvPr/>
          </p:nvSpPr>
          <p:spPr>
            <a:xfrm>
              <a:off x="2884077" y="4369915"/>
              <a:ext cx="39657" cy="39657"/>
            </a:xfrm>
            <a:custGeom>
              <a:avLst/>
              <a:gdLst>
                <a:gd name="connsiteX0" fmla="*/ 4957 w 39657"/>
                <a:gd name="connsiteY0" fmla="*/ 4957 h 39657"/>
                <a:gd name="connsiteX1" fmla="*/ 36022 w 39657"/>
                <a:gd name="connsiteY1" fmla="*/ 4957 h 39657"/>
                <a:gd name="connsiteX2" fmla="*/ 36022 w 39657"/>
                <a:gd name="connsiteY2" fmla="*/ 36022 h 39657"/>
                <a:gd name="connsiteX3" fmla="*/ 4957 w 39657"/>
                <a:gd name="connsiteY3" fmla="*/ 36022 h 39657"/>
              </a:gdLst>
              <a:ahLst/>
              <a:cxnLst>
                <a:cxn ang="0">
                  <a:pos x="connsiteX0" y="connsiteY0"/>
                </a:cxn>
                <a:cxn ang="0">
                  <a:pos x="connsiteX1" y="connsiteY1"/>
                </a:cxn>
                <a:cxn ang="0">
                  <a:pos x="connsiteX2" y="connsiteY2"/>
                </a:cxn>
                <a:cxn ang="0">
                  <a:pos x="connsiteX3" y="connsiteY3"/>
                </a:cxn>
              </a:cxnLst>
              <a:rect l="l" t="t" r="r" b="b"/>
              <a:pathLst>
                <a:path w="39657" h="39657">
                  <a:moveTo>
                    <a:pt x="4957" y="4957"/>
                  </a:moveTo>
                  <a:lnTo>
                    <a:pt x="36022" y="4957"/>
                  </a:lnTo>
                  <a:lnTo>
                    <a:pt x="36022" y="36022"/>
                  </a:lnTo>
                  <a:lnTo>
                    <a:pt x="4957" y="36022"/>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7" name="Freeform: Shape 267">
              <a:extLst>
                <a:ext uri="{FF2B5EF4-FFF2-40B4-BE49-F238E27FC236}">
                  <a16:creationId xmlns:a16="http://schemas.microsoft.com/office/drawing/2014/main" id="{020D2FE0-5ABA-CD4E-8CBB-83FFBF2C8E00}"/>
                </a:ext>
              </a:extLst>
            </p:cNvPr>
            <p:cNvSpPr/>
            <p:nvPr/>
          </p:nvSpPr>
          <p:spPr>
            <a:xfrm>
              <a:off x="2794188" y="4429731"/>
              <a:ext cx="89229" cy="39657"/>
            </a:xfrm>
            <a:custGeom>
              <a:avLst/>
              <a:gdLst>
                <a:gd name="connsiteX0" fmla="*/ 4957 w 89228"/>
                <a:gd name="connsiteY0" fmla="*/ 4957 h 39657"/>
                <a:gd name="connsiteX1" fmla="*/ 84932 w 89228"/>
                <a:gd name="connsiteY1" fmla="*/ 4957 h 39657"/>
                <a:gd name="connsiteX2" fmla="*/ 84932 w 89228"/>
                <a:gd name="connsiteY2" fmla="*/ 34700 h 39657"/>
                <a:gd name="connsiteX3" fmla="*/ 4957 w 89228"/>
                <a:gd name="connsiteY3" fmla="*/ 34700 h 39657"/>
              </a:gdLst>
              <a:ahLst/>
              <a:cxnLst>
                <a:cxn ang="0">
                  <a:pos x="connsiteX0" y="connsiteY0"/>
                </a:cxn>
                <a:cxn ang="0">
                  <a:pos x="connsiteX1" y="connsiteY1"/>
                </a:cxn>
                <a:cxn ang="0">
                  <a:pos x="connsiteX2" y="connsiteY2"/>
                </a:cxn>
                <a:cxn ang="0">
                  <a:pos x="connsiteX3" y="connsiteY3"/>
                </a:cxn>
              </a:cxnLst>
              <a:rect l="l" t="t" r="r" b="b"/>
              <a:pathLst>
                <a:path w="89228" h="39657">
                  <a:moveTo>
                    <a:pt x="4957" y="4957"/>
                  </a:moveTo>
                  <a:lnTo>
                    <a:pt x="84932" y="4957"/>
                  </a:lnTo>
                  <a:lnTo>
                    <a:pt x="84932"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68" name="Freeform: Shape 268">
              <a:extLst>
                <a:ext uri="{FF2B5EF4-FFF2-40B4-BE49-F238E27FC236}">
                  <a16:creationId xmlns:a16="http://schemas.microsoft.com/office/drawing/2014/main" id="{95CB8E4B-545D-564C-9D25-E3E835D8ED8F}"/>
                </a:ext>
              </a:extLst>
            </p:cNvPr>
            <p:cNvSpPr/>
            <p:nvPr/>
          </p:nvSpPr>
          <p:spPr>
            <a:xfrm>
              <a:off x="2979585" y="4429731"/>
              <a:ext cx="89229" cy="39657"/>
            </a:xfrm>
            <a:custGeom>
              <a:avLst/>
              <a:gdLst>
                <a:gd name="connsiteX0" fmla="*/ 4957 w 89228"/>
                <a:gd name="connsiteY0" fmla="*/ 4957 h 39657"/>
                <a:gd name="connsiteX1" fmla="*/ 84932 w 89228"/>
                <a:gd name="connsiteY1" fmla="*/ 4957 h 39657"/>
                <a:gd name="connsiteX2" fmla="*/ 84932 w 89228"/>
                <a:gd name="connsiteY2" fmla="*/ 34700 h 39657"/>
                <a:gd name="connsiteX3" fmla="*/ 4957 w 89228"/>
                <a:gd name="connsiteY3" fmla="*/ 34700 h 39657"/>
              </a:gdLst>
              <a:ahLst/>
              <a:cxnLst>
                <a:cxn ang="0">
                  <a:pos x="connsiteX0" y="connsiteY0"/>
                </a:cxn>
                <a:cxn ang="0">
                  <a:pos x="connsiteX1" y="connsiteY1"/>
                </a:cxn>
                <a:cxn ang="0">
                  <a:pos x="connsiteX2" y="connsiteY2"/>
                </a:cxn>
                <a:cxn ang="0">
                  <a:pos x="connsiteX3" y="connsiteY3"/>
                </a:cxn>
              </a:cxnLst>
              <a:rect l="l" t="t" r="r" b="b"/>
              <a:pathLst>
                <a:path w="89228" h="39657">
                  <a:moveTo>
                    <a:pt x="4957" y="4957"/>
                  </a:moveTo>
                  <a:lnTo>
                    <a:pt x="84932" y="4957"/>
                  </a:lnTo>
                  <a:lnTo>
                    <a:pt x="84932" y="34700"/>
                  </a:lnTo>
                  <a:lnTo>
                    <a:pt x="4957" y="34700"/>
                  </a:ln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grpSp>
      <p:grpSp>
        <p:nvGrpSpPr>
          <p:cNvPr id="369" name="Group 368">
            <a:extLst>
              <a:ext uri="{FF2B5EF4-FFF2-40B4-BE49-F238E27FC236}">
                <a16:creationId xmlns:a16="http://schemas.microsoft.com/office/drawing/2014/main" id="{A554EDCF-93D5-2442-85A2-8DB9E7D80E7A}"/>
              </a:ext>
            </a:extLst>
          </p:cNvPr>
          <p:cNvGrpSpPr/>
          <p:nvPr/>
        </p:nvGrpSpPr>
        <p:grpSpPr>
          <a:xfrm>
            <a:off x="2745881" y="2028712"/>
            <a:ext cx="449238" cy="649658"/>
            <a:chOff x="7783610" y="3183270"/>
            <a:chExt cx="373438" cy="540040"/>
          </a:xfrm>
        </p:grpSpPr>
        <p:sp>
          <p:nvSpPr>
            <p:cNvPr id="370" name="Freeform: Shape 270">
              <a:extLst>
                <a:ext uri="{FF2B5EF4-FFF2-40B4-BE49-F238E27FC236}">
                  <a16:creationId xmlns:a16="http://schemas.microsoft.com/office/drawing/2014/main" id="{8CFD1D75-2289-3F48-BB35-8D446CFB4036}"/>
                </a:ext>
              </a:extLst>
            </p:cNvPr>
            <p:cNvSpPr/>
            <p:nvPr/>
          </p:nvSpPr>
          <p:spPr>
            <a:xfrm>
              <a:off x="7879143" y="3421916"/>
              <a:ext cx="175152" cy="112362"/>
            </a:xfrm>
            <a:custGeom>
              <a:avLst/>
              <a:gdLst>
                <a:gd name="connsiteX0" fmla="*/ 4957 w 175152"/>
                <a:gd name="connsiteY0" fmla="*/ 11897 h 112361"/>
                <a:gd name="connsiteX1" fmla="*/ 83941 w 175152"/>
                <a:gd name="connsiteY1" fmla="*/ 110379 h 112361"/>
                <a:gd name="connsiteX2" fmla="*/ 172839 w 175152"/>
                <a:gd name="connsiteY2" fmla="*/ 4957 h 112361"/>
              </a:gdLst>
              <a:ahLst/>
              <a:cxnLst>
                <a:cxn ang="0">
                  <a:pos x="connsiteX0" y="connsiteY0"/>
                </a:cxn>
                <a:cxn ang="0">
                  <a:pos x="connsiteX1" y="connsiteY1"/>
                </a:cxn>
                <a:cxn ang="0">
                  <a:pos x="connsiteX2" y="connsiteY2"/>
                </a:cxn>
              </a:cxnLst>
              <a:rect l="l" t="t" r="r" b="b"/>
              <a:pathLst>
                <a:path w="175152" h="112361">
                  <a:moveTo>
                    <a:pt x="4957" y="11897"/>
                  </a:moveTo>
                  <a:cubicBezTo>
                    <a:pt x="5949" y="60147"/>
                    <a:pt x="18507" y="107735"/>
                    <a:pt x="83941" y="110379"/>
                  </a:cubicBezTo>
                  <a:cubicBezTo>
                    <a:pt x="156976" y="113353"/>
                    <a:pt x="171187" y="56511"/>
                    <a:pt x="172839" y="4957"/>
                  </a:cubicBez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1" name="Freeform: Shape 271">
              <a:extLst>
                <a:ext uri="{FF2B5EF4-FFF2-40B4-BE49-F238E27FC236}">
                  <a16:creationId xmlns:a16="http://schemas.microsoft.com/office/drawing/2014/main" id="{C3B0E969-C129-3C45-82F0-B2655EA1E2DF}"/>
                </a:ext>
              </a:extLst>
            </p:cNvPr>
            <p:cNvSpPr/>
            <p:nvPr/>
          </p:nvSpPr>
          <p:spPr>
            <a:xfrm>
              <a:off x="7851796" y="3259981"/>
              <a:ext cx="231333" cy="178457"/>
            </a:xfrm>
            <a:custGeom>
              <a:avLst/>
              <a:gdLst>
                <a:gd name="connsiteX0" fmla="*/ 159207 w 231333"/>
                <a:gd name="connsiteY0" fmla="*/ 81298 h 178457"/>
                <a:gd name="connsiteX1" fmla="*/ 77249 w 231333"/>
                <a:gd name="connsiteY1" fmla="*/ 117981 h 178457"/>
                <a:gd name="connsiteX2" fmla="*/ 30983 w 231333"/>
                <a:gd name="connsiteY2" fmla="*/ 175815 h 178457"/>
                <a:gd name="connsiteX3" fmla="*/ 5536 w 231333"/>
                <a:gd name="connsiteY3" fmla="*/ 102118 h 178457"/>
                <a:gd name="connsiteX4" fmla="*/ 112941 w 231333"/>
                <a:gd name="connsiteY4" fmla="*/ 4959 h 178457"/>
                <a:gd name="connsiteX5" fmla="*/ 225303 w 231333"/>
                <a:gd name="connsiteY5" fmla="*/ 97822 h 178457"/>
                <a:gd name="connsiteX6" fmla="*/ 201508 w 231333"/>
                <a:gd name="connsiteY6" fmla="*/ 170527 h 178457"/>
                <a:gd name="connsiteX7" fmla="*/ 183993 w 231333"/>
                <a:gd name="connsiteY7" fmla="*/ 133844 h 178457"/>
                <a:gd name="connsiteX8" fmla="*/ 159207 w 231333"/>
                <a:gd name="connsiteY8" fmla="*/ 81298 h 17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333" h="178457">
                  <a:moveTo>
                    <a:pt x="159207" y="81298"/>
                  </a:moveTo>
                  <a:cubicBezTo>
                    <a:pt x="159207" y="81298"/>
                    <a:pt x="124177" y="127235"/>
                    <a:pt x="77249" y="117981"/>
                  </a:cubicBezTo>
                  <a:cubicBezTo>
                    <a:pt x="77249" y="117981"/>
                    <a:pt x="54116" y="170197"/>
                    <a:pt x="30983" y="175815"/>
                  </a:cubicBezTo>
                  <a:cubicBezTo>
                    <a:pt x="25365" y="177137"/>
                    <a:pt x="909" y="141115"/>
                    <a:pt x="5536" y="102118"/>
                  </a:cubicBezTo>
                  <a:cubicBezTo>
                    <a:pt x="9832" y="64114"/>
                    <a:pt x="45524" y="4628"/>
                    <a:pt x="112941" y="4959"/>
                  </a:cubicBezTo>
                  <a:cubicBezTo>
                    <a:pt x="149293" y="4959"/>
                    <a:pt x="211092" y="21152"/>
                    <a:pt x="225303" y="97822"/>
                  </a:cubicBezTo>
                  <a:cubicBezTo>
                    <a:pt x="228607" y="116659"/>
                    <a:pt x="232573" y="162596"/>
                    <a:pt x="201508" y="170527"/>
                  </a:cubicBezTo>
                  <a:cubicBezTo>
                    <a:pt x="197212" y="171518"/>
                    <a:pt x="207126" y="150037"/>
                    <a:pt x="183993" y="133844"/>
                  </a:cubicBezTo>
                  <a:cubicBezTo>
                    <a:pt x="160529" y="117981"/>
                    <a:pt x="179366" y="61800"/>
                    <a:pt x="159207" y="81298"/>
                  </a:cubicBezTo>
                  <a:close/>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2" name="Freeform: Shape 272">
              <a:extLst>
                <a:ext uri="{FF2B5EF4-FFF2-40B4-BE49-F238E27FC236}">
                  <a16:creationId xmlns:a16="http://schemas.microsoft.com/office/drawing/2014/main" id="{2695D9CD-653E-E940-AE4F-7FFDB03E6AF5}"/>
                </a:ext>
              </a:extLst>
            </p:cNvPr>
            <p:cNvSpPr/>
            <p:nvPr/>
          </p:nvSpPr>
          <p:spPr>
            <a:xfrm>
              <a:off x="7883591" y="3183270"/>
              <a:ext cx="168543" cy="92533"/>
            </a:xfrm>
            <a:custGeom>
              <a:avLst/>
              <a:gdLst>
                <a:gd name="connsiteX0" fmla="*/ 9432 w 168542"/>
                <a:gd name="connsiteY0" fmla="*/ 88941 h 92533"/>
                <a:gd name="connsiteX1" fmla="*/ 17364 w 168542"/>
                <a:gd name="connsiteY1" fmla="*/ 35073 h 92533"/>
                <a:gd name="connsiteX2" fmla="*/ 151868 w 168542"/>
                <a:gd name="connsiteY2" fmla="*/ 29124 h 92533"/>
                <a:gd name="connsiteX3" fmla="*/ 159138 w 168542"/>
                <a:gd name="connsiteY3" fmla="*/ 88941 h 92533"/>
              </a:gdLst>
              <a:ahLst/>
              <a:cxnLst>
                <a:cxn ang="0">
                  <a:pos x="connsiteX0" y="connsiteY0"/>
                </a:cxn>
                <a:cxn ang="0">
                  <a:pos x="connsiteX1" y="connsiteY1"/>
                </a:cxn>
                <a:cxn ang="0">
                  <a:pos x="connsiteX2" y="connsiteY2"/>
                </a:cxn>
                <a:cxn ang="0">
                  <a:pos x="connsiteX3" y="connsiteY3"/>
                </a:cxn>
              </a:cxnLst>
              <a:rect l="l" t="t" r="r" b="b"/>
              <a:pathLst>
                <a:path w="168542" h="92533">
                  <a:moveTo>
                    <a:pt x="9432" y="88941"/>
                  </a:moveTo>
                  <a:cubicBezTo>
                    <a:pt x="3484" y="76713"/>
                    <a:pt x="1170" y="58537"/>
                    <a:pt x="17364" y="35073"/>
                  </a:cubicBezTo>
                  <a:cubicBezTo>
                    <a:pt x="46776" y="-6567"/>
                    <a:pt x="119811" y="-1610"/>
                    <a:pt x="151868" y="29124"/>
                  </a:cubicBezTo>
                  <a:cubicBezTo>
                    <a:pt x="167069" y="43665"/>
                    <a:pt x="172357" y="67790"/>
                    <a:pt x="159138" y="88941"/>
                  </a:cubicBez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3" name="Freeform: Shape 273">
              <a:extLst>
                <a:ext uri="{FF2B5EF4-FFF2-40B4-BE49-F238E27FC236}">
                  <a16:creationId xmlns:a16="http://schemas.microsoft.com/office/drawing/2014/main" id="{CFD9B8F6-92A7-004A-823E-F100182513D7}"/>
                </a:ext>
              </a:extLst>
            </p:cNvPr>
            <p:cNvSpPr/>
            <p:nvPr/>
          </p:nvSpPr>
          <p:spPr>
            <a:xfrm>
              <a:off x="7914174" y="3513788"/>
              <a:ext cx="105752" cy="115667"/>
            </a:xfrm>
            <a:custGeom>
              <a:avLst/>
              <a:gdLst>
                <a:gd name="connsiteX0" fmla="*/ 4957 w 105752"/>
                <a:gd name="connsiteY0" fmla="*/ 9253 h 115666"/>
                <a:gd name="connsiteX1" fmla="*/ 5288 w 105752"/>
                <a:gd name="connsiteY1" fmla="*/ 37013 h 115666"/>
                <a:gd name="connsiteX2" fmla="*/ 39657 w 105752"/>
                <a:gd name="connsiteY2" fmla="*/ 101456 h 115666"/>
                <a:gd name="connsiteX3" fmla="*/ 69069 w 105752"/>
                <a:gd name="connsiteY3" fmla="*/ 101456 h 115666"/>
                <a:gd name="connsiteX4" fmla="*/ 103439 w 105752"/>
                <a:gd name="connsiteY4" fmla="*/ 37013 h 115666"/>
                <a:gd name="connsiteX5" fmla="*/ 102778 w 105752"/>
                <a:gd name="connsiteY5" fmla="*/ 4957 h 115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52" h="115666">
                  <a:moveTo>
                    <a:pt x="4957" y="9253"/>
                  </a:moveTo>
                  <a:lnTo>
                    <a:pt x="5288" y="37013"/>
                  </a:lnTo>
                  <a:lnTo>
                    <a:pt x="39657" y="101456"/>
                  </a:lnTo>
                  <a:cubicBezTo>
                    <a:pt x="46267" y="114014"/>
                    <a:pt x="62460" y="114014"/>
                    <a:pt x="69069" y="101456"/>
                  </a:cubicBezTo>
                  <a:lnTo>
                    <a:pt x="103439" y="37013"/>
                  </a:lnTo>
                  <a:lnTo>
                    <a:pt x="102778" y="4957"/>
                  </a:ln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4" name="Freeform: Shape 274">
              <a:extLst>
                <a:ext uri="{FF2B5EF4-FFF2-40B4-BE49-F238E27FC236}">
                  <a16:creationId xmlns:a16="http://schemas.microsoft.com/office/drawing/2014/main" id="{35E4D473-0D40-3742-AD03-DF2D1FDBFC1E}"/>
                </a:ext>
              </a:extLst>
            </p:cNvPr>
            <p:cNvSpPr/>
            <p:nvPr/>
          </p:nvSpPr>
          <p:spPr>
            <a:xfrm>
              <a:off x="7783610" y="3541548"/>
              <a:ext cx="373438" cy="181762"/>
            </a:xfrm>
            <a:custGeom>
              <a:avLst/>
              <a:gdLst>
                <a:gd name="connsiteX0" fmla="*/ 135852 w 373437"/>
                <a:gd name="connsiteY0" fmla="*/ 4957 h 181761"/>
                <a:gd name="connsiteX1" fmla="*/ 22829 w 373437"/>
                <a:gd name="connsiteY1" fmla="*/ 59816 h 181761"/>
                <a:gd name="connsiteX2" fmla="*/ 4983 w 373437"/>
                <a:gd name="connsiteY2" fmla="*/ 177466 h 181761"/>
                <a:gd name="connsiteX3" fmla="*/ 368507 w 373437"/>
                <a:gd name="connsiteY3" fmla="*/ 177466 h 181761"/>
                <a:gd name="connsiteX4" fmla="*/ 350661 w 373437"/>
                <a:gd name="connsiteY4" fmla="*/ 59816 h 181761"/>
                <a:gd name="connsiteX5" fmla="*/ 235325 w 373437"/>
                <a:gd name="connsiteY5" fmla="*/ 4957 h 1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437" h="181761">
                  <a:moveTo>
                    <a:pt x="135852" y="4957"/>
                  </a:moveTo>
                  <a:cubicBezTo>
                    <a:pt x="110405" y="8262"/>
                    <a:pt x="43649" y="23794"/>
                    <a:pt x="22829" y="59816"/>
                  </a:cubicBezTo>
                  <a:cubicBezTo>
                    <a:pt x="7297" y="87246"/>
                    <a:pt x="4653" y="101787"/>
                    <a:pt x="4983" y="177466"/>
                  </a:cubicBezTo>
                  <a:lnTo>
                    <a:pt x="368507" y="177466"/>
                  </a:lnTo>
                  <a:cubicBezTo>
                    <a:pt x="368837" y="101787"/>
                    <a:pt x="369829" y="93525"/>
                    <a:pt x="350661" y="59816"/>
                  </a:cubicBezTo>
                  <a:cubicBezTo>
                    <a:pt x="330172" y="23464"/>
                    <a:pt x="260772" y="8262"/>
                    <a:pt x="235325" y="4957"/>
                  </a:cubicBez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5" name="Freeform: Shape 275">
              <a:extLst>
                <a:ext uri="{FF2B5EF4-FFF2-40B4-BE49-F238E27FC236}">
                  <a16:creationId xmlns:a16="http://schemas.microsoft.com/office/drawing/2014/main" id="{09E8050A-2714-B146-9697-D2A259F34F85}"/>
                </a:ext>
              </a:extLst>
            </p:cNvPr>
            <p:cNvSpPr/>
            <p:nvPr/>
          </p:nvSpPr>
          <p:spPr>
            <a:xfrm>
              <a:off x="7859315" y="3638708"/>
              <a:ext cx="9914" cy="56181"/>
            </a:xfrm>
            <a:custGeom>
              <a:avLst/>
              <a:gdLst>
                <a:gd name="connsiteX0" fmla="*/ 4957 w 9914"/>
                <a:gd name="connsiteY0" fmla="*/ 4957 h 56180"/>
                <a:gd name="connsiteX1" fmla="*/ 4957 w 9914"/>
                <a:gd name="connsiteY1" fmla="*/ 52546 h 56180"/>
              </a:gdLst>
              <a:ahLst/>
              <a:cxnLst>
                <a:cxn ang="0">
                  <a:pos x="connsiteX0" y="connsiteY0"/>
                </a:cxn>
                <a:cxn ang="0">
                  <a:pos x="connsiteX1" y="connsiteY1"/>
                </a:cxn>
              </a:cxnLst>
              <a:rect l="l" t="t" r="r" b="b"/>
              <a:pathLst>
                <a:path w="9914" h="56180">
                  <a:moveTo>
                    <a:pt x="4957" y="4957"/>
                  </a:moveTo>
                  <a:lnTo>
                    <a:pt x="4957" y="52546"/>
                  </a:lnTo>
                </a:path>
              </a:pathLst>
            </a:custGeom>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6" name="Freeform: Shape 276">
              <a:extLst>
                <a:ext uri="{FF2B5EF4-FFF2-40B4-BE49-F238E27FC236}">
                  <a16:creationId xmlns:a16="http://schemas.microsoft.com/office/drawing/2014/main" id="{E8536066-E242-6941-87CE-80429F3DD7D5}"/>
                </a:ext>
              </a:extLst>
            </p:cNvPr>
            <p:cNvSpPr/>
            <p:nvPr/>
          </p:nvSpPr>
          <p:spPr>
            <a:xfrm>
              <a:off x="8066523" y="3638708"/>
              <a:ext cx="9914" cy="56181"/>
            </a:xfrm>
            <a:custGeom>
              <a:avLst/>
              <a:gdLst>
                <a:gd name="connsiteX0" fmla="*/ 4957 w 9914"/>
                <a:gd name="connsiteY0" fmla="*/ 4957 h 56180"/>
                <a:gd name="connsiteX1" fmla="*/ 4957 w 9914"/>
                <a:gd name="connsiteY1" fmla="*/ 52546 h 56180"/>
              </a:gdLst>
              <a:ahLst/>
              <a:cxnLst>
                <a:cxn ang="0">
                  <a:pos x="connsiteX0" y="connsiteY0"/>
                </a:cxn>
                <a:cxn ang="0">
                  <a:pos x="connsiteX1" y="connsiteY1"/>
                </a:cxn>
              </a:cxnLst>
              <a:rect l="l" t="t" r="r" b="b"/>
              <a:pathLst>
                <a:path w="9914" h="56180">
                  <a:moveTo>
                    <a:pt x="4957" y="4957"/>
                  </a:moveTo>
                  <a:lnTo>
                    <a:pt x="4957" y="52546"/>
                  </a:lnTo>
                </a:path>
              </a:pathLst>
            </a:custGeom>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7" name="Freeform: Shape 277">
              <a:extLst>
                <a:ext uri="{FF2B5EF4-FFF2-40B4-BE49-F238E27FC236}">
                  <a16:creationId xmlns:a16="http://schemas.microsoft.com/office/drawing/2014/main" id="{24CF6BBE-C1C0-8A4A-ABA5-65CE8E5D4D05}"/>
                </a:ext>
              </a:extLst>
            </p:cNvPr>
            <p:cNvSpPr/>
            <p:nvPr/>
          </p:nvSpPr>
          <p:spPr>
            <a:xfrm>
              <a:off x="7995140" y="3563360"/>
              <a:ext cx="72705" cy="59486"/>
            </a:xfrm>
            <a:custGeom>
              <a:avLst/>
              <a:gdLst>
                <a:gd name="connsiteX0" fmla="*/ 56842 w 72704"/>
                <a:gd name="connsiteY0" fmla="*/ 4957 h 59485"/>
                <a:gd name="connsiteX1" fmla="*/ 67748 w 72704"/>
                <a:gd name="connsiteY1" fmla="*/ 17515 h 59485"/>
                <a:gd name="connsiteX2" fmla="*/ 57833 w 72704"/>
                <a:gd name="connsiteY2" fmla="*/ 43953 h 59485"/>
                <a:gd name="connsiteX3" fmla="*/ 4957 w 72704"/>
                <a:gd name="connsiteY3" fmla="*/ 54529 h 59485"/>
              </a:gdLst>
              <a:ahLst/>
              <a:cxnLst>
                <a:cxn ang="0">
                  <a:pos x="connsiteX0" y="connsiteY0"/>
                </a:cxn>
                <a:cxn ang="0">
                  <a:pos x="connsiteX1" y="connsiteY1"/>
                </a:cxn>
                <a:cxn ang="0">
                  <a:pos x="connsiteX2" y="connsiteY2"/>
                </a:cxn>
                <a:cxn ang="0">
                  <a:pos x="connsiteX3" y="connsiteY3"/>
                </a:cxn>
              </a:cxnLst>
              <a:rect l="l" t="t" r="r" b="b"/>
              <a:pathLst>
                <a:path w="72704" h="59485">
                  <a:moveTo>
                    <a:pt x="56842" y="4957"/>
                  </a:moveTo>
                  <a:cubicBezTo>
                    <a:pt x="60808" y="8592"/>
                    <a:pt x="64773" y="12889"/>
                    <a:pt x="67748" y="17515"/>
                  </a:cubicBezTo>
                  <a:cubicBezTo>
                    <a:pt x="74688" y="27429"/>
                    <a:pt x="69400" y="40979"/>
                    <a:pt x="57833" y="43953"/>
                  </a:cubicBezTo>
                  <a:lnTo>
                    <a:pt x="4957" y="54529"/>
                  </a:ln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8" name="Freeform: Shape 278">
              <a:extLst>
                <a:ext uri="{FF2B5EF4-FFF2-40B4-BE49-F238E27FC236}">
                  <a16:creationId xmlns:a16="http://schemas.microsoft.com/office/drawing/2014/main" id="{73F9FA45-6C81-E34D-B545-361FCF7BF789}"/>
                </a:ext>
              </a:extLst>
            </p:cNvPr>
            <p:cNvSpPr/>
            <p:nvPr/>
          </p:nvSpPr>
          <p:spPr>
            <a:xfrm>
              <a:off x="7869427" y="3563360"/>
              <a:ext cx="72705" cy="59486"/>
            </a:xfrm>
            <a:custGeom>
              <a:avLst/>
              <a:gdLst>
                <a:gd name="connsiteX0" fmla="*/ 18969 w 72704"/>
                <a:gd name="connsiteY0" fmla="*/ 4957 h 59485"/>
                <a:gd name="connsiteX1" fmla="*/ 8064 w 72704"/>
                <a:gd name="connsiteY1" fmla="*/ 17515 h 59485"/>
                <a:gd name="connsiteX2" fmla="*/ 17978 w 72704"/>
                <a:gd name="connsiteY2" fmla="*/ 43953 h 59485"/>
                <a:gd name="connsiteX3" fmla="*/ 70854 w 72704"/>
                <a:gd name="connsiteY3" fmla="*/ 54529 h 59485"/>
              </a:gdLst>
              <a:ahLst/>
              <a:cxnLst>
                <a:cxn ang="0">
                  <a:pos x="connsiteX0" y="connsiteY0"/>
                </a:cxn>
                <a:cxn ang="0">
                  <a:pos x="connsiteX1" y="connsiteY1"/>
                </a:cxn>
                <a:cxn ang="0">
                  <a:pos x="connsiteX2" y="connsiteY2"/>
                </a:cxn>
                <a:cxn ang="0">
                  <a:pos x="connsiteX3" y="connsiteY3"/>
                </a:cxn>
              </a:cxnLst>
              <a:rect l="l" t="t" r="r" b="b"/>
              <a:pathLst>
                <a:path w="72704" h="59485">
                  <a:moveTo>
                    <a:pt x="18969" y="4957"/>
                  </a:moveTo>
                  <a:cubicBezTo>
                    <a:pt x="15004" y="8592"/>
                    <a:pt x="11038" y="12889"/>
                    <a:pt x="8064" y="17515"/>
                  </a:cubicBezTo>
                  <a:cubicBezTo>
                    <a:pt x="1124" y="27429"/>
                    <a:pt x="6411" y="40979"/>
                    <a:pt x="17978" y="43953"/>
                  </a:cubicBezTo>
                  <a:lnTo>
                    <a:pt x="70854" y="54529"/>
                  </a:ln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79" name="Freeform: Shape 279">
              <a:extLst>
                <a:ext uri="{FF2B5EF4-FFF2-40B4-BE49-F238E27FC236}">
                  <a16:creationId xmlns:a16="http://schemas.microsoft.com/office/drawing/2014/main" id="{0B98663F-AF6A-FD44-B2B6-9994274918AA}"/>
                </a:ext>
              </a:extLst>
            </p:cNvPr>
            <p:cNvSpPr/>
            <p:nvPr/>
          </p:nvSpPr>
          <p:spPr>
            <a:xfrm>
              <a:off x="7950856" y="3656554"/>
              <a:ext cx="39657" cy="39657"/>
            </a:xfrm>
            <a:custGeom>
              <a:avLst/>
              <a:gdLst>
                <a:gd name="connsiteX0" fmla="*/ 34700 w 39657"/>
                <a:gd name="connsiteY0" fmla="*/ 19829 h 39657"/>
                <a:gd name="connsiteX1" fmla="*/ 19829 w 39657"/>
                <a:gd name="connsiteY1" fmla="*/ 34700 h 39657"/>
                <a:gd name="connsiteX2" fmla="*/ 4957 w 39657"/>
                <a:gd name="connsiteY2" fmla="*/ 19829 h 39657"/>
                <a:gd name="connsiteX3" fmla="*/ 19829 w 39657"/>
                <a:gd name="connsiteY3" fmla="*/ 4957 h 39657"/>
                <a:gd name="connsiteX4" fmla="*/ 34700 w 39657"/>
                <a:gd name="connsiteY4" fmla="*/ 19829 h 3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57" h="39657">
                  <a:moveTo>
                    <a:pt x="34700" y="19829"/>
                  </a:moveTo>
                  <a:cubicBezTo>
                    <a:pt x="34700" y="28042"/>
                    <a:pt x="28042" y="34700"/>
                    <a:pt x="19829" y="34700"/>
                  </a:cubicBezTo>
                  <a:cubicBezTo>
                    <a:pt x="11615" y="34700"/>
                    <a:pt x="4957" y="28042"/>
                    <a:pt x="4957" y="19829"/>
                  </a:cubicBezTo>
                  <a:cubicBezTo>
                    <a:pt x="4957" y="11615"/>
                    <a:pt x="11615" y="4957"/>
                    <a:pt x="19829" y="4957"/>
                  </a:cubicBezTo>
                  <a:cubicBezTo>
                    <a:pt x="28042" y="4957"/>
                    <a:pt x="34700" y="11615"/>
                    <a:pt x="34700" y="19829"/>
                  </a:cubicBezTo>
                  <a:close/>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sp>
          <p:nvSpPr>
            <p:cNvPr id="380" name="Freeform: Shape 280">
              <a:extLst>
                <a:ext uri="{FF2B5EF4-FFF2-40B4-BE49-F238E27FC236}">
                  <a16:creationId xmlns:a16="http://schemas.microsoft.com/office/drawing/2014/main" id="{173ABE87-E341-3549-94D0-9BC4783D90A6}"/>
                </a:ext>
              </a:extLst>
            </p:cNvPr>
            <p:cNvSpPr/>
            <p:nvPr/>
          </p:nvSpPr>
          <p:spPr>
            <a:xfrm>
              <a:off x="7919792" y="3401096"/>
              <a:ext cx="33048" cy="33048"/>
            </a:xfrm>
            <a:custGeom>
              <a:avLst/>
              <a:gdLst>
                <a:gd name="connsiteX0" fmla="*/ 30073 w 33047"/>
                <a:gd name="connsiteY0" fmla="*/ 17515 h 33047"/>
                <a:gd name="connsiteX1" fmla="*/ 17515 w 33047"/>
                <a:gd name="connsiteY1" fmla="*/ 30073 h 33047"/>
                <a:gd name="connsiteX2" fmla="*/ 4957 w 33047"/>
                <a:gd name="connsiteY2" fmla="*/ 17515 h 33047"/>
                <a:gd name="connsiteX3" fmla="*/ 17515 w 33047"/>
                <a:gd name="connsiteY3" fmla="*/ 4957 h 33047"/>
                <a:gd name="connsiteX4" fmla="*/ 30073 w 33047"/>
                <a:gd name="connsiteY4" fmla="*/ 17515 h 3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7" h="33047">
                  <a:moveTo>
                    <a:pt x="30073" y="17515"/>
                  </a:moveTo>
                  <a:cubicBezTo>
                    <a:pt x="30073" y="24451"/>
                    <a:pt x="24451" y="30073"/>
                    <a:pt x="17515" y="30073"/>
                  </a:cubicBezTo>
                  <a:cubicBezTo>
                    <a:pt x="10580" y="30073"/>
                    <a:pt x="4957" y="24451"/>
                    <a:pt x="4957" y="17515"/>
                  </a:cubicBezTo>
                  <a:cubicBezTo>
                    <a:pt x="4957" y="10580"/>
                    <a:pt x="10580" y="4957"/>
                    <a:pt x="17515" y="4957"/>
                  </a:cubicBezTo>
                  <a:cubicBezTo>
                    <a:pt x="24451" y="4957"/>
                    <a:pt x="30073" y="10580"/>
                    <a:pt x="30073" y="17515"/>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81" name="Freeform: Shape 281">
              <a:extLst>
                <a:ext uri="{FF2B5EF4-FFF2-40B4-BE49-F238E27FC236}">
                  <a16:creationId xmlns:a16="http://schemas.microsoft.com/office/drawing/2014/main" id="{2AE2C716-3063-0946-86DA-D25F69217179}"/>
                </a:ext>
              </a:extLst>
            </p:cNvPr>
            <p:cNvSpPr/>
            <p:nvPr/>
          </p:nvSpPr>
          <p:spPr>
            <a:xfrm>
              <a:off x="7979277" y="3401096"/>
              <a:ext cx="33048" cy="33048"/>
            </a:xfrm>
            <a:custGeom>
              <a:avLst/>
              <a:gdLst>
                <a:gd name="connsiteX0" fmla="*/ 30073 w 33047"/>
                <a:gd name="connsiteY0" fmla="*/ 17515 h 33047"/>
                <a:gd name="connsiteX1" fmla="*/ 17515 w 33047"/>
                <a:gd name="connsiteY1" fmla="*/ 30073 h 33047"/>
                <a:gd name="connsiteX2" fmla="*/ 4957 w 33047"/>
                <a:gd name="connsiteY2" fmla="*/ 17515 h 33047"/>
                <a:gd name="connsiteX3" fmla="*/ 17515 w 33047"/>
                <a:gd name="connsiteY3" fmla="*/ 4957 h 33047"/>
                <a:gd name="connsiteX4" fmla="*/ 30073 w 33047"/>
                <a:gd name="connsiteY4" fmla="*/ 17515 h 33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7" h="33047">
                  <a:moveTo>
                    <a:pt x="30073" y="17515"/>
                  </a:moveTo>
                  <a:cubicBezTo>
                    <a:pt x="30073" y="24451"/>
                    <a:pt x="24451" y="30073"/>
                    <a:pt x="17515" y="30073"/>
                  </a:cubicBezTo>
                  <a:cubicBezTo>
                    <a:pt x="10580" y="30073"/>
                    <a:pt x="4957" y="24451"/>
                    <a:pt x="4957" y="17515"/>
                  </a:cubicBezTo>
                  <a:cubicBezTo>
                    <a:pt x="4957" y="10580"/>
                    <a:pt x="10580" y="4957"/>
                    <a:pt x="17515" y="4957"/>
                  </a:cubicBezTo>
                  <a:cubicBezTo>
                    <a:pt x="24451" y="4957"/>
                    <a:pt x="30073" y="10580"/>
                    <a:pt x="30073" y="17515"/>
                  </a:cubicBezTo>
                  <a:close/>
                </a:path>
              </a:pathLst>
            </a:custGeom>
            <a:noFill/>
            <a:ln w="19050" cap="flat">
              <a:solidFill>
                <a:schemeClr val="tx1"/>
              </a:solidFill>
              <a:prstDash val="solid"/>
              <a:round/>
            </a:ln>
          </p:spPr>
          <p:txBody>
            <a:bodyPr rtlCol="0" anchor="ctr"/>
            <a:lstStyle/>
            <a:p>
              <a:pPr>
                <a:defRPr/>
              </a:pPr>
              <a:endParaRPr lang="en-US" sz="3840">
                <a:solidFill>
                  <a:schemeClr val="tx1">
                    <a:lumMod val="95000"/>
                  </a:schemeClr>
                </a:solidFill>
                <a:latin typeface="Amazon Ember"/>
              </a:endParaRPr>
            </a:p>
          </p:txBody>
        </p:sp>
        <p:sp>
          <p:nvSpPr>
            <p:cNvPr id="382" name="Freeform: Shape 282">
              <a:extLst>
                <a:ext uri="{FF2B5EF4-FFF2-40B4-BE49-F238E27FC236}">
                  <a16:creationId xmlns:a16="http://schemas.microsoft.com/office/drawing/2014/main" id="{362FA7B5-731A-9442-846F-66829F8AFE19}"/>
                </a:ext>
              </a:extLst>
            </p:cNvPr>
            <p:cNvSpPr/>
            <p:nvPr/>
          </p:nvSpPr>
          <p:spPr>
            <a:xfrm>
              <a:off x="7891371" y="3349211"/>
              <a:ext cx="39657" cy="33048"/>
            </a:xfrm>
            <a:custGeom>
              <a:avLst/>
              <a:gdLst>
                <a:gd name="connsiteX0" fmla="*/ 4957 w 39657"/>
                <a:gd name="connsiteY0" fmla="*/ 4957 h 33047"/>
                <a:gd name="connsiteX1" fmla="*/ 37674 w 39657"/>
                <a:gd name="connsiteY1" fmla="*/ 28751 h 33047"/>
              </a:gdLst>
              <a:ahLst/>
              <a:cxnLst>
                <a:cxn ang="0">
                  <a:pos x="connsiteX0" y="connsiteY0"/>
                </a:cxn>
                <a:cxn ang="0">
                  <a:pos x="connsiteX1" y="connsiteY1"/>
                </a:cxn>
              </a:cxnLst>
              <a:rect l="l" t="t" r="r" b="b"/>
              <a:pathLst>
                <a:path w="39657" h="33047">
                  <a:moveTo>
                    <a:pt x="4957" y="4957"/>
                  </a:moveTo>
                  <a:cubicBezTo>
                    <a:pt x="4957" y="4957"/>
                    <a:pt x="13550" y="23794"/>
                    <a:pt x="37674" y="28751"/>
                  </a:cubicBezTo>
                </a:path>
              </a:pathLst>
            </a:custGeom>
            <a:noFill/>
            <a:ln w="19050" cap="flat">
              <a:solidFill>
                <a:schemeClr val="tx1"/>
              </a:solidFill>
              <a:prstDash val="solid"/>
              <a:miter/>
            </a:ln>
          </p:spPr>
          <p:txBody>
            <a:bodyPr rtlCol="0" anchor="ctr"/>
            <a:lstStyle/>
            <a:p>
              <a:pPr>
                <a:defRPr/>
              </a:pPr>
              <a:endParaRPr lang="en-US" sz="3840">
                <a:solidFill>
                  <a:schemeClr val="tx1">
                    <a:lumMod val="95000"/>
                  </a:schemeClr>
                </a:solidFill>
                <a:latin typeface="Amazon Ember"/>
              </a:endParaRPr>
            </a:p>
          </p:txBody>
        </p:sp>
      </p:grpSp>
      <p:sp>
        <p:nvSpPr>
          <p:cNvPr id="383" name="Title 6">
            <a:extLst>
              <a:ext uri="{FF2B5EF4-FFF2-40B4-BE49-F238E27FC236}">
                <a16:creationId xmlns:a16="http://schemas.microsoft.com/office/drawing/2014/main" id="{B5449303-D5F3-5048-9295-246D74515249}"/>
              </a:ext>
            </a:extLst>
          </p:cNvPr>
          <p:cNvSpPr txBox="1">
            <a:spLocks/>
          </p:cNvSpPr>
          <p:nvPr/>
        </p:nvSpPr>
        <p:spPr>
          <a:xfrm>
            <a:off x="481540" y="153248"/>
            <a:ext cx="11238020" cy="753435"/>
          </a:xfr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dirty="0">
                <a:solidFill>
                  <a:schemeClr val="tx1">
                    <a:lumMod val="95000"/>
                  </a:schemeClr>
                </a:solidFill>
                <a:latin typeface="Arial" panose="020B0604020202020204" pitchFamily="34" charset="0"/>
                <a:cs typeface="Arial" panose="020B0604020202020204" pitchFamily="34" charset="0"/>
                <a:sym typeface="Oxygen"/>
              </a:rPr>
              <a:t>Migration Readiness</a:t>
            </a:r>
            <a:endParaRPr lang="en-US" sz="2800" dirty="0">
              <a:solidFill>
                <a:schemeClr val="tx1">
                  <a:lumMod val="95000"/>
                </a:schemeClr>
              </a:solidFill>
              <a:latin typeface="Arial" panose="020B0604020202020204" pitchFamily="34" charset="0"/>
              <a:cs typeface="Arial" panose="020B0604020202020204" pitchFamily="34" charset="0"/>
            </a:endParaRPr>
          </a:p>
        </p:txBody>
      </p:sp>
      <p:cxnSp>
        <p:nvCxnSpPr>
          <p:cNvPr id="384" name="Straight Arrow Connector 383">
            <a:extLst>
              <a:ext uri="{FF2B5EF4-FFF2-40B4-BE49-F238E27FC236}">
                <a16:creationId xmlns:a16="http://schemas.microsoft.com/office/drawing/2014/main" id="{58355956-915E-354A-9094-9E4278A0EB6E}"/>
              </a:ext>
            </a:extLst>
          </p:cNvPr>
          <p:cNvCxnSpPr>
            <a:cxnSpLocks/>
          </p:cNvCxnSpPr>
          <p:nvPr/>
        </p:nvCxnSpPr>
        <p:spPr>
          <a:xfrm>
            <a:off x="7774302" y="3494547"/>
            <a:ext cx="1434215" cy="0"/>
          </a:xfrm>
          <a:prstGeom prst="straightConnector1">
            <a:avLst/>
          </a:prstGeom>
          <a:ln w="38100">
            <a:solidFill>
              <a:srgbClr val="A166FF"/>
            </a:solidFill>
            <a:prstDash val="solid"/>
            <a:headEnd type="none"/>
            <a:tailEnd type="arrow" w="lg" len="sm"/>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03536314-2518-6E45-98FC-9E6294040C2A}"/>
              </a:ext>
            </a:extLst>
          </p:cNvPr>
          <p:cNvCxnSpPr>
            <a:cxnSpLocks/>
          </p:cNvCxnSpPr>
          <p:nvPr/>
        </p:nvCxnSpPr>
        <p:spPr>
          <a:xfrm>
            <a:off x="7774302" y="3856653"/>
            <a:ext cx="1434215" cy="0"/>
          </a:xfrm>
          <a:prstGeom prst="straightConnector1">
            <a:avLst/>
          </a:prstGeom>
          <a:ln w="38100">
            <a:solidFill>
              <a:srgbClr val="A166FF"/>
            </a:solidFill>
            <a:prstDash val="solid"/>
            <a:headEnd type="none"/>
            <a:tailEnd type="arrow" w="lg" len="sm"/>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C6D225E9-2911-A547-9EE6-F45FE619A8B4}"/>
              </a:ext>
            </a:extLst>
          </p:cNvPr>
          <p:cNvSpPr txBox="1"/>
          <p:nvPr/>
        </p:nvSpPr>
        <p:spPr>
          <a:xfrm>
            <a:off x="6763104" y="4915070"/>
            <a:ext cx="2716448" cy="707694"/>
          </a:xfrm>
          <a:prstGeom prst="rect">
            <a:avLst/>
          </a:prstGeom>
          <a:noFill/>
        </p:spPr>
        <p:txBody>
          <a:bodyPr wrap="square" rtlCol="0">
            <a:spAutoFit/>
          </a:bodyPr>
          <a:lstStyle/>
          <a:p>
            <a:r>
              <a:rPr lang="en-US" sz="1333" dirty="0">
                <a:solidFill>
                  <a:schemeClr val="tx1">
                    <a:lumMod val="95000"/>
                  </a:schemeClr>
                </a:solidFill>
                <a:latin typeface="Amazon Ember" panose="02000000000000000000" pitchFamily="2" charset="0"/>
                <a:ea typeface="Amazon Ember" panose="02000000000000000000" pitchFamily="2" charset="0"/>
              </a:rPr>
              <a:t>Migration strategy decision criteria should be based on both business and technical needs</a:t>
            </a:r>
          </a:p>
        </p:txBody>
      </p:sp>
    </p:spTree>
    <p:extLst>
      <p:ext uri="{BB962C8B-B14F-4D97-AF65-F5344CB8AC3E}">
        <p14:creationId xmlns:p14="http://schemas.microsoft.com/office/powerpoint/2010/main" val="5915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89"/>
        <p:cNvGrpSpPr/>
        <p:nvPr/>
      </p:nvGrpSpPr>
      <p:grpSpPr>
        <a:xfrm>
          <a:off x="0" y="0"/>
          <a:ext cx="0" cy="0"/>
          <a:chOff x="0" y="0"/>
          <a:chExt cx="0" cy="0"/>
        </a:xfrm>
      </p:grpSpPr>
      <p:sp>
        <p:nvSpPr>
          <p:cNvPr id="491" name="Google Shape;491;p58"/>
          <p:cNvSpPr/>
          <p:nvPr/>
        </p:nvSpPr>
        <p:spPr>
          <a:xfrm>
            <a:off x="586717" y="1204554"/>
            <a:ext cx="10567668" cy="4996693"/>
          </a:xfrm>
          <a:prstGeom prst="rect">
            <a:avLst/>
          </a:prstGeom>
          <a:solidFill>
            <a:srgbClr val="00B0F0">
              <a:alpha val="89800"/>
            </a:srgbClr>
          </a:solidFill>
          <a:ln>
            <a:noFill/>
          </a:ln>
          <a:effectLst>
            <a:outerShdw blurRad="57150" dist="19050" dir="5400000" algn="bl" rotWithShape="0">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Arial"/>
              <a:ea typeface="Arial"/>
              <a:cs typeface="Arial"/>
              <a:sym typeface="Arial"/>
            </a:endParaRPr>
          </a:p>
        </p:txBody>
      </p:sp>
      <p:sp>
        <p:nvSpPr>
          <p:cNvPr id="492" name="Google Shape;492;p58"/>
          <p:cNvSpPr/>
          <p:nvPr/>
        </p:nvSpPr>
        <p:spPr>
          <a:xfrm>
            <a:off x="926274" y="1586895"/>
            <a:ext cx="10046525" cy="4232013"/>
          </a:xfrm>
          <a:prstGeom prst="rect">
            <a:avLst/>
          </a:prstGeom>
          <a:noFill/>
          <a:ln>
            <a:noFill/>
          </a:ln>
        </p:spPr>
        <p:txBody>
          <a:bodyPr spcFirstLastPara="1" wrap="square" lIns="91425" tIns="45700" rIns="91425" bIns="45700" anchor="t" anchorCtr="0">
            <a:noAutofit/>
          </a:bodyPr>
          <a:lstStyle/>
          <a:p>
            <a:pPr marL="292100" lvl="0" indent="-304800">
              <a:spcBef>
                <a:spcPts val="700"/>
              </a:spcBef>
              <a:buClr>
                <a:schemeClr val="lt1"/>
              </a:buClr>
              <a:buSzPts val="2400"/>
              <a:buFont typeface="Barlow Light"/>
              <a:buChar char="•"/>
            </a:pPr>
            <a:r>
              <a:rPr lang="en-US" sz="2400" dirty="0">
                <a:solidFill>
                  <a:schemeClr val="lt1"/>
                </a:solidFill>
                <a:latin typeface="Barlow Light"/>
                <a:ea typeface="Barlow Light"/>
                <a:cs typeface="Barlow Light"/>
                <a:sym typeface="Barlow Light"/>
              </a:rPr>
              <a:t>Engage with key stakeholders in Business, Applications, Security &amp; Infrastructure for Migration Readiness Assessment in a workshop</a:t>
            </a:r>
          </a:p>
          <a:p>
            <a:pPr marL="292100" lvl="0" indent="-304800">
              <a:spcBef>
                <a:spcPts val="700"/>
              </a:spcBef>
              <a:buClr>
                <a:schemeClr val="lt1"/>
              </a:buClr>
              <a:buSzPts val="2400"/>
              <a:buFont typeface="Barlow Light"/>
              <a:buChar char="•"/>
            </a:pPr>
            <a:r>
              <a:rPr lang="en-US" sz="2400" dirty="0">
                <a:solidFill>
                  <a:schemeClr val="lt1"/>
                </a:solidFill>
                <a:latin typeface="Barlow Light"/>
                <a:ea typeface="Barlow Light"/>
                <a:cs typeface="Barlow Light"/>
                <a:sym typeface="Barlow Light"/>
              </a:rPr>
              <a:t>Evaluate tool-based assessment for application inventory and interdependency</a:t>
            </a:r>
          </a:p>
          <a:p>
            <a:pPr marL="292100" lvl="0" indent="-304800">
              <a:spcBef>
                <a:spcPts val="700"/>
              </a:spcBef>
              <a:buClr>
                <a:schemeClr val="lt1"/>
              </a:buClr>
              <a:buSzPts val="2400"/>
              <a:buFont typeface="Barlow Light"/>
              <a:buChar char="•"/>
            </a:pPr>
            <a:r>
              <a:rPr lang="en-US" sz="2400" dirty="0">
                <a:solidFill>
                  <a:schemeClr val="lt1"/>
                </a:solidFill>
                <a:latin typeface="Barlow Light"/>
                <a:ea typeface="Barlow Light"/>
                <a:cs typeface="Barlow Light"/>
                <a:sym typeface="Barlow Light"/>
              </a:rPr>
              <a:t>Identify Migration Strategy for AIS workloads</a:t>
            </a:r>
          </a:p>
          <a:p>
            <a:pPr marL="292100" lvl="0" indent="-304800">
              <a:spcBef>
                <a:spcPts val="700"/>
              </a:spcBef>
              <a:buClr>
                <a:schemeClr val="lt1"/>
              </a:buClr>
              <a:buSzPts val="2400"/>
              <a:buFont typeface="Barlow Light"/>
              <a:buChar char="•"/>
            </a:pPr>
            <a:r>
              <a:rPr lang="en-US" sz="2400" dirty="0">
                <a:solidFill>
                  <a:schemeClr val="lt1"/>
                </a:solidFill>
                <a:latin typeface="Barlow Light"/>
                <a:ea typeface="Barlow Light"/>
                <a:cs typeface="Barlow Light"/>
                <a:sym typeface="Barlow Light"/>
              </a:rPr>
              <a:t>Provide proposal to lay foundation for migration of this workloads to AWS </a:t>
            </a:r>
          </a:p>
          <a:p>
            <a:pPr marL="292100" lvl="0" indent="-304800">
              <a:spcBef>
                <a:spcPts val="700"/>
              </a:spcBef>
              <a:buClr>
                <a:schemeClr val="lt1"/>
              </a:buClr>
              <a:buSzPts val="2400"/>
              <a:buFont typeface="Barlow Light"/>
              <a:buChar char="•"/>
            </a:pPr>
            <a:endParaRPr lang="en-US" sz="2400" dirty="0">
              <a:solidFill>
                <a:schemeClr val="lt1"/>
              </a:solidFill>
              <a:latin typeface="Barlow Light"/>
              <a:ea typeface="Barlow Light"/>
              <a:cs typeface="Barlow Light"/>
              <a:sym typeface="Barlow Light"/>
            </a:endParaRPr>
          </a:p>
          <a:p>
            <a:pPr marL="292100" lvl="0" indent="-304800">
              <a:spcBef>
                <a:spcPts val="700"/>
              </a:spcBef>
              <a:buClr>
                <a:schemeClr val="lt1"/>
              </a:buClr>
              <a:buSzPts val="2400"/>
              <a:buFont typeface="Barlow Light"/>
              <a:buChar char="•"/>
            </a:pPr>
            <a:endParaRPr sz="2400" dirty="0">
              <a:solidFill>
                <a:schemeClr val="lt1"/>
              </a:solidFill>
              <a:latin typeface="Barlow Light"/>
              <a:ea typeface="Barlow Light"/>
              <a:cs typeface="Barlow Light"/>
              <a:sym typeface="Barlow Light"/>
            </a:endParaRPr>
          </a:p>
          <a:p>
            <a:pPr marL="457200" marR="0" lvl="0" indent="0" algn="l" rtl="0">
              <a:spcBef>
                <a:spcPts val="700"/>
              </a:spcBef>
              <a:spcAft>
                <a:spcPts val="0"/>
              </a:spcAft>
              <a:buNone/>
            </a:pPr>
            <a:endParaRPr sz="2400" dirty="0">
              <a:solidFill>
                <a:schemeClr val="lt1"/>
              </a:solidFill>
              <a:latin typeface="Barlow Light"/>
              <a:ea typeface="Barlow Light"/>
              <a:cs typeface="Barlow Light"/>
              <a:sym typeface="Barlow Light"/>
            </a:endParaRPr>
          </a:p>
        </p:txBody>
      </p:sp>
      <p:pic>
        <p:nvPicPr>
          <p:cNvPr id="494" name="Google Shape;494;p58"/>
          <p:cNvPicPr preferRelativeResize="0"/>
          <p:nvPr/>
        </p:nvPicPr>
        <p:blipFill rotWithShape="1">
          <a:blip r:embed="rId3">
            <a:alphaModFix/>
          </a:blip>
          <a:srcRect t="199" b="189"/>
          <a:stretch/>
        </p:blipFill>
        <p:spPr>
          <a:xfrm>
            <a:off x="10309625" y="314768"/>
            <a:ext cx="1508760" cy="480917"/>
          </a:xfrm>
          <a:prstGeom prst="rect">
            <a:avLst/>
          </a:prstGeom>
          <a:noFill/>
          <a:ln>
            <a:noFill/>
          </a:ln>
        </p:spPr>
      </p:pic>
      <p:sp>
        <p:nvSpPr>
          <p:cNvPr id="7" name="Title 1">
            <a:extLst>
              <a:ext uri="{FF2B5EF4-FFF2-40B4-BE49-F238E27FC236}">
                <a16:creationId xmlns:a16="http://schemas.microsoft.com/office/drawing/2014/main" id="{FD66AF52-02B5-7F45-89CA-E56F1834FEFD}"/>
              </a:ext>
            </a:extLst>
          </p:cNvPr>
          <p:cNvSpPr txBox="1">
            <a:spLocks/>
          </p:cNvSpPr>
          <p:nvPr/>
        </p:nvSpPr>
        <p:spPr>
          <a:xfrm>
            <a:off x="586717" y="153248"/>
            <a:ext cx="7678509" cy="753435"/>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solidFill>
                <a:latin typeface="Arial" panose="020B0604020202020204" pitchFamily="34" charset="0"/>
                <a:cs typeface="Arial" panose="020B0604020202020204" pitchFamily="34" charset="0"/>
              </a:rPr>
              <a:t>Next Steps</a:t>
            </a:r>
          </a:p>
        </p:txBody>
      </p:sp>
    </p:spTree>
    <p:extLst>
      <p:ext uri="{BB962C8B-B14F-4D97-AF65-F5344CB8AC3E}">
        <p14:creationId xmlns:p14="http://schemas.microsoft.com/office/powerpoint/2010/main" val="239165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6D5B0-8E40-3642-9156-62A0818EDEAA}"/>
              </a:ext>
            </a:extLst>
          </p:cNvPr>
          <p:cNvSpPr txBox="1"/>
          <p:nvPr/>
        </p:nvSpPr>
        <p:spPr>
          <a:xfrm>
            <a:off x="2529444" y="3105834"/>
            <a:ext cx="6899563" cy="646331"/>
          </a:xfrm>
          <a:prstGeom prst="rect">
            <a:avLst/>
          </a:prstGeom>
          <a:noFill/>
        </p:spPr>
        <p:txBody>
          <a:bodyPr wrap="square" rtlCol="0">
            <a:spAutoFit/>
          </a:bodyPr>
          <a:lstStyle/>
          <a:p>
            <a:pPr algn="ctr"/>
            <a:r>
              <a:rPr lang="en-US" sz="3600" dirty="0"/>
              <a:t>Appendix</a:t>
            </a:r>
          </a:p>
        </p:txBody>
      </p:sp>
    </p:spTree>
    <p:extLst>
      <p:ext uri="{BB962C8B-B14F-4D97-AF65-F5344CB8AC3E}">
        <p14:creationId xmlns:p14="http://schemas.microsoft.com/office/powerpoint/2010/main" val="28215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53" descr="A picture containing sky, outdoor, way, scene&#10;&#10;Description generated with very high confidence"/>
          <p:cNvPicPr preferRelativeResize="0"/>
          <p:nvPr/>
        </p:nvPicPr>
        <p:blipFill rotWithShape="1">
          <a:blip r:embed="rId3">
            <a:alphaModFix/>
          </a:blip>
          <a:srcRect/>
          <a:stretch/>
        </p:blipFill>
        <p:spPr>
          <a:xfrm>
            <a:off x="0" y="0"/>
            <a:ext cx="6323100" cy="6858000"/>
          </a:xfrm>
          <a:prstGeom prst="rect">
            <a:avLst/>
          </a:prstGeom>
          <a:noFill/>
          <a:ln>
            <a:noFill/>
          </a:ln>
        </p:spPr>
      </p:pic>
      <p:sp>
        <p:nvSpPr>
          <p:cNvPr id="411" name="Google Shape;411;p53"/>
          <p:cNvSpPr txBox="1"/>
          <p:nvPr/>
        </p:nvSpPr>
        <p:spPr>
          <a:xfrm>
            <a:off x="1020901" y="831625"/>
            <a:ext cx="3291000" cy="711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sz="3000">
                <a:solidFill>
                  <a:srgbClr val="FFFFFF"/>
                </a:solidFill>
                <a:latin typeface="Barlow Light"/>
                <a:ea typeface="Barlow Light"/>
                <a:cs typeface="Barlow Light"/>
                <a:sym typeface="Barlow Light"/>
              </a:rPr>
              <a:t>ELEVATE</a:t>
            </a:r>
            <a:endParaRPr sz="3000">
              <a:solidFill>
                <a:srgbClr val="000000"/>
              </a:solidFill>
              <a:latin typeface="Barlow Light"/>
              <a:ea typeface="Barlow Light"/>
              <a:cs typeface="Barlow Light"/>
              <a:sym typeface="Barlow Light"/>
            </a:endParaRPr>
          </a:p>
        </p:txBody>
      </p:sp>
      <p:sp>
        <p:nvSpPr>
          <p:cNvPr id="412" name="Google Shape;412;p53"/>
          <p:cNvSpPr txBox="1"/>
          <p:nvPr/>
        </p:nvSpPr>
        <p:spPr>
          <a:xfrm>
            <a:off x="1020900" y="3067701"/>
            <a:ext cx="3291000" cy="711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sz="3000">
                <a:solidFill>
                  <a:srgbClr val="FFFFFF"/>
                </a:solidFill>
                <a:latin typeface="Barlow Light"/>
                <a:ea typeface="Barlow Light"/>
                <a:cs typeface="Barlow Light"/>
                <a:sym typeface="Barlow Light"/>
              </a:rPr>
              <a:t>OPERATE</a:t>
            </a:r>
            <a:endParaRPr sz="3000">
              <a:solidFill>
                <a:srgbClr val="000000"/>
              </a:solidFill>
              <a:latin typeface="Barlow Light"/>
              <a:ea typeface="Barlow Light"/>
              <a:cs typeface="Barlow Light"/>
              <a:sym typeface="Barlow Light"/>
            </a:endParaRPr>
          </a:p>
        </p:txBody>
      </p:sp>
      <p:sp>
        <p:nvSpPr>
          <p:cNvPr id="413" name="Google Shape;413;p53"/>
          <p:cNvSpPr txBox="1"/>
          <p:nvPr/>
        </p:nvSpPr>
        <p:spPr>
          <a:xfrm>
            <a:off x="1020900" y="5349425"/>
            <a:ext cx="3291000" cy="7119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sz="3000">
                <a:solidFill>
                  <a:srgbClr val="FFFFFF"/>
                </a:solidFill>
                <a:latin typeface="Barlow Light"/>
                <a:ea typeface="Barlow Light"/>
                <a:cs typeface="Barlow Light"/>
                <a:sym typeface="Barlow Light"/>
              </a:rPr>
              <a:t>INNOVATE</a:t>
            </a:r>
            <a:endParaRPr sz="3000">
              <a:solidFill>
                <a:srgbClr val="000000"/>
              </a:solidFill>
              <a:latin typeface="Barlow Light"/>
              <a:ea typeface="Barlow Light"/>
              <a:cs typeface="Barlow Light"/>
              <a:sym typeface="Barlow Light"/>
            </a:endParaRPr>
          </a:p>
        </p:txBody>
      </p:sp>
      <p:sp>
        <p:nvSpPr>
          <p:cNvPr id="414" name="Google Shape;414;p53"/>
          <p:cNvSpPr txBox="1"/>
          <p:nvPr/>
        </p:nvSpPr>
        <p:spPr>
          <a:xfrm>
            <a:off x="7579025" y="2486113"/>
            <a:ext cx="3720900" cy="18579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US" sz="1600">
                <a:solidFill>
                  <a:schemeClr val="dk1"/>
                </a:solidFill>
                <a:latin typeface="Barlow Light"/>
                <a:ea typeface="Barlow Light"/>
                <a:cs typeface="Barlow Light"/>
                <a:sym typeface="Barlow Light"/>
              </a:rPr>
              <a:t>Managed Cloud Operations</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24/7 Cloud Support, DevOps, Continuity</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endParaRPr sz="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600">
                <a:solidFill>
                  <a:schemeClr val="dk1"/>
                </a:solidFill>
                <a:latin typeface="Barlow Light"/>
                <a:ea typeface="Barlow Light"/>
                <a:cs typeface="Barlow Light"/>
                <a:sym typeface="Barlow Light"/>
              </a:rPr>
              <a:t>Professional Services On-demand</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Flexible, Cost-Effective Cloud Consultation</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endParaRPr sz="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600">
                <a:solidFill>
                  <a:schemeClr val="dk1"/>
                </a:solidFill>
                <a:latin typeface="Barlow Light"/>
                <a:ea typeface="Barlow Light"/>
                <a:cs typeface="Barlow Light"/>
                <a:sym typeface="Barlow Light"/>
              </a:rPr>
              <a:t>Cloud Cost Optimization</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Cloud Spend Visibility &amp; Control</a:t>
            </a:r>
            <a:endParaRPr sz="1600">
              <a:solidFill>
                <a:schemeClr val="dk1"/>
              </a:solidFill>
              <a:latin typeface="Barlow Light"/>
              <a:ea typeface="Barlow Light"/>
              <a:cs typeface="Barlow Light"/>
              <a:sym typeface="Barlow Light"/>
            </a:endParaRPr>
          </a:p>
        </p:txBody>
      </p:sp>
      <p:sp>
        <p:nvSpPr>
          <p:cNvPr id="415" name="Google Shape;415;p53"/>
          <p:cNvSpPr txBox="1"/>
          <p:nvPr/>
        </p:nvSpPr>
        <p:spPr>
          <a:xfrm>
            <a:off x="7579029" y="4628600"/>
            <a:ext cx="4056300" cy="17745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n-US" sz="1600">
                <a:solidFill>
                  <a:schemeClr val="dk1"/>
                </a:solidFill>
                <a:latin typeface="Barlow Light"/>
                <a:ea typeface="Barlow Light"/>
                <a:cs typeface="Barlow Light"/>
                <a:sym typeface="Barlow Light"/>
              </a:rPr>
              <a:t>AI &amp; Machine Learning</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Data Intelligence and Automation</a:t>
            </a:r>
            <a:endParaRPr sz="1200">
              <a:solidFill>
                <a:schemeClr val="accent6"/>
              </a:solidFill>
              <a:latin typeface="Barlow"/>
              <a:ea typeface="Barlow"/>
              <a:cs typeface="Barlow"/>
              <a:sym typeface="Barlow"/>
            </a:endParaRPr>
          </a:p>
          <a:p>
            <a:pPr marL="0" marR="0" lvl="0" indent="0" algn="l" rtl="0">
              <a:lnSpc>
                <a:spcPct val="100000"/>
              </a:lnSpc>
              <a:spcBef>
                <a:spcPts val="0"/>
              </a:spcBef>
              <a:spcAft>
                <a:spcPts val="0"/>
              </a:spcAft>
              <a:buNone/>
            </a:pPr>
            <a:endParaRPr sz="600">
              <a:solidFill>
                <a:schemeClr val="accent6"/>
              </a:solidFill>
              <a:latin typeface="Barlow"/>
              <a:ea typeface="Barlow"/>
              <a:cs typeface="Barlow"/>
              <a:sym typeface="Barlow"/>
            </a:endParaRPr>
          </a:p>
          <a:p>
            <a:pPr marL="0" marR="0" lvl="0" indent="0" algn="l" rtl="0">
              <a:lnSpc>
                <a:spcPct val="100000"/>
              </a:lnSpc>
              <a:spcBef>
                <a:spcPts val="0"/>
              </a:spcBef>
              <a:spcAft>
                <a:spcPts val="0"/>
              </a:spcAft>
              <a:buNone/>
            </a:pPr>
            <a:r>
              <a:rPr lang="en-US" sz="1600">
                <a:solidFill>
                  <a:schemeClr val="dk1"/>
                </a:solidFill>
                <a:latin typeface="Barlow Light"/>
                <a:ea typeface="Barlow Light"/>
                <a:cs typeface="Barlow Light"/>
                <a:sym typeface="Barlow Light"/>
              </a:rPr>
              <a:t>Cloud Application Development</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Build Cloud-Native Applications</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endParaRPr sz="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600">
                <a:solidFill>
                  <a:schemeClr val="dk1"/>
                </a:solidFill>
                <a:latin typeface="Barlow Light"/>
                <a:ea typeface="Barlow Light"/>
                <a:cs typeface="Barlow Light"/>
                <a:sym typeface="Barlow Light"/>
              </a:rPr>
              <a:t>IoT Devices</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Hardware, Software, Analytics, Accelerators</a:t>
            </a:r>
            <a:endParaRPr sz="1600">
              <a:solidFill>
                <a:schemeClr val="dk1"/>
              </a:solidFill>
              <a:latin typeface="Barlow Light"/>
              <a:ea typeface="Barlow Light"/>
              <a:cs typeface="Barlow Light"/>
              <a:sym typeface="Barlow Light"/>
            </a:endParaRPr>
          </a:p>
        </p:txBody>
      </p:sp>
      <p:sp>
        <p:nvSpPr>
          <p:cNvPr id="416" name="Google Shape;416;p53"/>
          <p:cNvSpPr/>
          <p:nvPr/>
        </p:nvSpPr>
        <p:spPr>
          <a:xfrm>
            <a:off x="5035175" y="0"/>
            <a:ext cx="2014500" cy="6858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a:solidFill>
                <a:srgbClr val="4472C4"/>
              </a:solidFill>
              <a:latin typeface="Arial"/>
              <a:ea typeface="Arial"/>
              <a:cs typeface="Arial"/>
              <a:sym typeface="Arial"/>
            </a:endParaRPr>
          </a:p>
        </p:txBody>
      </p:sp>
      <p:pic>
        <p:nvPicPr>
          <p:cNvPr id="417" name="Google Shape;417;p53" descr="elevate-white.eps"/>
          <p:cNvPicPr preferRelativeResize="0"/>
          <p:nvPr/>
        </p:nvPicPr>
        <p:blipFill rotWithShape="1">
          <a:blip r:embed="rId4">
            <a:alphaModFix/>
          </a:blip>
          <a:srcRect/>
          <a:stretch/>
        </p:blipFill>
        <p:spPr>
          <a:xfrm>
            <a:off x="5686100" y="785832"/>
            <a:ext cx="712667" cy="712667"/>
          </a:xfrm>
          <a:prstGeom prst="rect">
            <a:avLst/>
          </a:prstGeom>
          <a:noFill/>
          <a:ln>
            <a:noFill/>
          </a:ln>
        </p:spPr>
      </p:pic>
      <p:pic>
        <p:nvPicPr>
          <p:cNvPr id="418" name="Google Shape;418;p53" descr="operate-white.eps"/>
          <p:cNvPicPr preferRelativeResize="0"/>
          <p:nvPr/>
        </p:nvPicPr>
        <p:blipFill rotWithShape="1">
          <a:blip r:embed="rId5">
            <a:alphaModFix/>
          </a:blip>
          <a:srcRect/>
          <a:stretch/>
        </p:blipFill>
        <p:spPr>
          <a:xfrm>
            <a:off x="5673373" y="2956173"/>
            <a:ext cx="738114" cy="789022"/>
          </a:xfrm>
          <a:prstGeom prst="rect">
            <a:avLst/>
          </a:prstGeom>
          <a:noFill/>
          <a:ln>
            <a:noFill/>
          </a:ln>
        </p:spPr>
      </p:pic>
      <p:pic>
        <p:nvPicPr>
          <p:cNvPr id="419" name="Google Shape;419;p53" descr="innovate-white.eps"/>
          <p:cNvPicPr preferRelativeResize="0"/>
          <p:nvPr/>
        </p:nvPicPr>
        <p:blipFill rotWithShape="1">
          <a:blip r:embed="rId6">
            <a:alphaModFix/>
          </a:blip>
          <a:srcRect/>
          <a:stretch/>
        </p:blipFill>
        <p:spPr>
          <a:xfrm>
            <a:off x="5660648" y="5230725"/>
            <a:ext cx="763568" cy="814471"/>
          </a:xfrm>
          <a:prstGeom prst="rect">
            <a:avLst/>
          </a:prstGeom>
          <a:noFill/>
          <a:ln>
            <a:noFill/>
          </a:ln>
        </p:spPr>
      </p:pic>
      <p:cxnSp>
        <p:nvCxnSpPr>
          <p:cNvPr id="420" name="Google Shape;420;p53"/>
          <p:cNvCxnSpPr/>
          <p:nvPr/>
        </p:nvCxnSpPr>
        <p:spPr>
          <a:xfrm rot="10800000">
            <a:off x="0" y="4493378"/>
            <a:ext cx="12192000" cy="0"/>
          </a:xfrm>
          <a:prstGeom prst="straightConnector1">
            <a:avLst/>
          </a:prstGeom>
          <a:noFill/>
          <a:ln w="9525" cap="flat" cmpd="sng">
            <a:solidFill>
              <a:srgbClr val="C4C4C6"/>
            </a:solidFill>
            <a:prstDash val="solid"/>
            <a:miter lim="800000"/>
            <a:headEnd type="none" w="sm" len="sm"/>
            <a:tailEnd type="none" w="sm" len="sm"/>
          </a:ln>
        </p:spPr>
      </p:cxnSp>
      <p:cxnSp>
        <p:nvCxnSpPr>
          <p:cNvPr id="421" name="Google Shape;421;p53"/>
          <p:cNvCxnSpPr/>
          <p:nvPr/>
        </p:nvCxnSpPr>
        <p:spPr>
          <a:xfrm rot="10800000">
            <a:off x="-1" y="2359479"/>
            <a:ext cx="12192000" cy="0"/>
          </a:xfrm>
          <a:prstGeom prst="straightConnector1">
            <a:avLst/>
          </a:prstGeom>
          <a:noFill/>
          <a:ln w="9525" cap="flat" cmpd="sng">
            <a:solidFill>
              <a:srgbClr val="C4C4C6"/>
            </a:solidFill>
            <a:prstDash val="solid"/>
            <a:miter lim="800000"/>
            <a:headEnd type="none" w="sm" len="sm"/>
            <a:tailEnd type="none" w="sm" len="sm"/>
          </a:ln>
        </p:spPr>
      </p:cxnSp>
      <p:sp>
        <p:nvSpPr>
          <p:cNvPr id="422" name="Google Shape;422;p53"/>
          <p:cNvSpPr txBox="1"/>
          <p:nvPr/>
        </p:nvSpPr>
        <p:spPr>
          <a:xfrm>
            <a:off x="288845" y="6475124"/>
            <a:ext cx="2025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03AFFD"/>
                </a:solidFill>
                <a:latin typeface="Barlow Light"/>
                <a:ea typeface="Barlow Light"/>
                <a:cs typeface="Barlow Light"/>
                <a:sym typeface="Barlow Light"/>
              </a:rPr>
              <a:t>#</a:t>
            </a:r>
            <a:r>
              <a:rPr lang="en-US" sz="1200" b="0" i="0" u="none" strike="noStrike" cap="none">
                <a:solidFill>
                  <a:srgbClr val="7B93B0"/>
                </a:solidFill>
                <a:latin typeface="Barlow Light"/>
                <a:ea typeface="Barlow Light"/>
                <a:cs typeface="Barlow Light"/>
                <a:sym typeface="Barlow Light"/>
              </a:rPr>
              <a:t>thinkcloudnative</a:t>
            </a:r>
            <a:endParaRPr sz="1200" b="0" i="0" u="none" strike="noStrike" cap="none">
              <a:solidFill>
                <a:srgbClr val="3C4F64"/>
              </a:solidFill>
              <a:latin typeface="Barlow Light"/>
              <a:ea typeface="Barlow Light"/>
              <a:cs typeface="Barlow Light"/>
              <a:sym typeface="Barlow Light"/>
            </a:endParaRPr>
          </a:p>
        </p:txBody>
      </p:sp>
      <p:sp>
        <p:nvSpPr>
          <p:cNvPr id="423" name="Google Shape;423;p53"/>
          <p:cNvSpPr txBox="1"/>
          <p:nvPr/>
        </p:nvSpPr>
        <p:spPr>
          <a:xfrm>
            <a:off x="7579025" y="461825"/>
            <a:ext cx="4056300" cy="166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US" sz="1600">
                <a:solidFill>
                  <a:schemeClr val="dk1"/>
                </a:solidFill>
                <a:latin typeface="Barlow Light"/>
                <a:ea typeface="Barlow Light"/>
                <a:cs typeface="Barlow Light"/>
                <a:sym typeface="Barlow Light"/>
              </a:rPr>
              <a:t>Cloud Adoption</a:t>
            </a:r>
            <a:endParaRPr sz="1600">
              <a:solidFill>
                <a:schemeClr val="dk1"/>
              </a:solidFill>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Migrations, Hybrid, Foundations</a:t>
            </a:r>
            <a:endParaRPr sz="1200">
              <a:solidFill>
                <a:schemeClr val="accent6"/>
              </a:solidFill>
              <a:latin typeface="Barlow Light"/>
              <a:ea typeface="Barlow Light"/>
              <a:cs typeface="Barlow Light"/>
              <a:sym typeface="Barlow Light"/>
            </a:endParaRPr>
          </a:p>
          <a:p>
            <a:pPr marL="0" marR="0" lvl="0" indent="0" algn="l" rtl="0">
              <a:lnSpc>
                <a:spcPct val="100000"/>
              </a:lnSpc>
              <a:spcBef>
                <a:spcPts val="0"/>
              </a:spcBef>
              <a:spcAft>
                <a:spcPts val="0"/>
              </a:spcAft>
              <a:buClr>
                <a:srgbClr val="000000"/>
              </a:buClr>
              <a:buFont typeface="Arial"/>
              <a:buNone/>
            </a:pPr>
            <a:endParaRPr sz="800">
              <a:latin typeface="Barlow Light"/>
              <a:ea typeface="Barlow Light"/>
              <a:cs typeface="Barlow Light"/>
              <a:sym typeface="Barlow Light"/>
            </a:endParaRPr>
          </a:p>
          <a:p>
            <a:pPr marL="0" marR="0" lvl="0" indent="0" algn="l" rtl="0">
              <a:lnSpc>
                <a:spcPct val="100000"/>
              </a:lnSpc>
              <a:spcBef>
                <a:spcPts val="0"/>
              </a:spcBef>
              <a:spcAft>
                <a:spcPts val="0"/>
              </a:spcAft>
              <a:buClr>
                <a:srgbClr val="000000"/>
              </a:buClr>
              <a:buFont typeface="Arial"/>
              <a:buNone/>
            </a:pPr>
            <a:r>
              <a:rPr lang="en-US" sz="1600">
                <a:solidFill>
                  <a:schemeClr val="dk1"/>
                </a:solidFill>
                <a:latin typeface="Barlow Light"/>
                <a:ea typeface="Barlow Light"/>
                <a:cs typeface="Barlow Light"/>
                <a:sym typeface="Barlow Light"/>
              </a:rPr>
              <a:t>Application Modernization</a:t>
            </a:r>
            <a:endParaRPr sz="1600">
              <a:latin typeface="Barlow Light"/>
              <a:ea typeface="Barlow Light"/>
              <a:cs typeface="Barlow Light"/>
              <a:sym typeface="Barlow Light"/>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Future-Proof with Containers &amp; Serverless</a:t>
            </a:r>
            <a:endParaRPr sz="1600">
              <a:solidFill>
                <a:schemeClr val="accent1"/>
              </a:solidFill>
              <a:latin typeface="Barlow Light"/>
              <a:ea typeface="Barlow Light"/>
              <a:cs typeface="Barlow Light"/>
              <a:sym typeface="Barlow Light"/>
            </a:endParaRPr>
          </a:p>
          <a:p>
            <a:pPr marL="0" marR="0" lvl="0" indent="0" algn="l" rtl="0">
              <a:lnSpc>
                <a:spcPct val="100000"/>
              </a:lnSpc>
              <a:spcBef>
                <a:spcPts val="0"/>
              </a:spcBef>
              <a:spcAft>
                <a:spcPts val="0"/>
              </a:spcAft>
              <a:buClr>
                <a:srgbClr val="000000"/>
              </a:buClr>
              <a:buFont typeface="Arial"/>
              <a:buNone/>
            </a:pPr>
            <a:endParaRPr sz="800">
              <a:latin typeface="Barlow Light"/>
              <a:ea typeface="Barlow Light"/>
              <a:cs typeface="Barlow Light"/>
              <a:sym typeface="Barlow Light"/>
            </a:endParaRPr>
          </a:p>
          <a:p>
            <a:pPr marL="0" marR="0" lvl="0" indent="0" algn="l" rtl="0">
              <a:lnSpc>
                <a:spcPct val="100000"/>
              </a:lnSpc>
              <a:spcBef>
                <a:spcPts val="0"/>
              </a:spcBef>
              <a:spcAft>
                <a:spcPts val="0"/>
              </a:spcAft>
              <a:buClr>
                <a:srgbClr val="000000"/>
              </a:buClr>
              <a:buFont typeface="Arial"/>
              <a:buNone/>
            </a:pPr>
            <a:r>
              <a:rPr lang="en-US" sz="1600">
                <a:solidFill>
                  <a:schemeClr val="dk1"/>
                </a:solidFill>
                <a:latin typeface="Barlow Light"/>
                <a:ea typeface="Barlow Light"/>
                <a:cs typeface="Barlow Light"/>
                <a:sym typeface="Barlow Light"/>
              </a:rPr>
              <a:t>Data Engineering &amp; Analytics</a:t>
            </a:r>
            <a:endParaRPr sz="1600">
              <a:solidFill>
                <a:schemeClr val="dk1"/>
              </a:solidFill>
              <a:uFill>
                <a:noFill/>
              </a:uFill>
              <a:latin typeface="Barlow Light"/>
              <a:ea typeface="Barlow Light"/>
              <a:cs typeface="Barlow Light"/>
              <a:sym typeface="Barlow Light"/>
              <a:hlinkClick r:id="rId7">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None/>
            </a:pPr>
            <a:r>
              <a:rPr lang="en-US" sz="1200">
                <a:solidFill>
                  <a:schemeClr val="accent6"/>
                </a:solidFill>
                <a:latin typeface="Barlow"/>
                <a:ea typeface="Barlow"/>
                <a:cs typeface="Barlow"/>
                <a:sym typeface="Barlow"/>
              </a:rPr>
              <a:t>Data Lake, Big Data Solutions</a:t>
            </a:r>
            <a:endParaRPr sz="1600">
              <a:solidFill>
                <a:schemeClr val="accent6"/>
              </a:solidFill>
              <a:uFill>
                <a:noFill/>
              </a:uFill>
              <a:latin typeface="Barlow Light"/>
              <a:ea typeface="Barlow Light"/>
              <a:cs typeface="Barlow Light"/>
              <a:sym typeface="Barlow Light"/>
              <a:hlinkClick r:id="rId7">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066683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07"/>
        <p:cNvGrpSpPr/>
        <p:nvPr/>
      </p:nvGrpSpPr>
      <p:grpSpPr>
        <a:xfrm>
          <a:off x="0" y="0"/>
          <a:ext cx="0" cy="0"/>
          <a:chOff x="0" y="0"/>
          <a:chExt cx="0" cy="0"/>
        </a:xfrm>
      </p:grpSpPr>
      <p:pic>
        <p:nvPicPr>
          <p:cNvPr id="608" name="Google Shape;608;p84" descr="Southwest Airlines"/>
          <p:cNvPicPr preferRelativeResize="0"/>
          <p:nvPr/>
        </p:nvPicPr>
        <p:blipFill rotWithShape="1">
          <a:blip r:embed="rId3">
            <a:alphaModFix/>
          </a:blip>
          <a:srcRect/>
          <a:stretch/>
        </p:blipFill>
        <p:spPr>
          <a:xfrm>
            <a:off x="7015163" y="-5"/>
            <a:ext cx="5176839" cy="6858001"/>
          </a:xfrm>
          <a:prstGeom prst="rect">
            <a:avLst/>
          </a:prstGeom>
          <a:noFill/>
          <a:ln>
            <a:noFill/>
          </a:ln>
        </p:spPr>
      </p:pic>
      <p:sp>
        <p:nvSpPr>
          <p:cNvPr id="609" name="Google Shape;609;p84"/>
          <p:cNvSpPr txBox="1"/>
          <p:nvPr/>
        </p:nvSpPr>
        <p:spPr>
          <a:xfrm>
            <a:off x="821675" y="190349"/>
            <a:ext cx="5479200" cy="886400"/>
          </a:xfrm>
          <a:prstGeom prst="rect">
            <a:avLst/>
          </a:prstGeom>
          <a:noFill/>
          <a:ln>
            <a:noFill/>
          </a:ln>
        </p:spPr>
        <p:txBody>
          <a:bodyPr spcFirstLastPara="1" wrap="square" lIns="0" tIns="0" rIns="0" bIns="0" anchor="t" anchorCtr="0">
            <a:noAutofit/>
          </a:bodyPr>
          <a:lstStyle/>
          <a:p>
            <a:pPr>
              <a:lnSpc>
                <a:spcPct val="110000"/>
              </a:lnSpc>
              <a:buClr>
                <a:schemeClr val="lt1"/>
              </a:buClr>
              <a:buSzPts val="1800"/>
            </a:pPr>
            <a:r>
              <a:rPr lang="en" sz="2400" dirty="0">
                <a:solidFill>
                  <a:schemeClr val="lt1"/>
                </a:solidFill>
              </a:rPr>
              <a:t>Rackspace modernized 40 mission critical applications for Southwest</a:t>
            </a:r>
            <a:endParaRPr sz="1867" i="1" dirty="0">
              <a:solidFill>
                <a:schemeClr val="lt1"/>
              </a:solidFill>
            </a:endParaRPr>
          </a:p>
        </p:txBody>
      </p:sp>
      <p:pic>
        <p:nvPicPr>
          <p:cNvPr id="610" name="Google Shape;610;p84" descr="A picture containing drawing, clock&#10;&#10;Description automatically generated"/>
          <p:cNvPicPr preferRelativeResize="0"/>
          <p:nvPr/>
        </p:nvPicPr>
        <p:blipFill rotWithShape="1">
          <a:blip r:embed="rId4">
            <a:alphaModFix/>
          </a:blip>
          <a:srcRect/>
          <a:stretch/>
        </p:blipFill>
        <p:spPr>
          <a:xfrm>
            <a:off x="7956950" y="625417"/>
            <a:ext cx="3293263" cy="727263"/>
          </a:xfrm>
          <a:prstGeom prst="rect">
            <a:avLst/>
          </a:prstGeom>
          <a:noFill/>
          <a:ln>
            <a:noFill/>
          </a:ln>
        </p:spPr>
      </p:pic>
      <p:sp>
        <p:nvSpPr>
          <p:cNvPr id="611" name="Google Shape;611;p84"/>
          <p:cNvSpPr/>
          <p:nvPr/>
        </p:nvSpPr>
        <p:spPr>
          <a:xfrm rot="10800000">
            <a:off x="6880361" y="-3"/>
            <a:ext cx="134800" cy="6858000"/>
          </a:xfrm>
          <a:prstGeom prst="rect">
            <a:avLst/>
          </a:prstGeom>
          <a:gradFill>
            <a:gsLst>
              <a:gs pos="0">
                <a:schemeClr val="dk2"/>
              </a:gs>
              <a:gs pos="50000">
                <a:srgbClr val="95008A"/>
              </a:gs>
              <a:gs pos="100000">
                <a:srgbClr val="3300FC"/>
              </a:gs>
            </a:gsLst>
            <a:lin ang="9599908" scaled="0"/>
          </a:gradFill>
          <a:ln>
            <a:noFill/>
          </a:ln>
        </p:spPr>
        <p:txBody>
          <a:bodyPr spcFirstLastPara="1" wrap="square" lIns="91433" tIns="45700" rIns="91433" bIns="45700" anchor="ctr" anchorCtr="0">
            <a:noAutofit/>
          </a:bodyPr>
          <a:lstStyle/>
          <a:p>
            <a:endParaRPr sz="400">
              <a:solidFill>
                <a:schemeClr val="dk1"/>
              </a:solidFill>
            </a:endParaRPr>
          </a:p>
        </p:txBody>
      </p:sp>
      <p:sp>
        <p:nvSpPr>
          <p:cNvPr id="612" name="Google Shape;612;p84"/>
          <p:cNvSpPr/>
          <p:nvPr/>
        </p:nvSpPr>
        <p:spPr>
          <a:xfrm>
            <a:off x="334495" y="1237129"/>
            <a:ext cx="867600" cy="867600"/>
          </a:xfrm>
          <a:prstGeom prst="ellipse">
            <a:avLst/>
          </a:prstGeom>
          <a:solidFill>
            <a:srgbClr val="1C1C1C"/>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endParaRPr>
          </a:p>
        </p:txBody>
      </p:sp>
      <p:sp>
        <p:nvSpPr>
          <p:cNvPr id="613" name="Google Shape;613;p84"/>
          <p:cNvSpPr txBox="1"/>
          <p:nvPr/>
        </p:nvSpPr>
        <p:spPr>
          <a:xfrm>
            <a:off x="1357047" y="1237129"/>
            <a:ext cx="4343200" cy="386400"/>
          </a:xfrm>
          <a:prstGeom prst="rect">
            <a:avLst/>
          </a:prstGeom>
          <a:noFill/>
          <a:ln>
            <a:noFill/>
          </a:ln>
        </p:spPr>
        <p:txBody>
          <a:bodyPr spcFirstLastPara="1" wrap="square" lIns="0" tIns="0" rIns="0" bIns="0" anchor="ctr" anchorCtr="0">
            <a:noAutofit/>
          </a:bodyPr>
          <a:lstStyle/>
          <a:p>
            <a:pPr>
              <a:lnSpc>
                <a:spcPct val="110000"/>
              </a:lnSpc>
              <a:buClr>
                <a:schemeClr val="lt1"/>
              </a:buClr>
              <a:buSzPts val="1500"/>
            </a:pPr>
            <a:r>
              <a:rPr lang="en" sz="2000" b="1">
                <a:solidFill>
                  <a:schemeClr val="lt1"/>
                </a:solidFill>
              </a:rPr>
              <a:t>Problem:</a:t>
            </a:r>
            <a:endParaRPr sz="1600" b="1" i="1">
              <a:solidFill>
                <a:schemeClr val="lt1"/>
              </a:solidFill>
            </a:endParaRPr>
          </a:p>
        </p:txBody>
      </p:sp>
      <p:sp>
        <p:nvSpPr>
          <p:cNvPr id="614" name="Google Shape;614;p84"/>
          <p:cNvSpPr/>
          <p:nvPr/>
        </p:nvSpPr>
        <p:spPr>
          <a:xfrm>
            <a:off x="1357048" y="1651712"/>
            <a:ext cx="5369200" cy="474400"/>
          </a:xfrm>
          <a:prstGeom prst="rect">
            <a:avLst/>
          </a:prstGeom>
          <a:noFill/>
          <a:ln>
            <a:noFill/>
          </a:ln>
        </p:spPr>
        <p:txBody>
          <a:bodyPr spcFirstLastPara="1" wrap="square" lIns="0" tIns="0" rIns="0" bIns="0" anchor="t" anchorCtr="0">
            <a:noAutofit/>
          </a:bodyPr>
          <a:lstStyle/>
          <a:p>
            <a:pPr marL="203195" indent="-211661">
              <a:lnSpc>
                <a:spcPct val="115000"/>
              </a:lnSpc>
              <a:buClr>
                <a:schemeClr val="lt1"/>
              </a:buClr>
              <a:buSzPts val="1100"/>
              <a:buFont typeface="Arial"/>
              <a:buChar char="•"/>
            </a:pPr>
            <a:r>
              <a:rPr lang="en" sz="1467">
                <a:solidFill>
                  <a:srgbClr val="FFFFFF"/>
                </a:solidFill>
              </a:rPr>
              <a:t>Needed to migrate Tier 1 “required to fly” system of 40 applications from on-prem to AWS with zero downtime</a:t>
            </a:r>
            <a:endParaRPr sz="1467">
              <a:solidFill>
                <a:srgbClr val="FFFFFF"/>
              </a:solidFill>
            </a:endParaRPr>
          </a:p>
        </p:txBody>
      </p:sp>
      <p:sp>
        <p:nvSpPr>
          <p:cNvPr id="615" name="Google Shape;615;p84"/>
          <p:cNvSpPr/>
          <p:nvPr/>
        </p:nvSpPr>
        <p:spPr>
          <a:xfrm>
            <a:off x="334495" y="2480196"/>
            <a:ext cx="867600" cy="867600"/>
          </a:xfrm>
          <a:prstGeom prst="ellipse">
            <a:avLst/>
          </a:prstGeom>
          <a:solidFill>
            <a:srgbClr val="1C1C1C"/>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endParaRPr>
          </a:p>
        </p:txBody>
      </p:sp>
      <p:sp>
        <p:nvSpPr>
          <p:cNvPr id="616" name="Google Shape;616;p84"/>
          <p:cNvSpPr txBox="1"/>
          <p:nvPr/>
        </p:nvSpPr>
        <p:spPr>
          <a:xfrm>
            <a:off x="1357047" y="2480196"/>
            <a:ext cx="4343200" cy="386400"/>
          </a:xfrm>
          <a:prstGeom prst="rect">
            <a:avLst/>
          </a:prstGeom>
          <a:noFill/>
          <a:ln>
            <a:noFill/>
          </a:ln>
        </p:spPr>
        <p:txBody>
          <a:bodyPr spcFirstLastPara="1" wrap="square" lIns="0" tIns="0" rIns="0" bIns="0" anchor="ctr" anchorCtr="0">
            <a:noAutofit/>
          </a:bodyPr>
          <a:lstStyle/>
          <a:p>
            <a:pPr>
              <a:lnSpc>
                <a:spcPct val="110000"/>
              </a:lnSpc>
              <a:buClr>
                <a:schemeClr val="lt1"/>
              </a:buClr>
              <a:buSzPts val="1500"/>
            </a:pPr>
            <a:r>
              <a:rPr lang="en" sz="2000" b="1">
                <a:solidFill>
                  <a:schemeClr val="lt1"/>
                </a:solidFill>
              </a:rPr>
              <a:t>Solution:</a:t>
            </a:r>
            <a:endParaRPr sz="1600" b="1" i="1">
              <a:solidFill>
                <a:schemeClr val="lt1"/>
              </a:solidFill>
            </a:endParaRPr>
          </a:p>
        </p:txBody>
      </p:sp>
      <p:sp>
        <p:nvSpPr>
          <p:cNvPr id="617" name="Google Shape;617;p84"/>
          <p:cNvSpPr/>
          <p:nvPr/>
        </p:nvSpPr>
        <p:spPr>
          <a:xfrm>
            <a:off x="1357047" y="2894779"/>
            <a:ext cx="5414800" cy="474400"/>
          </a:xfrm>
          <a:prstGeom prst="rect">
            <a:avLst/>
          </a:prstGeom>
          <a:noFill/>
          <a:ln>
            <a:noFill/>
          </a:ln>
        </p:spPr>
        <p:txBody>
          <a:bodyPr spcFirstLastPara="1" wrap="square" lIns="0" tIns="0" rIns="0" bIns="0" anchor="t" anchorCtr="0">
            <a:noAutofit/>
          </a:bodyPr>
          <a:lstStyle/>
          <a:p>
            <a:pPr marL="203195" indent="-211661">
              <a:lnSpc>
                <a:spcPct val="115000"/>
              </a:lnSpc>
              <a:buClr>
                <a:schemeClr val="lt1"/>
              </a:buClr>
              <a:buSzPts val="1100"/>
              <a:buFont typeface="Arial"/>
              <a:buChar char="•"/>
            </a:pPr>
            <a:r>
              <a:rPr lang="en" sz="1467">
                <a:solidFill>
                  <a:srgbClr val="FFFFFF"/>
                </a:solidFill>
              </a:rPr>
              <a:t>All 40 applications were containerized and pipelined into AWS using 18 cloud-native services</a:t>
            </a:r>
            <a:endParaRPr sz="1467"/>
          </a:p>
        </p:txBody>
      </p:sp>
      <p:sp>
        <p:nvSpPr>
          <p:cNvPr id="618" name="Google Shape;618;p84"/>
          <p:cNvSpPr/>
          <p:nvPr/>
        </p:nvSpPr>
        <p:spPr>
          <a:xfrm>
            <a:off x="334495" y="3729697"/>
            <a:ext cx="867600" cy="867600"/>
          </a:xfrm>
          <a:prstGeom prst="ellipse">
            <a:avLst/>
          </a:prstGeom>
          <a:solidFill>
            <a:srgbClr val="1C1C1C"/>
          </a:solidFill>
          <a:ln w="12700" cap="flat" cmpd="sng">
            <a:solidFill>
              <a:schemeClr val="accen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endParaRPr>
          </a:p>
        </p:txBody>
      </p:sp>
      <p:sp>
        <p:nvSpPr>
          <p:cNvPr id="619" name="Google Shape;619;p84"/>
          <p:cNvSpPr txBox="1"/>
          <p:nvPr/>
        </p:nvSpPr>
        <p:spPr>
          <a:xfrm>
            <a:off x="1357047" y="3729697"/>
            <a:ext cx="4343200" cy="386400"/>
          </a:xfrm>
          <a:prstGeom prst="rect">
            <a:avLst/>
          </a:prstGeom>
          <a:noFill/>
          <a:ln>
            <a:noFill/>
          </a:ln>
        </p:spPr>
        <p:txBody>
          <a:bodyPr spcFirstLastPara="1" wrap="square" lIns="0" tIns="0" rIns="0" bIns="0" anchor="ctr" anchorCtr="0">
            <a:noAutofit/>
          </a:bodyPr>
          <a:lstStyle/>
          <a:p>
            <a:pPr>
              <a:lnSpc>
                <a:spcPct val="110000"/>
              </a:lnSpc>
              <a:buClr>
                <a:schemeClr val="lt1"/>
              </a:buClr>
              <a:buSzPts val="1500"/>
            </a:pPr>
            <a:r>
              <a:rPr lang="en" sz="2000" b="1">
                <a:solidFill>
                  <a:schemeClr val="lt1"/>
                </a:solidFill>
              </a:rPr>
              <a:t>Results:</a:t>
            </a:r>
            <a:endParaRPr sz="1600" b="1" i="1">
              <a:solidFill>
                <a:schemeClr val="lt1"/>
              </a:solidFill>
            </a:endParaRPr>
          </a:p>
        </p:txBody>
      </p:sp>
      <p:sp>
        <p:nvSpPr>
          <p:cNvPr id="620" name="Google Shape;620;p84"/>
          <p:cNvSpPr/>
          <p:nvPr/>
        </p:nvSpPr>
        <p:spPr>
          <a:xfrm>
            <a:off x="1357047" y="4144280"/>
            <a:ext cx="5076800" cy="1773200"/>
          </a:xfrm>
          <a:prstGeom prst="rect">
            <a:avLst/>
          </a:prstGeom>
          <a:noFill/>
          <a:ln>
            <a:noFill/>
          </a:ln>
        </p:spPr>
        <p:txBody>
          <a:bodyPr spcFirstLastPara="1" wrap="square" lIns="0" tIns="0" rIns="0" bIns="0" anchor="t" anchorCtr="0">
            <a:noAutofit/>
          </a:bodyPr>
          <a:lstStyle/>
          <a:p>
            <a:pPr marL="203195" indent="-211661">
              <a:lnSpc>
                <a:spcPct val="115000"/>
              </a:lnSpc>
              <a:buClr>
                <a:schemeClr val="lt1"/>
              </a:buClr>
              <a:buSzPts val="1100"/>
              <a:buFont typeface="Arial"/>
              <a:buChar char="•"/>
            </a:pPr>
            <a:r>
              <a:rPr lang="en" sz="1467">
                <a:solidFill>
                  <a:srgbClr val="FFFFFF"/>
                </a:solidFill>
              </a:rPr>
              <a:t>Quicker production releases</a:t>
            </a:r>
            <a:endParaRPr sz="1467"/>
          </a:p>
          <a:p>
            <a:pPr marL="203195" indent="-211661">
              <a:lnSpc>
                <a:spcPct val="115000"/>
              </a:lnSpc>
              <a:spcBef>
                <a:spcPts val="667"/>
              </a:spcBef>
              <a:buClr>
                <a:schemeClr val="lt1"/>
              </a:buClr>
              <a:buSzPts val="1100"/>
              <a:buFont typeface="Arial"/>
              <a:buChar char="•"/>
            </a:pPr>
            <a:r>
              <a:rPr lang="en" sz="1467">
                <a:solidFill>
                  <a:srgbClr val="FFFFFF"/>
                </a:solidFill>
              </a:rPr>
              <a:t>Hours-long deployments now take seconds</a:t>
            </a:r>
            <a:endParaRPr sz="1467"/>
          </a:p>
          <a:p>
            <a:pPr marL="203195" indent="-211661">
              <a:lnSpc>
                <a:spcPct val="115000"/>
              </a:lnSpc>
              <a:spcBef>
                <a:spcPts val="667"/>
              </a:spcBef>
              <a:buClr>
                <a:schemeClr val="lt1"/>
              </a:buClr>
              <a:buSzPts val="1100"/>
              <a:buFont typeface="Arial"/>
              <a:buChar char="•"/>
            </a:pPr>
            <a:r>
              <a:rPr lang="en" sz="1467">
                <a:solidFill>
                  <a:srgbClr val="FFFFFF"/>
                </a:solidFill>
              </a:rPr>
              <a:t>Automated failover: 1-click deployment, less than 20 minutes of downtime </a:t>
            </a:r>
            <a:endParaRPr sz="1467"/>
          </a:p>
          <a:p>
            <a:pPr marL="203195" indent="-211661">
              <a:lnSpc>
                <a:spcPct val="115000"/>
              </a:lnSpc>
              <a:spcBef>
                <a:spcPts val="667"/>
              </a:spcBef>
              <a:buClr>
                <a:schemeClr val="lt1"/>
              </a:buClr>
              <a:buSzPts val="1100"/>
              <a:buFont typeface="Arial"/>
              <a:buChar char="•"/>
            </a:pPr>
            <a:r>
              <a:rPr lang="en" sz="1467">
                <a:solidFill>
                  <a:srgbClr val="FFFFFF"/>
                </a:solidFill>
              </a:rPr>
              <a:t>Irregular Operations and unplanned failures went down 40%</a:t>
            </a:r>
            <a:endParaRPr sz="1467"/>
          </a:p>
          <a:p>
            <a:pPr marL="203195" indent="-211661">
              <a:lnSpc>
                <a:spcPct val="115000"/>
              </a:lnSpc>
              <a:spcBef>
                <a:spcPts val="667"/>
              </a:spcBef>
              <a:buClr>
                <a:schemeClr val="lt1"/>
              </a:buClr>
              <a:buSzPts val="1100"/>
              <a:buFont typeface="Arial"/>
              <a:buChar char="•"/>
            </a:pPr>
            <a:r>
              <a:rPr lang="en" sz="1467">
                <a:solidFill>
                  <a:srgbClr val="FFFFFF"/>
                </a:solidFill>
              </a:rPr>
              <a:t>Nobody knew the cutover even occurred!</a:t>
            </a:r>
            <a:endParaRPr sz="1467"/>
          </a:p>
        </p:txBody>
      </p:sp>
      <p:cxnSp>
        <p:nvCxnSpPr>
          <p:cNvPr id="621" name="Google Shape;621;p84"/>
          <p:cNvCxnSpPr>
            <a:stCxn id="612" idx="4"/>
            <a:endCxn id="615" idx="0"/>
          </p:cNvCxnSpPr>
          <p:nvPr/>
        </p:nvCxnSpPr>
        <p:spPr>
          <a:xfrm>
            <a:off x="768295" y="2104729"/>
            <a:ext cx="0" cy="375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622" name="Google Shape;622;p84"/>
          <p:cNvCxnSpPr/>
          <p:nvPr/>
        </p:nvCxnSpPr>
        <p:spPr>
          <a:xfrm>
            <a:off x="768345" y="3347896"/>
            <a:ext cx="0" cy="375200"/>
          </a:xfrm>
          <a:prstGeom prst="straightConnector1">
            <a:avLst/>
          </a:prstGeom>
          <a:noFill/>
          <a:ln w="9525" cap="flat" cmpd="sng">
            <a:solidFill>
              <a:schemeClr val="accent1"/>
            </a:solidFill>
            <a:prstDash val="solid"/>
            <a:miter lim="800000"/>
            <a:headEnd type="none" w="sm" len="sm"/>
            <a:tailEnd type="triangle" w="med" len="med"/>
          </a:ln>
        </p:spPr>
      </p:cxnSp>
      <p:pic>
        <p:nvPicPr>
          <p:cNvPr id="623" name="Google Shape;623;p84"/>
          <p:cNvPicPr preferRelativeResize="0"/>
          <p:nvPr/>
        </p:nvPicPr>
        <p:blipFill rotWithShape="1">
          <a:blip r:embed="rId5">
            <a:alphaModFix/>
          </a:blip>
          <a:srcRect/>
          <a:stretch/>
        </p:blipFill>
        <p:spPr>
          <a:xfrm>
            <a:off x="560275" y="3981937"/>
            <a:ext cx="416147" cy="416147"/>
          </a:xfrm>
          <a:prstGeom prst="rect">
            <a:avLst/>
          </a:prstGeom>
          <a:noFill/>
          <a:ln>
            <a:noFill/>
          </a:ln>
        </p:spPr>
      </p:pic>
      <p:pic>
        <p:nvPicPr>
          <p:cNvPr id="624" name="Google Shape;624;p84"/>
          <p:cNvPicPr preferRelativeResize="0"/>
          <p:nvPr/>
        </p:nvPicPr>
        <p:blipFill rotWithShape="1">
          <a:blip r:embed="rId6">
            <a:alphaModFix/>
          </a:blip>
          <a:srcRect/>
          <a:stretch/>
        </p:blipFill>
        <p:spPr>
          <a:xfrm>
            <a:off x="547175" y="2693653"/>
            <a:ext cx="454923" cy="454923"/>
          </a:xfrm>
          <a:prstGeom prst="rect">
            <a:avLst/>
          </a:prstGeom>
          <a:noFill/>
          <a:ln>
            <a:noFill/>
          </a:ln>
        </p:spPr>
      </p:pic>
      <p:pic>
        <p:nvPicPr>
          <p:cNvPr id="625" name="Google Shape;625;p84"/>
          <p:cNvPicPr preferRelativeResize="0"/>
          <p:nvPr/>
        </p:nvPicPr>
        <p:blipFill rotWithShape="1">
          <a:blip r:embed="rId7">
            <a:alphaModFix/>
          </a:blip>
          <a:srcRect/>
          <a:stretch/>
        </p:blipFill>
        <p:spPr>
          <a:xfrm>
            <a:off x="559230" y="1437391"/>
            <a:ext cx="428647" cy="428647"/>
          </a:xfrm>
          <a:prstGeom prst="rect">
            <a:avLst/>
          </a:prstGeom>
          <a:noFill/>
          <a:ln>
            <a:noFill/>
          </a:ln>
        </p:spPr>
      </p:pic>
      <p:grpSp>
        <p:nvGrpSpPr>
          <p:cNvPr id="626" name="Google Shape;626;p84"/>
          <p:cNvGrpSpPr/>
          <p:nvPr/>
        </p:nvGrpSpPr>
        <p:grpSpPr>
          <a:xfrm>
            <a:off x="334470" y="1"/>
            <a:ext cx="2907449" cy="120543"/>
            <a:chOff x="334496" y="0"/>
            <a:chExt cx="5559884" cy="120542"/>
          </a:xfrm>
        </p:grpSpPr>
        <p:sp>
          <p:nvSpPr>
            <p:cNvPr id="627" name="Google Shape;627;p84"/>
            <p:cNvSpPr/>
            <p:nvPr/>
          </p:nvSpPr>
          <p:spPr>
            <a:xfrm>
              <a:off x="334496" y="0"/>
              <a:ext cx="1870200" cy="120300"/>
            </a:xfrm>
            <a:prstGeom prst="parallelogram">
              <a:avLst>
                <a:gd name="adj" fmla="val 56633"/>
              </a:avLst>
            </a:prstGeom>
            <a:solidFill>
              <a:srgbClr val="3B00F2"/>
            </a:solidFill>
            <a:ln>
              <a:noFill/>
            </a:ln>
          </p:spPr>
          <p:txBody>
            <a:bodyPr spcFirstLastPara="1" wrap="square" lIns="91433" tIns="45700" rIns="91433" bIns="45700" anchor="ctr" anchorCtr="0">
              <a:noAutofit/>
            </a:bodyPr>
            <a:lstStyle/>
            <a:p>
              <a:pPr algn="ctr"/>
              <a:endParaRPr sz="1867">
                <a:solidFill>
                  <a:schemeClr val="lt1"/>
                </a:solidFill>
              </a:endParaRPr>
            </a:p>
          </p:txBody>
        </p:sp>
        <p:sp>
          <p:nvSpPr>
            <p:cNvPr id="628" name="Google Shape;628;p84"/>
            <p:cNvSpPr/>
            <p:nvPr/>
          </p:nvSpPr>
          <p:spPr>
            <a:xfrm>
              <a:off x="2179338" y="842"/>
              <a:ext cx="1870200" cy="119700"/>
            </a:xfrm>
            <a:prstGeom prst="parallelogram">
              <a:avLst>
                <a:gd name="adj" fmla="val 56633"/>
              </a:avLst>
            </a:prstGeom>
            <a:solidFill>
              <a:schemeClr val="accent2"/>
            </a:solidFill>
            <a:ln>
              <a:noFill/>
            </a:ln>
          </p:spPr>
          <p:txBody>
            <a:bodyPr spcFirstLastPara="1" wrap="square" lIns="91433" tIns="45700" rIns="91433" bIns="45700" anchor="ctr" anchorCtr="0">
              <a:noAutofit/>
            </a:bodyPr>
            <a:lstStyle/>
            <a:p>
              <a:pPr algn="ctr"/>
              <a:endParaRPr sz="1867">
                <a:solidFill>
                  <a:schemeClr val="lt1"/>
                </a:solidFill>
              </a:endParaRPr>
            </a:p>
          </p:txBody>
        </p:sp>
        <p:sp>
          <p:nvSpPr>
            <p:cNvPr id="629" name="Google Shape;629;p84"/>
            <p:cNvSpPr/>
            <p:nvPr/>
          </p:nvSpPr>
          <p:spPr>
            <a:xfrm>
              <a:off x="4024180" y="842"/>
              <a:ext cx="1870200" cy="119700"/>
            </a:xfrm>
            <a:prstGeom prst="parallelogram">
              <a:avLst>
                <a:gd name="adj" fmla="val 56633"/>
              </a:avLst>
            </a:prstGeom>
            <a:solidFill>
              <a:schemeClr val="dk2"/>
            </a:solidFill>
            <a:ln w="1270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endParaRPr>
            </a:p>
          </p:txBody>
        </p:sp>
      </p:grpSp>
      <p:sp>
        <p:nvSpPr>
          <p:cNvPr id="630" name="Google Shape;630;p84"/>
          <p:cNvSpPr/>
          <p:nvPr/>
        </p:nvSpPr>
        <p:spPr>
          <a:xfrm>
            <a:off x="334496" y="226985"/>
            <a:ext cx="369200" cy="369200"/>
          </a:xfrm>
          <a:prstGeom prst="ellipse">
            <a:avLst/>
          </a:prstGeom>
          <a:solidFill>
            <a:schemeClr val="lt1"/>
          </a:solidFill>
          <a:ln w="9525"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algn="ctr"/>
            <a:r>
              <a:rPr lang="en" sz="2000" b="1">
                <a:solidFill>
                  <a:schemeClr val="dk1"/>
                </a:solidFill>
              </a:rPr>
              <a:t>c</a:t>
            </a:r>
            <a:endParaRPr sz="1467"/>
          </a:p>
        </p:txBody>
      </p:sp>
      <p:sp>
        <p:nvSpPr>
          <p:cNvPr id="631" name="Google Shape;631;p84"/>
          <p:cNvSpPr/>
          <p:nvPr/>
        </p:nvSpPr>
        <p:spPr>
          <a:xfrm>
            <a:off x="7145032" y="5267325"/>
            <a:ext cx="4916800" cy="1108400"/>
          </a:xfrm>
          <a:prstGeom prst="roundRect">
            <a:avLst>
              <a:gd name="adj" fmla="val 16192"/>
            </a:avLst>
          </a:prstGeom>
          <a:gradFill>
            <a:gsLst>
              <a:gs pos="0">
                <a:schemeClr val="dk2"/>
              </a:gs>
              <a:gs pos="50000">
                <a:srgbClr val="95008A"/>
              </a:gs>
              <a:gs pos="100000">
                <a:srgbClr val="3300FC"/>
              </a:gs>
            </a:gsLst>
            <a:lin ang="9599908" scaled="0"/>
          </a:gradFill>
          <a:ln>
            <a:noFill/>
          </a:ln>
        </p:spPr>
        <p:txBody>
          <a:bodyPr spcFirstLastPara="1" wrap="square" lIns="0" tIns="0" rIns="0" bIns="0" anchor="t" anchorCtr="0">
            <a:noAutofit/>
          </a:bodyPr>
          <a:lstStyle/>
          <a:p>
            <a:pPr algn="ctr"/>
            <a:endParaRPr sz="1867" b="1">
              <a:solidFill>
                <a:schemeClr val="lt1"/>
              </a:solidFill>
            </a:endParaRPr>
          </a:p>
        </p:txBody>
      </p:sp>
      <p:sp>
        <p:nvSpPr>
          <p:cNvPr id="632" name="Google Shape;632;p84"/>
          <p:cNvSpPr txBox="1"/>
          <p:nvPr/>
        </p:nvSpPr>
        <p:spPr>
          <a:xfrm>
            <a:off x="7428051" y="5359751"/>
            <a:ext cx="4351200" cy="923200"/>
          </a:xfrm>
          <a:prstGeom prst="rect">
            <a:avLst/>
          </a:prstGeom>
          <a:noFill/>
          <a:ln>
            <a:noFill/>
          </a:ln>
        </p:spPr>
        <p:txBody>
          <a:bodyPr spcFirstLastPara="1" wrap="square" lIns="0" tIns="0" rIns="0" bIns="0" anchor="ctr" anchorCtr="0">
            <a:noAutofit/>
          </a:bodyPr>
          <a:lstStyle/>
          <a:p>
            <a:pPr algn="ctr">
              <a:buClr>
                <a:srgbClr val="EB0000"/>
              </a:buClr>
              <a:buSzPts val="1500"/>
            </a:pPr>
            <a:r>
              <a:rPr lang="en" sz="2000" b="1">
                <a:solidFill>
                  <a:schemeClr val="lt1"/>
                </a:solidFill>
              </a:rPr>
              <a:t>Rackspace is the only outside party sitting on Southwest’s internal architecture committee</a:t>
            </a:r>
            <a:endParaRPr sz="2000" b="1">
              <a:solidFill>
                <a:schemeClr val="lt1"/>
              </a:solidFill>
            </a:endParaRPr>
          </a:p>
        </p:txBody>
      </p:sp>
      <p:sp>
        <p:nvSpPr>
          <p:cNvPr id="633" name="Google Shape;633;p84"/>
          <p:cNvSpPr txBox="1"/>
          <p:nvPr/>
        </p:nvSpPr>
        <p:spPr>
          <a:xfrm>
            <a:off x="10638961" y="6645245"/>
            <a:ext cx="1666000" cy="230800"/>
          </a:xfrm>
          <a:prstGeom prst="rect">
            <a:avLst/>
          </a:prstGeom>
          <a:noFill/>
          <a:ln>
            <a:noFill/>
          </a:ln>
        </p:spPr>
        <p:txBody>
          <a:bodyPr spcFirstLastPara="1" wrap="square" lIns="91433" tIns="45700" rIns="91433" bIns="45700" anchor="t" anchorCtr="0">
            <a:noAutofit/>
          </a:bodyPr>
          <a:lstStyle/>
          <a:p>
            <a:pPr>
              <a:buClr>
                <a:srgbClr val="FFFFFF"/>
              </a:buClr>
              <a:buSzPts val="700"/>
            </a:pPr>
            <a:r>
              <a:rPr lang="en" sz="933">
                <a:solidFill>
                  <a:srgbClr val="FFFFFF"/>
                </a:solidFill>
              </a:rPr>
              <a:t>Privileged and Confidential</a:t>
            </a:r>
            <a:endParaRPr sz="1467"/>
          </a:p>
        </p:txBody>
      </p:sp>
      <p:sp>
        <p:nvSpPr>
          <p:cNvPr id="634" name="Google Shape;634;p84"/>
          <p:cNvSpPr txBox="1"/>
          <p:nvPr/>
        </p:nvSpPr>
        <p:spPr>
          <a:xfrm>
            <a:off x="11565255" y="6492875"/>
            <a:ext cx="253600" cy="233200"/>
          </a:xfrm>
          <a:prstGeom prst="rect">
            <a:avLst/>
          </a:prstGeom>
          <a:noFill/>
          <a:ln>
            <a:noFill/>
          </a:ln>
        </p:spPr>
        <p:txBody>
          <a:bodyPr spcFirstLastPara="1" wrap="square" lIns="0" tIns="73167" rIns="0" bIns="45700" anchor="t" anchorCtr="0">
            <a:noAutofit/>
          </a:bodyPr>
          <a:lstStyle/>
          <a:p>
            <a:pPr algn="r"/>
            <a:fld id="{00000000-1234-1234-1234-123412341234}" type="slidenum">
              <a:rPr lang="en" sz="667">
                <a:solidFill>
                  <a:schemeClr val="lt1"/>
                </a:solidFill>
              </a:rPr>
              <a:pPr algn="r"/>
              <a:t>9</a:t>
            </a:fld>
            <a:endParaRPr sz="667">
              <a:solidFill>
                <a:schemeClr val="lt1"/>
              </a:solidFill>
            </a:endParaRPr>
          </a:p>
        </p:txBody>
      </p:sp>
    </p:spTree>
    <p:extLst>
      <p:ext uri="{BB962C8B-B14F-4D97-AF65-F5344CB8AC3E}">
        <p14:creationId xmlns:p14="http://schemas.microsoft.com/office/powerpoint/2010/main" val="4020689062"/>
      </p:ext>
    </p:extLst>
  </p:cSld>
  <p:clrMapOvr>
    <a:masterClrMapping/>
  </p:clrMapOvr>
</p:sld>
</file>

<file path=ppt/theme/theme1.xml><?xml version="1.0" encoding="utf-8"?>
<a:theme xmlns:a="http://schemas.openxmlformats.org/drawingml/2006/main" name="Onica">
  <a:themeElements>
    <a:clrScheme name="Onica">
      <a:dk1>
        <a:srgbClr val="3C4F64"/>
      </a:dk1>
      <a:lt1>
        <a:srgbClr val="FFFFFF"/>
      </a:lt1>
      <a:dk2>
        <a:srgbClr val="202B38"/>
      </a:dk2>
      <a:lt2>
        <a:srgbClr val="E7E6E6"/>
      </a:lt2>
      <a:accent1>
        <a:srgbClr val="03AFFD"/>
      </a:accent1>
      <a:accent2>
        <a:srgbClr val="76808A"/>
      </a:accent2>
      <a:accent3>
        <a:srgbClr val="3C4F64"/>
      </a:accent3>
      <a:accent4>
        <a:srgbClr val="2B3A4B"/>
      </a:accent4>
      <a:accent5>
        <a:srgbClr val="202B38"/>
      </a:accent5>
      <a:accent6>
        <a:srgbClr val="AAB9C7"/>
      </a:accent6>
      <a:hlink>
        <a:srgbClr val="03AFFD"/>
      </a:hlink>
      <a:folHlink>
        <a:srgbClr val="003C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TotalTime>
  <Words>1111</Words>
  <Application>Microsoft Macintosh PowerPoint</Application>
  <PresentationFormat>Widescreen</PresentationFormat>
  <Paragraphs>139</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Amazon Ember Regular</vt:lpstr>
      <vt:lpstr>Arial</vt:lpstr>
      <vt:lpstr>Barlow Light</vt:lpstr>
      <vt:lpstr>Amazon Ember</vt:lpstr>
      <vt:lpstr>Barlow</vt:lpstr>
      <vt:lpstr>Barlow SemiBold</vt:lpstr>
      <vt:lpstr>Onica</vt:lpstr>
      <vt:lpstr>PowerPoint Presentation</vt:lpstr>
      <vt:lpstr>Migration Acceleration  Program (MAP) </vt:lpstr>
      <vt:lpstr>Business drivers for migrating to the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Hemant Javeri</cp:lastModifiedBy>
  <cp:revision>21</cp:revision>
  <dcterms:modified xsi:type="dcterms:W3CDTF">2020-12-08T21:16:48Z</dcterms:modified>
</cp:coreProperties>
</file>