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5CD5-5F94-4B9B-BD6E-6E7D195EDC0C}" type="datetimeFigureOut">
              <a:rPr lang="ko-KR" altLang="en-US" smtClean="0"/>
              <a:t>2012-02-08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E833-AA3E-40A9-9DA4-F8CF9F38A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10000" dirty="0" smtClean="0"/>
              <a:t>My Target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1949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132856"/>
            <a:ext cx="8109857" cy="3993307"/>
          </a:xfrm>
        </p:spPr>
        <p:txBody>
          <a:bodyPr/>
          <a:lstStyle/>
          <a:p>
            <a:r>
              <a:rPr lang="en-US" altLang="ko-KR" dirty="0" smtClean="0"/>
              <a:t>HTML(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CSS</a:t>
            </a:r>
          </a:p>
          <a:p>
            <a:r>
              <a:rPr lang="en-US" altLang="ko-KR" dirty="0" smtClean="0"/>
              <a:t>PHP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공부 목표</a:t>
            </a:r>
            <a:endParaRPr lang="ko-KR" altLang="en-US" dirty="0"/>
          </a:p>
        </p:txBody>
      </p:sp>
      <p:sp>
        <p:nvSpPr>
          <p:cNvPr id="5" name="포인트가 7개인 별 4"/>
          <p:cNvSpPr/>
          <p:nvPr/>
        </p:nvSpPr>
        <p:spPr>
          <a:xfrm>
            <a:off x="3635896" y="1916832"/>
            <a:ext cx="4176464" cy="338437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2524" y="3429000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휴먼엑스포" pitchFamily="18" charset="-127"/>
                <a:ea typeface="휴먼엑스포" pitchFamily="18" charset="-127"/>
              </a:rPr>
              <a:t>기본기 </a:t>
            </a:r>
            <a:r>
              <a:rPr lang="ko-KR" altLang="en-US" sz="4400" dirty="0" smtClean="0">
                <a:latin typeface="휴먼엑스포" pitchFamily="18" charset="-127"/>
                <a:ea typeface="휴먼엑스포" pitchFamily="18" charset="-127"/>
              </a:rPr>
              <a:t>다지기</a:t>
            </a:r>
            <a:endParaRPr lang="ko-KR" altLang="en-US" sz="40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5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5614" y="559221"/>
            <a:ext cx="8109857" cy="4525963"/>
          </a:xfrm>
        </p:spPr>
        <p:txBody>
          <a:bodyPr/>
          <a:lstStyle/>
          <a:p>
            <a:pPr marL="0" indent="0">
              <a:buNone/>
            </a:pPr>
            <a:endParaRPr lang="en-US" altLang="ko-KR" sz="54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0" indent="0">
              <a:buNone/>
            </a:pPr>
            <a:endParaRPr lang="en-US" altLang="ko-KR" sz="54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5400" dirty="0" smtClean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 홈페이지 만들기</a:t>
            </a:r>
            <a:r>
              <a:rPr lang="en-US" altLang="ko-KR" sz="5400" dirty="0" smtClean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5400" dirty="0" smtClean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기본</a:t>
            </a:r>
            <a:r>
              <a:rPr lang="en-US" altLang="ko-KR" sz="5400" dirty="0" smtClean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65" y="4149080"/>
            <a:ext cx="803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일단 홈페이지를 완벽하게 만들고 거기에 추가적으로 홈페이지에 웹 게임 등을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만들어서 서로 게임도하고 커뮤니티를 할 수 있게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3" y="1556792"/>
            <a:ext cx="7828564" cy="49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3" y="1540473"/>
            <a:ext cx="7821750" cy="497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4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TC010237560[[fn=메모 테마]]</Template>
  <TotalTime>22</TotalTime>
  <Words>45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New_Education03</vt:lpstr>
      <vt:lpstr>My Target</vt:lpstr>
      <vt:lpstr>1. 공부 목표</vt:lpstr>
      <vt:lpstr>2-2. 프로젝트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Target</dc:title>
  <dc:creator>USER</dc:creator>
  <cp:lastModifiedBy>USER</cp:lastModifiedBy>
  <cp:revision>3</cp:revision>
  <dcterms:created xsi:type="dcterms:W3CDTF">2012-02-08T07:52:56Z</dcterms:created>
  <dcterms:modified xsi:type="dcterms:W3CDTF">2012-02-08T08:15:01Z</dcterms:modified>
</cp:coreProperties>
</file>