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4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3638-C7EB-4ABB-B90D-6335443A8C7C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6B98-27F3-45DB-96D3-692697D7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5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3638-C7EB-4ABB-B90D-6335443A8C7C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6B98-27F3-45DB-96D3-692697D7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0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3638-C7EB-4ABB-B90D-6335443A8C7C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6B98-27F3-45DB-96D3-692697D7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3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3638-C7EB-4ABB-B90D-6335443A8C7C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6B98-27F3-45DB-96D3-692697D7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89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3638-C7EB-4ABB-B90D-6335443A8C7C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6B98-27F3-45DB-96D3-692697D7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90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3638-C7EB-4ABB-B90D-6335443A8C7C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6B98-27F3-45DB-96D3-692697D7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4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3638-C7EB-4ABB-B90D-6335443A8C7C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6B98-27F3-45DB-96D3-692697D7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3638-C7EB-4ABB-B90D-6335443A8C7C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6B98-27F3-45DB-96D3-692697D7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7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3638-C7EB-4ABB-B90D-6335443A8C7C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6B98-27F3-45DB-96D3-692697D7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42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3638-C7EB-4ABB-B90D-6335443A8C7C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6B98-27F3-45DB-96D3-692697D7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3638-C7EB-4ABB-B90D-6335443A8C7C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36B98-27F3-45DB-96D3-692697D7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0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3638-C7EB-4ABB-B90D-6335443A8C7C}" type="datetimeFigureOut">
              <a:rPr lang="ko-KR" altLang="en-US" smtClean="0"/>
              <a:t>2012-02-10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36B98-27F3-45DB-96D3-692697D7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85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11500" dirty="0" err="1" smtClean="0">
                <a:latin typeface="HY강B" pitchFamily="18" charset="-127"/>
                <a:ea typeface="HY강B" pitchFamily="18" charset="-127"/>
              </a:rPr>
              <a:t>myTarget</a:t>
            </a:r>
            <a:endParaRPr lang="ko-KR" altLang="en-US" sz="115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032" y="4797152"/>
            <a:ext cx="4064496" cy="1752600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6000" dirty="0" smtClean="0">
                <a:latin typeface="HY강B" pitchFamily="18" charset="-127"/>
                <a:ea typeface="HY강B" pitchFamily="18" charset="-127"/>
              </a:rPr>
              <a:t>오효선</a:t>
            </a:r>
            <a:endParaRPr lang="ko-KR" altLang="en-US" sz="60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678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3528" y="1484784"/>
            <a:ext cx="8496944" cy="5040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HY강B" pitchFamily="18" charset="-127"/>
                <a:ea typeface="HY강B" pitchFamily="18" charset="-127"/>
              </a:rPr>
              <a:t>공부 하고 싶은 </a:t>
            </a:r>
            <a:r>
              <a:rPr lang="ko-KR" altLang="en-US" sz="4800" dirty="0" smtClean="0">
                <a:latin typeface="HY강B" pitchFamily="18" charset="-127"/>
                <a:ea typeface="HY강B" pitchFamily="18" charset="-127"/>
              </a:rPr>
              <a:t>분야</a:t>
            </a:r>
            <a:r>
              <a:rPr lang="en-US" altLang="ko-KR" sz="4800" dirty="0" smtClean="0">
                <a:latin typeface="HY강B" pitchFamily="18" charset="-127"/>
                <a:ea typeface="HY강B" pitchFamily="18" charset="-127"/>
              </a:rPr>
              <a:t>_1</a:t>
            </a:r>
            <a:endParaRPr lang="ko-KR" altLang="en-US" sz="4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2880" y="213285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하이브리드앱</a:t>
            </a:r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lvl="1"/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4000" b="1" dirty="0" smtClean="0">
                <a:solidFill>
                  <a:schemeClr val="accent5">
                    <a:lumMod val="75000"/>
                  </a:schemeClr>
                </a:solidFill>
                <a:latin typeface="HY강M" pitchFamily="18" charset="-127"/>
                <a:ea typeface="HY강M" pitchFamily="18" charset="-127"/>
              </a:rPr>
              <a:t>HTML5</a:t>
            </a:r>
          </a:p>
          <a:p>
            <a:pPr lvl="1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CSS3</a:t>
            </a:r>
          </a:p>
          <a:p>
            <a:pPr lvl="1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sencha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 Touch, </a:t>
            </a:r>
            <a:r>
              <a:rPr lang="en-US" altLang="ko-K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jQTouch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4000" b="1" dirty="0" err="1" smtClean="0">
                <a:solidFill>
                  <a:schemeClr val="accent5">
                    <a:lumMod val="75000"/>
                  </a:schemeClr>
                </a:solidFill>
                <a:latin typeface="HY강M" pitchFamily="18" charset="-127"/>
                <a:ea typeface="HY강M" pitchFamily="18" charset="-127"/>
              </a:rPr>
              <a:t>apsspresso</a:t>
            </a:r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, </a:t>
            </a:r>
            <a:r>
              <a:rPr lang="en-US" altLang="ko-K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phoneGap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, titanium</a:t>
            </a:r>
            <a:r>
              <a:rPr lang="en-US" altLang="ko-KR" sz="3600" dirty="0"/>
              <a:t> 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 marL="457200" lvl="1" indent="0">
              <a:buNone/>
            </a:pP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06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3528" y="1484784"/>
            <a:ext cx="8496944" cy="5040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latin typeface="HY강B" pitchFamily="18" charset="-127"/>
                <a:ea typeface="HY강B" pitchFamily="18" charset="-127"/>
              </a:rPr>
              <a:t>진행하고 싶은 프로젝트</a:t>
            </a:r>
            <a:endParaRPr lang="ko-KR" altLang="en-US" sz="4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38944" y="2132856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단말기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센서 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조작</a:t>
            </a:r>
            <a:endParaRPr lang="en-US" altLang="ko-KR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lvl="1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카메라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진동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소리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GPS</a:t>
            </a:r>
          </a:p>
          <a:p>
            <a:pPr marL="457200" lvl="1" indent="0"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등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85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3528" y="1484784"/>
            <a:ext cx="8496944" cy="5040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HY강B" pitchFamily="18" charset="-127"/>
                <a:ea typeface="HY강B" pitchFamily="18" charset="-127"/>
              </a:rPr>
              <a:t>공부 하고 싶은 </a:t>
            </a:r>
            <a:r>
              <a:rPr lang="ko-KR" altLang="en-US" sz="4800" dirty="0" smtClean="0">
                <a:latin typeface="HY강B" pitchFamily="18" charset="-127"/>
                <a:ea typeface="HY강B" pitchFamily="18" charset="-127"/>
              </a:rPr>
              <a:t>분야</a:t>
            </a:r>
            <a:r>
              <a:rPr lang="en-US" altLang="ko-KR" sz="4800" dirty="0" smtClean="0">
                <a:latin typeface="HY강B" pitchFamily="18" charset="-127"/>
                <a:ea typeface="HY강B" pitchFamily="18" charset="-127"/>
              </a:rPr>
              <a:t>_2</a:t>
            </a:r>
            <a:endParaRPr lang="ko-KR" altLang="en-US" sz="4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38944" y="213285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Node.js</a:t>
            </a:r>
            <a:endParaRPr lang="en-US" altLang="ko-KR" sz="5400" dirty="0">
              <a:solidFill>
                <a:schemeClr val="tx1">
                  <a:lumMod val="75000"/>
                  <a:lumOff val="2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 marL="457200" lvl="1" indent="0">
              <a:buNone/>
            </a:pP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13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23528" y="1484784"/>
            <a:ext cx="8496944" cy="50405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>
                <a:latin typeface="HY강B" pitchFamily="18" charset="-127"/>
                <a:ea typeface="HY강B" pitchFamily="18" charset="-127"/>
              </a:rPr>
              <a:t>앞으로 계획</a:t>
            </a:r>
            <a:endParaRPr lang="ko-KR" altLang="en-US" sz="48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74208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월 중순 또는 말까지</a:t>
            </a:r>
            <a:endParaRPr lang="en-US" altLang="ko-KR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블로깅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&amp;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세미나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프로젝트 완성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B" pitchFamily="18" charset="-127"/>
                <a:ea typeface="HY강B" pitchFamily="18" charset="-127"/>
              </a:rPr>
              <a:t>이후</a:t>
            </a:r>
            <a:endParaRPr lang="en-US" altLang="ko-KR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pPr lvl="1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모임만 유지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혹은</a:t>
            </a:r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, +</a:t>
            </a:r>
            <a:r>
              <a:rPr lang="ko-KR" alt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Y강M" pitchFamily="18" charset="-127"/>
                <a:ea typeface="HY강M" pitchFamily="18" charset="-127"/>
              </a:rPr>
              <a:t>블로깅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6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72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myTarget</vt:lpstr>
      <vt:lpstr>공부 하고 싶은 분야_1</vt:lpstr>
      <vt:lpstr>진행하고 싶은 프로젝트</vt:lpstr>
      <vt:lpstr>공부 하고 싶은 분야_2</vt:lpstr>
      <vt:lpstr>앞으로 계획</vt:lpstr>
    </vt:vector>
  </TitlesOfParts>
  <Company>KOREA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myTarget</dc:title>
  <dc:creator>USER</dc:creator>
  <cp:lastModifiedBy>USER</cp:lastModifiedBy>
  <cp:revision>8</cp:revision>
  <dcterms:created xsi:type="dcterms:W3CDTF">2012-02-10T13:34:51Z</dcterms:created>
  <dcterms:modified xsi:type="dcterms:W3CDTF">2012-02-10T16:43:41Z</dcterms:modified>
</cp:coreProperties>
</file>