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56" r:id="rId2"/>
    <p:sldId id="257" r:id="rId3"/>
    <p:sldId id="258" r:id="rId4"/>
    <p:sldId id="262" r:id="rId5"/>
    <p:sldId id="260" r:id="rId6"/>
    <p:sldId id="261" r:id="rId7"/>
    <p:sldId id="263" r:id="rId8"/>
  </p:sldIdLst>
  <p:sldSz cx="9144000" cy="6858000" type="screen4x3"/>
  <p:notesSz cx="6858000" cy="9144000"/>
  <p:embeddedFontLst>
    <p:embeddedFont>
      <p:font typeface="서울한강체 L" pitchFamily="18" charset="-127"/>
      <p:regular r:id="rId9"/>
    </p:embeddedFont>
    <p:embeddedFont>
      <p:font typeface="Candara" pitchFamily="34" charset="0"/>
      <p:regular r:id="rId10"/>
      <p:bold r:id="rId11"/>
      <p:italic r:id="rId12"/>
      <p:boldItalic r:id="rId13"/>
    </p:embeddedFont>
    <p:embeddedFont>
      <p:font typeface="서울한강체 M" pitchFamily="18" charset="-127"/>
      <p:regular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55" autoAdjust="0"/>
    <p:restoredTop sz="94660"/>
  </p:normalViewPr>
  <p:slideViewPr>
    <p:cSldViewPr>
      <p:cViewPr varScale="1">
        <p:scale>
          <a:sx n="68" d="100"/>
          <a:sy n="68" d="100"/>
        </p:scale>
        <p:origin x="-70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C92B-CDF8-498E-8227-962268F1501E}" type="datetimeFigureOut">
              <a:rPr lang="ko-KR" altLang="en-US" smtClean="0"/>
              <a:t>2012-02-10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162F8-406C-41E7-809F-8342B6EB768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C92B-CDF8-498E-8227-962268F1501E}" type="datetimeFigureOut">
              <a:rPr lang="ko-KR" altLang="en-US" smtClean="0"/>
              <a:t>2012-02-10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162F8-406C-41E7-809F-8342B6EB768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C92B-CDF8-498E-8227-962268F1501E}" type="datetimeFigureOut">
              <a:rPr lang="ko-KR" altLang="en-US" smtClean="0"/>
              <a:t>2012-02-10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162F8-406C-41E7-809F-8342B6EB768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660" y="5013175"/>
            <a:ext cx="6762328" cy="111616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620688"/>
            <a:ext cx="7543800" cy="3886200"/>
          </a:xfrm>
        </p:spPr>
        <p:txBody>
          <a:bodyPr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C92B-CDF8-498E-8227-962268F1501E}" type="datetimeFigureOut">
              <a:rPr lang="ko-KR" altLang="en-US" smtClean="0"/>
              <a:t>2012-02-10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576" y="5805264"/>
            <a:ext cx="762000" cy="365125"/>
          </a:xfrm>
        </p:spPr>
        <p:txBody>
          <a:bodyPr/>
          <a:lstStyle/>
          <a:p>
            <a:fld id="{E4B162F8-406C-41E7-809F-8342B6EB768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C92B-CDF8-498E-8227-962268F1501E}" type="datetimeFigureOut">
              <a:rPr lang="ko-KR" altLang="en-US" smtClean="0"/>
              <a:t>2012-02-10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162F8-406C-41E7-809F-8342B6EB768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C92B-CDF8-498E-8227-962268F1501E}" type="datetimeFigureOut">
              <a:rPr lang="ko-KR" altLang="en-US" smtClean="0"/>
              <a:t>2012-02-10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162F8-406C-41E7-809F-8342B6EB768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C92B-CDF8-498E-8227-962268F1501E}" type="datetimeFigureOut">
              <a:rPr lang="ko-KR" altLang="en-US" smtClean="0"/>
              <a:t>2012-02-10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162F8-406C-41E7-809F-8342B6EB768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C92B-CDF8-498E-8227-962268F1501E}" type="datetimeFigureOut">
              <a:rPr lang="ko-KR" altLang="en-US" smtClean="0"/>
              <a:t>2012-02-10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162F8-406C-41E7-809F-8342B6EB768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C92B-CDF8-498E-8227-962268F1501E}" type="datetimeFigureOut">
              <a:rPr lang="ko-KR" altLang="en-US" smtClean="0"/>
              <a:t>2012-02-10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162F8-406C-41E7-809F-8342B6EB768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C92B-CDF8-498E-8227-962268F1501E}" type="datetimeFigureOut">
              <a:rPr lang="ko-KR" altLang="en-US" smtClean="0"/>
              <a:t>2012-02-10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162F8-406C-41E7-809F-8342B6EB768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C92B-CDF8-498E-8227-962268F1501E}" type="datetimeFigureOut">
              <a:rPr lang="ko-KR" altLang="en-US" smtClean="0"/>
              <a:t>2012-02-10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162F8-406C-41E7-809F-8342B6EB768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5000">
              <a:schemeClr val="bg1"/>
            </a:gs>
            <a:gs pos="0">
              <a:schemeClr val="bg1">
                <a:tint val="93000"/>
              </a:schemeClr>
            </a:gs>
            <a:gs pos="100000">
              <a:schemeClr val="bg1">
                <a:shade val="5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60194" y="4869160"/>
            <a:ext cx="6728230" cy="1254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548680"/>
            <a:ext cx="7543800" cy="417646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BFC3C92B-CDF8-498E-8227-962268F1501E}" type="datetimeFigureOut">
              <a:rPr lang="ko-KR" altLang="en-US" smtClean="0"/>
              <a:t>2012-02-10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5664" y="5661248"/>
            <a:ext cx="6179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E4B162F8-406C-41E7-809F-8342B6EB768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1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59246" y="1542278"/>
            <a:ext cx="7543800" cy="1511424"/>
          </a:xfrm>
        </p:spPr>
        <p:txBody>
          <a:bodyPr/>
          <a:lstStyle/>
          <a:p>
            <a:pPr algn="l"/>
            <a:r>
              <a:rPr lang="en-US" altLang="ko-KR" dirty="0" smtClean="0">
                <a:solidFill>
                  <a:schemeClr val="bg1"/>
                </a:solidFill>
              </a:rPr>
              <a:t>my Targets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61142" y="5589240"/>
            <a:ext cx="6858000" cy="561550"/>
          </a:xfrm>
        </p:spPr>
        <p:txBody>
          <a:bodyPr anchor="ctr"/>
          <a:lstStyle/>
          <a:p>
            <a:pPr algn="r"/>
            <a:r>
              <a:rPr lang="en-US" altLang="ko-KR" dirty="0" smtClean="0"/>
              <a:t>2012 . 2 . 9  </a:t>
            </a:r>
            <a:r>
              <a:rPr lang="en-US" altLang="ko-KR" dirty="0" err="1" smtClean="0"/>
              <a:t>JSZealot</a:t>
            </a:r>
            <a:r>
              <a:rPr lang="en-US" altLang="ko-KR" dirty="0" smtClean="0"/>
              <a:t>  </a:t>
            </a:r>
            <a:r>
              <a:rPr lang="ko-KR" altLang="en-US" dirty="0" smtClean="0"/>
              <a:t>이슬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338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75656" y="5085184"/>
            <a:ext cx="6762328" cy="1116161"/>
          </a:xfrm>
        </p:spPr>
        <p:txBody>
          <a:bodyPr/>
          <a:lstStyle/>
          <a:p>
            <a:r>
              <a:rPr lang="en-US" altLang="ko-KR" dirty="0" smtClean="0"/>
              <a:t>What to do ?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2483768" y="1485418"/>
            <a:ext cx="4140891" cy="2879686"/>
            <a:chOff x="899592" y="836711"/>
            <a:chExt cx="2232249" cy="2051685"/>
          </a:xfrm>
        </p:grpSpPr>
        <p:grpSp>
          <p:nvGrpSpPr>
            <p:cNvPr id="14" name="그룹 13"/>
            <p:cNvGrpSpPr/>
            <p:nvPr/>
          </p:nvGrpSpPr>
          <p:grpSpPr>
            <a:xfrm>
              <a:off x="899592" y="836711"/>
              <a:ext cx="2232249" cy="2051685"/>
              <a:chOff x="899592" y="836711"/>
              <a:chExt cx="2232249" cy="2051685"/>
            </a:xfrm>
          </p:grpSpPr>
          <p:sp>
            <p:nvSpPr>
              <p:cNvPr id="16" name="왼쪽 대괄호 15"/>
              <p:cNvSpPr/>
              <p:nvPr/>
            </p:nvSpPr>
            <p:spPr>
              <a:xfrm>
                <a:off x="899592" y="836711"/>
                <a:ext cx="216024" cy="2051685"/>
              </a:xfrm>
              <a:prstGeom prst="leftBracket">
                <a:avLst/>
              </a:prstGeom>
              <a:ln w="57150" cap="sq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오른쪽 대괄호 16"/>
              <p:cNvSpPr/>
              <p:nvPr/>
            </p:nvSpPr>
            <p:spPr>
              <a:xfrm>
                <a:off x="2830946" y="836712"/>
                <a:ext cx="300895" cy="2051684"/>
              </a:xfrm>
              <a:prstGeom prst="rightBracket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1087149" y="1144532"/>
              <a:ext cx="1864670" cy="1276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4800" dirty="0" smtClean="0"/>
                <a:t>Concepts  :</a:t>
              </a:r>
              <a:endParaRPr lang="en-US" altLang="ko-KR" sz="4400" dirty="0" smtClean="0"/>
            </a:p>
            <a:p>
              <a:pPr algn="ctr">
                <a:lnSpc>
                  <a:spcPct val="120000"/>
                </a:lnSpc>
              </a:pPr>
              <a:r>
                <a:rPr lang="ko-KR" altLang="en-US" sz="4400" dirty="0" smtClean="0"/>
                <a:t>개념잡기 </a:t>
              </a:r>
              <a:r>
                <a:rPr lang="en-US" altLang="ko-KR" sz="4400" dirty="0" smtClean="0"/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940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75656" y="5085184"/>
            <a:ext cx="6762328" cy="1116161"/>
          </a:xfrm>
        </p:spPr>
        <p:txBody>
          <a:bodyPr/>
          <a:lstStyle/>
          <a:p>
            <a:r>
              <a:rPr lang="en-US" altLang="ko-KR" dirty="0" smtClean="0"/>
              <a:t>What to do ?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949978" y="2344096"/>
            <a:ext cx="2325878" cy="1804984"/>
            <a:chOff x="952128" y="836711"/>
            <a:chExt cx="2114257" cy="2051685"/>
          </a:xfrm>
        </p:grpSpPr>
        <p:grpSp>
          <p:nvGrpSpPr>
            <p:cNvPr id="14" name="그룹 13"/>
            <p:cNvGrpSpPr/>
            <p:nvPr/>
          </p:nvGrpSpPr>
          <p:grpSpPr>
            <a:xfrm>
              <a:off x="952128" y="836711"/>
              <a:ext cx="2114257" cy="2051685"/>
              <a:chOff x="952128" y="836711"/>
              <a:chExt cx="2114257" cy="2051685"/>
            </a:xfrm>
          </p:grpSpPr>
          <p:sp>
            <p:nvSpPr>
              <p:cNvPr id="16" name="왼쪽 대괄호 15"/>
              <p:cNvSpPr/>
              <p:nvPr/>
            </p:nvSpPr>
            <p:spPr>
              <a:xfrm>
                <a:off x="952128" y="836711"/>
                <a:ext cx="216024" cy="2051685"/>
              </a:xfrm>
              <a:prstGeom prst="leftBracket">
                <a:avLst/>
              </a:prstGeom>
              <a:ln w="57150" cap="sq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오른쪽 대괄호 16"/>
              <p:cNvSpPr/>
              <p:nvPr/>
            </p:nvSpPr>
            <p:spPr>
              <a:xfrm>
                <a:off x="2804559" y="836712"/>
                <a:ext cx="261826" cy="2051684"/>
              </a:xfrm>
              <a:prstGeom prst="rightBracket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1080325" y="1306303"/>
              <a:ext cx="1946989" cy="1112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4800" dirty="0" smtClean="0"/>
                <a:t>TOPICS</a:t>
              </a:r>
              <a:endParaRPr lang="en-US" altLang="ko-KR" sz="4400" dirty="0" smtClean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635896" y="813647"/>
            <a:ext cx="2931934" cy="2111296"/>
            <a:chOff x="853330" y="836709"/>
            <a:chExt cx="3002031" cy="2647226"/>
          </a:xfrm>
        </p:grpSpPr>
        <p:grpSp>
          <p:nvGrpSpPr>
            <p:cNvPr id="8" name="그룹 7"/>
            <p:cNvGrpSpPr/>
            <p:nvPr/>
          </p:nvGrpSpPr>
          <p:grpSpPr>
            <a:xfrm>
              <a:off x="853330" y="836709"/>
              <a:ext cx="3002031" cy="2647226"/>
              <a:chOff x="853330" y="836709"/>
              <a:chExt cx="3002031" cy="2647226"/>
            </a:xfrm>
          </p:grpSpPr>
          <p:sp>
            <p:nvSpPr>
              <p:cNvPr id="5" name="왼쪽 대괄호 4"/>
              <p:cNvSpPr/>
              <p:nvPr/>
            </p:nvSpPr>
            <p:spPr>
              <a:xfrm>
                <a:off x="853330" y="836709"/>
                <a:ext cx="294918" cy="2647226"/>
              </a:xfrm>
              <a:prstGeom prst="leftBracket">
                <a:avLst/>
              </a:prstGeom>
              <a:ln w="57150" cap="sq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오른쪽 대괄호 6"/>
              <p:cNvSpPr/>
              <p:nvPr/>
            </p:nvSpPr>
            <p:spPr>
              <a:xfrm>
                <a:off x="3581324" y="836710"/>
                <a:ext cx="274037" cy="2647225"/>
              </a:xfrm>
              <a:prstGeom prst="rightBracket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011310" y="933548"/>
              <a:ext cx="2723443" cy="2431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smtClean="0"/>
                <a:t>Clients :</a:t>
              </a:r>
            </a:p>
            <a:p>
              <a:r>
                <a:rPr lang="en-US" altLang="ko-KR" sz="3200" dirty="0" smtClean="0"/>
                <a:t>  </a:t>
              </a:r>
              <a:r>
                <a:rPr lang="en-US" altLang="ko-KR" sz="2800" dirty="0" err="1" smtClean="0"/>
                <a:t>webSoket</a:t>
              </a:r>
              <a:endParaRPr lang="en-US" altLang="ko-KR" sz="2800" dirty="0" smtClean="0"/>
            </a:p>
            <a:p>
              <a:r>
                <a:rPr lang="en-US" altLang="ko-KR" sz="2800" dirty="0" smtClean="0"/>
                <a:t>  html5 APIs</a:t>
              </a:r>
            </a:p>
            <a:p>
              <a:r>
                <a:rPr lang="en-US" altLang="ko-KR" sz="2800" dirty="0"/>
                <a:t> </a:t>
              </a:r>
              <a:r>
                <a:rPr lang="en-US" altLang="ko-KR" sz="2800" dirty="0" smtClean="0"/>
                <a:t> UI frameworks</a:t>
              </a:r>
              <a:endParaRPr lang="ko-KR" altLang="en-US" sz="2800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5065622" y="3236680"/>
            <a:ext cx="2962763" cy="1848504"/>
            <a:chOff x="993220" y="811335"/>
            <a:chExt cx="2962763" cy="1858630"/>
          </a:xfrm>
        </p:grpSpPr>
        <p:grpSp>
          <p:nvGrpSpPr>
            <p:cNvPr id="19" name="그룹 18"/>
            <p:cNvGrpSpPr/>
            <p:nvPr/>
          </p:nvGrpSpPr>
          <p:grpSpPr>
            <a:xfrm>
              <a:off x="993220" y="811335"/>
              <a:ext cx="2962763" cy="1858630"/>
              <a:chOff x="993220" y="811335"/>
              <a:chExt cx="2962763" cy="1858630"/>
            </a:xfrm>
          </p:grpSpPr>
          <p:sp>
            <p:nvSpPr>
              <p:cNvPr id="21" name="왼쪽 대괄호 20"/>
              <p:cNvSpPr/>
              <p:nvPr/>
            </p:nvSpPr>
            <p:spPr>
              <a:xfrm>
                <a:off x="993220" y="836712"/>
                <a:ext cx="298466" cy="1833253"/>
              </a:xfrm>
              <a:prstGeom prst="leftBracket">
                <a:avLst/>
              </a:prstGeom>
              <a:ln w="57150" cap="sq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오른쪽 대괄호 21"/>
              <p:cNvSpPr/>
              <p:nvPr/>
            </p:nvSpPr>
            <p:spPr>
              <a:xfrm>
                <a:off x="3595943" y="811335"/>
                <a:ext cx="360040" cy="1834039"/>
              </a:xfrm>
              <a:prstGeom prst="rightBracket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1174337" y="909290"/>
              <a:ext cx="2633026" cy="1578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smtClean="0"/>
                <a:t>Servers :</a:t>
              </a:r>
            </a:p>
            <a:p>
              <a:r>
                <a:rPr lang="en-US" altLang="ko-KR" sz="3200" dirty="0"/>
                <a:t> </a:t>
              </a:r>
              <a:r>
                <a:rPr lang="en-US" altLang="ko-KR" sz="3200" dirty="0" smtClean="0"/>
                <a:t> Node.js</a:t>
              </a:r>
            </a:p>
            <a:p>
              <a:r>
                <a:rPr lang="en-US" altLang="ko-KR" sz="3200" dirty="0"/>
                <a:t> </a:t>
              </a:r>
              <a:r>
                <a:rPr lang="en-US" altLang="ko-KR" sz="3200" dirty="0" err="1" smtClean="0"/>
                <a:t>MongoDB</a:t>
              </a:r>
              <a:endParaRPr lang="en-US" altLang="ko-KR" sz="32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83011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75656" y="5085184"/>
            <a:ext cx="6762328" cy="1116161"/>
          </a:xfrm>
        </p:spPr>
        <p:txBody>
          <a:bodyPr/>
          <a:lstStyle/>
          <a:p>
            <a:r>
              <a:rPr lang="en-US" altLang="ko-KR" dirty="0" smtClean="0"/>
              <a:t>What to do ? – server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949978" y="2060848"/>
            <a:ext cx="3117966" cy="1804985"/>
            <a:chOff x="952128" y="836711"/>
            <a:chExt cx="2834276" cy="2051685"/>
          </a:xfrm>
        </p:grpSpPr>
        <p:grpSp>
          <p:nvGrpSpPr>
            <p:cNvPr id="14" name="그룹 13"/>
            <p:cNvGrpSpPr/>
            <p:nvPr/>
          </p:nvGrpSpPr>
          <p:grpSpPr>
            <a:xfrm>
              <a:off x="952128" y="836711"/>
              <a:ext cx="2834276" cy="2051685"/>
              <a:chOff x="952128" y="836711"/>
              <a:chExt cx="2834276" cy="2051685"/>
            </a:xfrm>
          </p:grpSpPr>
          <p:sp>
            <p:nvSpPr>
              <p:cNvPr id="16" name="왼쪽 대괄호 15"/>
              <p:cNvSpPr/>
              <p:nvPr/>
            </p:nvSpPr>
            <p:spPr>
              <a:xfrm>
                <a:off x="952128" y="836711"/>
                <a:ext cx="216024" cy="2051685"/>
              </a:xfrm>
              <a:prstGeom prst="leftBracket">
                <a:avLst/>
              </a:prstGeom>
              <a:ln w="57150" cap="sq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오른쪽 대괄호 16"/>
              <p:cNvSpPr/>
              <p:nvPr/>
            </p:nvSpPr>
            <p:spPr>
              <a:xfrm>
                <a:off x="3524578" y="836712"/>
                <a:ext cx="261826" cy="2051684"/>
              </a:xfrm>
              <a:prstGeom prst="rightBracket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1080325" y="1005849"/>
              <a:ext cx="2575166" cy="1784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 smtClean="0"/>
                <a:t>Node.js</a:t>
              </a:r>
            </a:p>
            <a:p>
              <a:r>
                <a:rPr lang="en-US" altLang="ko-KR" sz="4800" dirty="0" err="1" smtClean="0"/>
                <a:t>MongoDB</a:t>
              </a:r>
              <a:endParaRPr lang="en-US" altLang="ko-KR" sz="4800" dirty="0" smtClean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1589483" y="836712"/>
            <a:ext cx="1656184" cy="1094633"/>
            <a:chOff x="1619672" y="1117313"/>
            <a:chExt cx="1656184" cy="1094633"/>
          </a:xfrm>
          <a:solidFill>
            <a:schemeClr val="bg1"/>
          </a:solidFill>
        </p:grpSpPr>
        <p:sp>
          <p:nvSpPr>
            <p:cNvPr id="39" name="모서리가 둥근 사각형 설명선 38"/>
            <p:cNvSpPr/>
            <p:nvPr/>
          </p:nvSpPr>
          <p:spPr>
            <a:xfrm>
              <a:off x="1619672" y="1117313"/>
              <a:ext cx="1656184" cy="1094633"/>
            </a:xfrm>
            <a:prstGeom prst="wedgeRoundRectCallout">
              <a:avLst>
                <a:gd name="adj1" fmla="val 30873"/>
                <a:gd name="adj2" fmla="val 79855"/>
                <a:gd name="adj3" fmla="val 16667"/>
              </a:avLst>
            </a:prstGeom>
            <a:grp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824089" y="1375957"/>
              <a:ext cx="1116124" cy="58477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smtClean="0">
                  <a:solidFill>
                    <a:schemeClr val="accent1"/>
                  </a:solidFill>
                </a:rPr>
                <a:t>using</a:t>
              </a:r>
              <a:endParaRPr lang="ko-KR" alt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5467010" y="1196752"/>
            <a:ext cx="2460602" cy="830078"/>
            <a:chOff x="5393422" y="1207245"/>
            <a:chExt cx="1890210" cy="576911"/>
          </a:xfrm>
          <a:noFill/>
        </p:grpSpPr>
        <p:sp>
          <p:nvSpPr>
            <p:cNvPr id="42" name="모서리가 둥근 사각형 설명선 41"/>
            <p:cNvSpPr/>
            <p:nvPr/>
          </p:nvSpPr>
          <p:spPr>
            <a:xfrm>
              <a:off x="5393422" y="1207245"/>
              <a:ext cx="1890210" cy="576911"/>
            </a:xfrm>
            <a:prstGeom prst="wedgeRoundRectCallout">
              <a:avLst>
                <a:gd name="adj1" fmla="val -14754"/>
                <a:gd name="adj2" fmla="val 94763"/>
                <a:gd name="adj3" fmla="val 16667"/>
              </a:avLst>
            </a:prstGeom>
            <a:grp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483432" y="1281108"/>
              <a:ext cx="1800200" cy="40642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smtClean="0">
                  <a:solidFill>
                    <a:schemeClr val="accent1"/>
                  </a:solidFill>
                </a:rPr>
                <a:t>Blog builder</a:t>
              </a:r>
              <a:endParaRPr lang="ko-KR" altLang="en-US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6537">
            <a:off x="6259986" y="2963340"/>
            <a:ext cx="2286000" cy="22479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209648"/>
            <a:ext cx="2421401" cy="242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39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75656" y="5085184"/>
            <a:ext cx="6762328" cy="1116161"/>
          </a:xfrm>
        </p:spPr>
        <p:txBody>
          <a:bodyPr/>
          <a:lstStyle/>
          <a:p>
            <a:r>
              <a:rPr lang="en-US" altLang="ko-KR" dirty="0" smtClean="0"/>
              <a:t>What to do ? – client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949978" y="2060116"/>
            <a:ext cx="3117966" cy="1804984"/>
            <a:chOff x="952128" y="836711"/>
            <a:chExt cx="2834276" cy="2051686"/>
          </a:xfrm>
        </p:grpSpPr>
        <p:grpSp>
          <p:nvGrpSpPr>
            <p:cNvPr id="14" name="그룹 13"/>
            <p:cNvGrpSpPr/>
            <p:nvPr/>
          </p:nvGrpSpPr>
          <p:grpSpPr>
            <a:xfrm>
              <a:off x="952128" y="836711"/>
              <a:ext cx="2834276" cy="2051686"/>
              <a:chOff x="952128" y="836711"/>
              <a:chExt cx="2834276" cy="2051686"/>
            </a:xfrm>
          </p:grpSpPr>
          <p:sp>
            <p:nvSpPr>
              <p:cNvPr id="16" name="왼쪽 대괄호 15"/>
              <p:cNvSpPr/>
              <p:nvPr/>
            </p:nvSpPr>
            <p:spPr>
              <a:xfrm>
                <a:off x="952128" y="836711"/>
                <a:ext cx="216024" cy="2051685"/>
              </a:xfrm>
              <a:prstGeom prst="leftBracket">
                <a:avLst/>
              </a:prstGeom>
              <a:ln w="57150" cap="sq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오른쪽 대괄호 16"/>
              <p:cNvSpPr/>
              <p:nvPr/>
            </p:nvSpPr>
            <p:spPr>
              <a:xfrm>
                <a:off x="3524578" y="836712"/>
                <a:ext cx="261826" cy="2051685"/>
              </a:xfrm>
              <a:prstGeom prst="rightBracket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1080325" y="1306304"/>
              <a:ext cx="2575166" cy="1045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4800" dirty="0" err="1" smtClean="0"/>
                <a:t>webSoket</a:t>
              </a:r>
              <a:endParaRPr lang="en-US" altLang="ko-KR" sz="4400" dirty="0" smtClean="0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725468"/>
            <a:ext cx="4187409" cy="4187409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1589483" y="1117851"/>
            <a:ext cx="1656184" cy="1094633"/>
            <a:chOff x="1619672" y="1117313"/>
            <a:chExt cx="1656184" cy="1094633"/>
          </a:xfrm>
          <a:solidFill>
            <a:schemeClr val="bg1"/>
          </a:solidFill>
        </p:grpSpPr>
        <p:sp>
          <p:nvSpPr>
            <p:cNvPr id="24" name="모서리가 둥근 사각형 설명선 23"/>
            <p:cNvSpPr/>
            <p:nvPr/>
          </p:nvSpPr>
          <p:spPr>
            <a:xfrm>
              <a:off x="1619672" y="1117313"/>
              <a:ext cx="1656184" cy="1094633"/>
            </a:xfrm>
            <a:prstGeom prst="wedgeRoundRectCallout">
              <a:avLst>
                <a:gd name="adj1" fmla="val 30873"/>
                <a:gd name="adj2" fmla="val 79855"/>
                <a:gd name="adj3" fmla="val 16667"/>
              </a:avLst>
            </a:prstGeom>
            <a:grp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24089" y="1375957"/>
              <a:ext cx="1116124" cy="58477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smtClean="0">
                  <a:solidFill>
                    <a:schemeClr val="accent1"/>
                  </a:solidFill>
                </a:rPr>
                <a:t>using</a:t>
              </a:r>
              <a:endParaRPr lang="ko-KR" alt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665998" y="4428401"/>
            <a:ext cx="3274154" cy="584775"/>
            <a:chOff x="482095" y="1206193"/>
            <a:chExt cx="2998256" cy="1194012"/>
          </a:xfrm>
          <a:solidFill>
            <a:schemeClr val="bg1"/>
          </a:solidFill>
        </p:grpSpPr>
        <p:sp>
          <p:nvSpPr>
            <p:cNvPr id="27" name="모서리가 둥근 사각형 설명선 26"/>
            <p:cNvSpPr/>
            <p:nvPr/>
          </p:nvSpPr>
          <p:spPr>
            <a:xfrm>
              <a:off x="482095" y="1217813"/>
              <a:ext cx="2813726" cy="1182392"/>
            </a:xfrm>
            <a:prstGeom prst="wedgeRoundRectCallout">
              <a:avLst>
                <a:gd name="adj1" fmla="val 46180"/>
                <a:gd name="adj2" fmla="val -90433"/>
                <a:gd name="adj3" fmla="val 16667"/>
              </a:avLst>
            </a:pr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28643" y="1206193"/>
              <a:ext cx="2951708" cy="11940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smtClean="0">
                  <a:solidFill>
                    <a:schemeClr val="accent1"/>
                  </a:solidFill>
                </a:rPr>
                <a:t>Chinese checker</a:t>
              </a:r>
              <a:endParaRPr lang="ko-KR" alt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983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75656" y="5085184"/>
            <a:ext cx="6762328" cy="1116161"/>
          </a:xfrm>
        </p:spPr>
        <p:txBody>
          <a:bodyPr/>
          <a:lstStyle/>
          <a:p>
            <a:r>
              <a:rPr lang="en-US" altLang="ko-KR" dirty="0"/>
              <a:t>What to do ? – client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949978" y="2560119"/>
            <a:ext cx="3319475" cy="1804984"/>
            <a:chOff x="952128" y="836711"/>
            <a:chExt cx="3017451" cy="2051685"/>
          </a:xfrm>
        </p:grpSpPr>
        <p:grpSp>
          <p:nvGrpSpPr>
            <p:cNvPr id="14" name="그룹 13"/>
            <p:cNvGrpSpPr/>
            <p:nvPr/>
          </p:nvGrpSpPr>
          <p:grpSpPr>
            <a:xfrm>
              <a:off x="952128" y="836711"/>
              <a:ext cx="3017451" cy="2051685"/>
              <a:chOff x="952128" y="836711"/>
              <a:chExt cx="3017451" cy="2051685"/>
            </a:xfrm>
          </p:grpSpPr>
          <p:sp>
            <p:nvSpPr>
              <p:cNvPr id="16" name="왼쪽 대괄호 15"/>
              <p:cNvSpPr/>
              <p:nvPr/>
            </p:nvSpPr>
            <p:spPr>
              <a:xfrm>
                <a:off x="952128" y="836711"/>
                <a:ext cx="216024" cy="2051685"/>
              </a:xfrm>
              <a:prstGeom prst="leftBracket">
                <a:avLst/>
              </a:prstGeom>
              <a:ln w="57150" cap="sq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오른쪽 대괄호 16"/>
              <p:cNvSpPr/>
              <p:nvPr/>
            </p:nvSpPr>
            <p:spPr>
              <a:xfrm>
                <a:off x="3707753" y="836712"/>
                <a:ext cx="261826" cy="2051684"/>
              </a:xfrm>
              <a:prstGeom prst="rightBracket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1080325" y="1306303"/>
              <a:ext cx="2836992" cy="1112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4800" dirty="0" smtClean="0"/>
                <a:t>html5 APIs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644008" y="2560120"/>
            <a:ext cx="3534319" cy="1876992"/>
            <a:chOff x="952128" y="836711"/>
            <a:chExt cx="3212748" cy="2133535"/>
          </a:xfrm>
        </p:grpSpPr>
        <p:grpSp>
          <p:nvGrpSpPr>
            <p:cNvPr id="24" name="그룹 23"/>
            <p:cNvGrpSpPr/>
            <p:nvPr/>
          </p:nvGrpSpPr>
          <p:grpSpPr>
            <a:xfrm>
              <a:off x="952128" y="836711"/>
              <a:ext cx="3207360" cy="2133535"/>
              <a:chOff x="952128" y="836711"/>
              <a:chExt cx="3207360" cy="2133535"/>
            </a:xfrm>
          </p:grpSpPr>
          <p:sp>
            <p:nvSpPr>
              <p:cNvPr id="26" name="왼쪽 대괄호 25"/>
              <p:cNvSpPr/>
              <p:nvPr/>
            </p:nvSpPr>
            <p:spPr>
              <a:xfrm>
                <a:off x="952128" y="836711"/>
                <a:ext cx="216024" cy="2133535"/>
              </a:xfrm>
              <a:prstGeom prst="leftBracket">
                <a:avLst/>
              </a:prstGeom>
              <a:ln w="57150" cap="sq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오른쪽 대괄호 26"/>
              <p:cNvSpPr/>
              <p:nvPr/>
            </p:nvSpPr>
            <p:spPr>
              <a:xfrm>
                <a:off x="3897662" y="836712"/>
                <a:ext cx="261826" cy="2133533"/>
              </a:xfrm>
              <a:prstGeom prst="rightBracket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1065528" y="850198"/>
              <a:ext cx="3099348" cy="2120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4800" dirty="0" smtClean="0"/>
                <a:t>  UI frameworks</a:t>
              </a:r>
              <a:endParaRPr lang="ko-KR" altLang="en-US" sz="4800" dirty="0" smtClean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475656" y="1128925"/>
            <a:ext cx="1656184" cy="1094633"/>
            <a:chOff x="1619672" y="1117313"/>
            <a:chExt cx="1656184" cy="1094633"/>
          </a:xfrm>
          <a:solidFill>
            <a:schemeClr val="bg1"/>
          </a:solidFill>
        </p:grpSpPr>
        <p:sp>
          <p:nvSpPr>
            <p:cNvPr id="4" name="모서리가 둥근 사각형 설명선 3"/>
            <p:cNvSpPr/>
            <p:nvPr/>
          </p:nvSpPr>
          <p:spPr>
            <a:xfrm>
              <a:off x="1619672" y="1117313"/>
              <a:ext cx="1656184" cy="1094633"/>
            </a:xfrm>
            <a:prstGeom prst="wedgeRoundRectCallout">
              <a:avLst>
                <a:gd name="adj1" fmla="val 30873"/>
                <a:gd name="adj2" fmla="val 79855"/>
                <a:gd name="adj3" fmla="val 16667"/>
              </a:avLst>
            </a:prstGeom>
            <a:grp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24089" y="1375957"/>
              <a:ext cx="1116124" cy="58477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smtClean="0">
                  <a:solidFill>
                    <a:schemeClr val="accent1"/>
                  </a:solidFill>
                </a:rPr>
                <a:t>using</a:t>
              </a:r>
              <a:endParaRPr lang="ko-KR" alt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5673610" y="1124744"/>
            <a:ext cx="1980220" cy="1098813"/>
            <a:chOff x="5393422" y="1113132"/>
            <a:chExt cx="1980220" cy="1098813"/>
          </a:xfrm>
        </p:grpSpPr>
        <p:sp>
          <p:nvSpPr>
            <p:cNvPr id="9" name="모서리가 둥근 사각형 설명선 8"/>
            <p:cNvSpPr/>
            <p:nvPr/>
          </p:nvSpPr>
          <p:spPr>
            <a:xfrm>
              <a:off x="5393422" y="1124743"/>
              <a:ext cx="1980220" cy="1087202"/>
            </a:xfrm>
            <a:prstGeom prst="wedgeRoundRectCallout">
              <a:avLst>
                <a:gd name="adj1" fmla="val -33979"/>
                <a:gd name="adj2" fmla="val 82525"/>
                <a:gd name="adj3" fmla="val 16667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573442" y="1113132"/>
              <a:ext cx="18002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smtClean="0">
                  <a:solidFill>
                    <a:schemeClr val="accent1"/>
                  </a:solidFill>
                </a:rPr>
                <a:t>using or making</a:t>
              </a:r>
              <a:endParaRPr lang="ko-KR" alt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703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2519341" y="2132856"/>
            <a:ext cx="4140891" cy="1872208"/>
            <a:chOff x="899592" y="836711"/>
            <a:chExt cx="2232249" cy="1333889"/>
          </a:xfrm>
        </p:grpSpPr>
        <p:grpSp>
          <p:nvGrpSpPr>
            <p:cNvPr id="14" name="그룹 13"/>
            <p:cNvGrpSpPr/>
            <p:nvPr/>
          </p:nvGrpSpPr>
          <p:grpSpPr>
            <a:xfrm>
              <a:off x="899592" y="836711"/>
              <a:ext cx="2232249" cy="1333889"/>
              <a:chOff x="899592" y="836711"/>
              <a:chExt cx="2232249" cy="1333889"/>
            </a:xfrm>
          </p:grpSpPr>
          <p:sp>
            <p:nvSpPr>
              <p:cNvPr id="16" name="왼쪽 대괄호 15"/>
              <p:cNvSpPr/>
              <p:nvPr/>
            </p:nvSpPr>
            <p:spPr>
              <a:xfrm>
                <a:off x="899592" y="836711"/>
                <a:ext cx="216024" cy="1333889"/>
              </a:xfrm>
              <a:prstGeom prst="leftBracket">
                <a:avLst/>
              </a:prstGeom>
              <a:ln w="57150" cap="sq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오른쪽 대괄호 16"/>
              <p:cNvSpPr/>
              <p:nvPr/>
            </p:nvSpPr>
            <p:spPr>
              <a:xfrm>
                <a:off x="2879294" y="836712"/>
                <a:ext cx="252547" cy="1333888"/>
              </a:xfrm>
              <a:prstGeom prst="rightBracket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1087149" y="1144532"/>
              <a:ext cx="1864670" cy="655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4800" dirty="0" smtClean="0"/>
                <a:t>Would you?</a:t>
              </a:r>
              <a:endParaRPr lang="en-US" altLang="ko-KR" sz="44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90594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사용자 지정 1">
      <a:majorFont>
        <a:latin typeface="Candara"/>
        <a:ea typeface="서울한강체 M"/>
        <a:cs typeface=""/>
      </a:majorFont>
      <a:minorFont>
        <a:latin typeface="Candara"/>
        <a:ea typeface="서울한강체 L"/>
        <a:cs typeface="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205</TotalTime>
  <Words>77</Words>
  <Application>Microsoft Office PowerPoint</Application>
  <PresentationFormat>화면 슬라이드 쇼(4:3)</PresentationFormat>
  <Paragraphs>29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굴림</vt:lpstr>
      <vt:lpstr>Arial</vt:lpstr>
      <vt:lpstr>서울한강체 L</vt:lpstr>
      <vt:lpstr>Candara</vt:lpstr>
      <vt:lpstr>서울한강체 M</vt:lpstr>
      <vt:lpstr>NewsPrint</vt:lpstr>
      <vt:lpstr>my Targets</vt:lpstr>
      <vt:lpstr>What to do ?</vt:lpstr>
      <vt:lpstr>What to do ?</vt:lpstr>
      <vt:lpstr>What to do ? – server</vt:lpstr>
      <vt:lpstr>What to do ? – client</vt:lpstr>
      <vt:lpstr>What to do ? – client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Targets</dc:title>
  <dc:creator>lap</dc:creator>
  <cp:lastModifiedBy>lap</cp:lastModifiedBy>
  <cp:revision>16</cp:revision>
  <dcterms:created xsi:type="dcterms:W3CDTF">2012-02-09T13:12:09Z</dcterms:created>
  <dcterms:modified xsi:type="dcterms:W3CDTF">2012-02-09T16:43:55Z</dcterms:modified>
</cp:coreProperties>
</file>