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1B8D11-D342-4F1C-99EB-D61A4AD93AD1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AC9FE7D-9680-47C3-9500-120801BE9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관심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Mobile Framework (</a:t>
            </a:r>
            <a:r>
              <a:rPr lang="en-US" altLang="ko-KR" dirty="0" err="1" smtClean="0"/>
              <a:t>Sencha</a:t>
            </a:r>
            <a:r>
              <a:rPr lang="en-US" altLang="ko-KR" dirty="0" smtClean="0"/>
              <a:t> touch)</a:t>
            </a:r>
            <a:br>
              <a:rPr lang="en-US" altLang="ko-KR" dirty="0" smtClean="0"/>
            </a:br>
            <a:r>
              <a:rPr lang="en-US" altLang="ko-KR" dirty="0" err="1" smtClean="0"/>
              <a:t>Jquery</a:t>
            </a:r>
            <a:r>
              <a:rPr lang="en-US" altLang="ko-KR" dirty="0" smtClean="0"/>
              <a:t> core, </a:t>
            </a:r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1.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docs translate)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/>
              <a:t>Sencha</a:t>
            </a:r>
            <a:r>
              <a:rPr lang="en-US" altLang="ko-KR" dirty="0"/>
              <a:t> </a:t>
            </a:r>
            <a:r>
              <a:rPr lang="en-US" altLang="ko-KR" dirty="0" smtClean="0"/>
              <a:t>touch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 </a:t>
            </a:r>
            <a:r>
              <a:rPr lang="en-US" altLang="ko-KR" dirty="0" err="1" smtClean="0"/>
              <a:t>WebSocket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35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진행하고 싶은 프로젝트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44617" cy="335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971600" y="1484784"/>
            <a:ext cx="6044208" cy="143201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0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진행하고 싶은 프로젝트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971600" y="1484784"/>
            <a:ext cx="6044208" cy="14320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대전 퍼즐게임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348880"/>
            <a:ext cx="52006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73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118</TotalTime>
  <Words>16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메트로</vt:lpstr>
      <vt:lpstr>스터디 관심 / 계획</vt:lpstr>
      <vt:lpstr>진행하고 싶은 프로젝트</vt:lpstr>
      <vt:lpstr>진행하고 싶은 프로젝트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공부 하고 싶은 분야</dc:title>
  <dc:creator>USER</dc:creator>
  <cp:lastModifiedBy>USER</cp:lastModifiedBy>
  <cp:revision>7</cp:revision>
  <dcterms:created xsi:type="dcterms:W3CDTF">2012-02-09T14:45:52Z</dcterms:created>
  <dcterms:modified xsi:type="dcterms:W3CDTF">2012-02-09T16:49:28Z</dcterms:modified>
</cp:coreProperties>
</file>