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2dec132a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42dec132a_0_8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42dec132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42dec132a_0_7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2dec1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42dec13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2dec132a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42dec132a_0_8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2dec13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42dec132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2dec132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42dec132a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dec132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42dec132a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42dec132a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42dec132a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42dec132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42dec132a_0_4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42dec132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42dec132a_0_5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9" name="Google Shape;139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29000">
              <a:schemeClr val="lt1"/>
            </a:gs>
            <a:gs pos="86000">
              <a:srgbClr val="F5F7FC"/>
            </a:gs>
            <a:gs pos="93000">
              <a:srgbClr val="C27BA0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C27BA0"/>
            </a:gs>
            <a:gs pos="0">
              <a:schemeClr val="lt1"/>
            </a:gs>
            <a:gs pos="14000">
              <a:srgbClr val="F5F7FC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094325" y="1585800"/>
            <a:ext cx="5758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Roboto"/>
                <a:ea typeface="Roboto"/>
                <a:cs typeface="Roboto"/>
                <a:sym typeface="Roboto"/>
              </a:rPr>
              <a:t>Interface Design</a:t>
            </a:r>
            <a:endParaRPr sz="4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814175" y="2473325"/>
            <a:ext cx="4319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Gold Team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Milestone 7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50" y="1285874"/>
            <a:ext cx="1371725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644273" y="141187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request for Delivery #121862 has been received!</a:t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4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360" name="Google Shape;360;p34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p34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362" name="Google Shape;362;p34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sz="1100"/>
          </a:p>
        </p:txBody>
      </p:sp>
      <p:sp>
        <p:nvSpPr>
          <p:cNvPr id="363" name="Google Shape;363;p34"/>
          <p:cNvSpPr txBox="1"/>
          <p:nvPr/>
        </p:nvSpPr>
        <p:spPr>
          <a:xfrm>
            <a:off x="3312076" y="2364950"/>
            <a:ext cx="26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#121862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670 Smith Dr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416 Farmer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Not picked up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1100"/>
          </a:p>
        </p:txBody>
      </p:sp>
      <p:sp>
        <p:nvSpPr>
          <p:cNvPr id="364" name="Google Shape;364;p34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sp>
        <p:nvSpPr>
          <p:cNvPr id="365" name="Google Shape;365;p34"/>
          <p:cNvSpPr/>
          <p:nvPr/>
        </p:nvSpPr>
        <p:spPr>
          <a:xfrm>
            <a:off x="3469064" y="1193402"/>
            <a:ext cx="2205900" cy="342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3370016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104103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4838191" y="1108175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5572278" y="1103949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0">
              <a:srgbClr val="C27BA0"/>
            </a:gs>
            <a:gs pos="0">
              <a:schemeClr val="lt1"/>
            </a:gs>
            <a:gs pos="14000">
              <a:srgbClr val="F5F7FC"/>
            </a:gs>
            <a:gs pos="100000">
              <a:srgbClr val="D5A6BD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051" y="1044401"/>
            <a:ext cx="4072951" cy="30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455300" y="269100"/>
            <a:ext cx="5758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Request a Package Pickup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175150" y="1044400"/>
            <a:ext cx="43191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Customer logs into their account and requests a package pickup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786" y="192026"/>
            <a:ext cx="2282426" cy="171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884413" y="1730723"/>
            <a:ext cx="13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Login</a:t>
            </a:r>
            <a:endParaRPr sz="1100"/>
          </a:p>
        </p:txBody>
      </p:sp>
      <p:sp>
        <p:nvSpPr>
          <p:cNvPr id="176" name="Google Shape;176;p27"/>
          <p:cNvSpPr/>
          <p:nvPr/>
        </p:nvSpPr>
        <p:spPr>
          <a:xfrm>
            <a:off x="3350639" y="2200534"/>
            <a:ext cx="2442900" cy="46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gjaeger1027</a:t>
            </a:r>
            <a:endParaRPr sz="1100"/>
          </a:p>
        </p:txBody>
      </p:sp>
      <p:sp>
        <p:nvSpPr>
          <p:cNvPr id="177" name="Google Shape;177;p27"/>
          <p:cNvSpPr/>
          <p:nvPr/>
        </p:nvSpPr>
        <p:spPr>
          <a:xfrm>
            <a:off x="3350637" y="2824542"/>
            <a:ext cx="2442900" cy="46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**********</a:t>
            </a:r>
            <a:endParaRPr sz="1100"/>
          </a:p>
        </p:txBody>
      </p:sp>
      <p:sp>
        <p:nvSpPr>
          <p:cNvPr id="178" name="Google Shape;178;p27"/>
          <p:cNvSpPr/>
          <p:nvPr/>
        </p:nvSpPr>
        <p:spPr>
          <a:xfrm>
            <a:off x="3350637" y="3442543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1100"/>
          </a:p>
        </p:txBody>
      </p:sp>
      <p:sp>
        <p:nvSpPr>
          <p:cNvPr id="179" name="Google Shape;179;p27"/>
          <p:cNvSpPr txBox="1"/>
          <p:nvPr/>
        </p:nvSpPr>
        <p:spPr>
          <a:xfrm>
            <a:off x="2899188" y="4035375"/>
            <a:ext cx="334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have an account yet? Sign up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here</a:t>
            </a: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5759" y="3647353"/>
            <a:ext cx="714731" cy="450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51418" y="99626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Welcome, Mr. Jaeger.</a:t>
            </a:r>
            <a:b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your current deliveries: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188" name="Google Shape;188;p28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28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190" name="Google Shape;190;p28"/>
          <p:cNvSpPr txBox="1"/>
          <p:nvPr/>
        </p:nvSpPr>
        <p:spPr>
          <a:xfrm>
            <a:off x="151418" y="2092750"/>
            <a:ext cx="30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151418" y="3153062"/>
            <a:ext cx="30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 sz="1100"/>
          </a:p>
        </p:txBody>
      </p:sp>
      <p:sp>
        <p:nvSpPr>
          <p:cNvPr id="192" name="Google Shape;192;p28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311" y="806602"/>
            <a:ext cx="714731" cy="4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51418" y="996267"/>
            <a:ext cx="7886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deliveries: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202" name="Google Shape;202;p29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9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204" name="Google Shape;204;p29"/>
          <p:cNvSpPr txBox="1"/>
          <p:nvPr/>
        </p:nvSpPr>
        <p:spPr>
          <a:xfrm>
            <a:off x="151418" y="1470384"/>
            <a:ext cx="30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#137115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864 Justice Dr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26, 2018</a:t>
            </a:r>
            <a:endParaRPr sz="1100"/>
          </a:p>
        </p:txBody>
      </p:sp>
      <p:sp>
        <p:nvSpPr>
          <p:cNvPr id="205" name="Google Shape;205;p29"/>
          <p:cNvSpPr txBox="1"/>
          <p:nvPr/>
        </p:nvSpPr>
        <p:spPr>
          <a:xfrm>
            <a:off x="151418" y="2393713"/>
            <a:ext cx="30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#158441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storage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October 30, 2018</a:t>
            </a:r>
            <a:endParaRPr sz="1100"/>
          </a:p>
        </p:txBody>
      </p:sp>
      <p:sp>
        <p:nvSpPr>
          <p:cNvPr id="206" name="Google Shape;206;p29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sp>
        <p:nvSpPr>
          <p:cNvPr id="207" name="Google Shape;207;p29"/>
          <p:cNvSpPr txBox="1"/>
          <p:nvPr/>
        </p:nvSpPr>
        <p:spPr>
          <a:xfrm>
            <a:off x="151418" y="3317043"/>
            <a:ext cx="30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Delivery #141354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 		364 Dolphin Rd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 		572 Night Ave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Status:		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Delivered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Expected delivery:</a:t>
            </a:r>
            <a:r>
              <a:rPr b="0" i="0" lang="en" sz="11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September 9, 2018</a:t>
            </a:r>
            <a:endParaRPr sz="1100"/>
          </a:p>
        </p:txBody>
      </p:sp>
      <p:sp>
        <p:nvSpPr>
          <p:cNvPr id="208" name="Google Shape;208;p29"/>
          <p:cNvSpPr/>
          <p:nvPr/>
        </p:nvSpPr>
        <p:spPr>
          <a:xfrm>
            <a:off x="5259016" y="1470384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 new delivery</a:t>
            </a:r>
            <a:endParaRPr sz="1100"/>
          </a:p>
        </p:txBody>
      </p:sp>
      <p:sp>
        <p:nvSpPr>
          <p:cNvPr id="209" name="Google Shape;209;p29"/>
          <p:cNvSpPr/>
          <p:nvPr/>
        </p:nvSpPr>
        <p:spPr>
          <a:xfrm>
            <a:off x="2766700" y="1792116"/>
            <a:ext cx="921600" cy="2799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 sz="1100"/>
          </a:p>
        </p:txBody>
      </p:sp>
      <p:sp>
        <p:nvSpPr>
          <p:cNvPr id="210" name="Google Shape;210;p29"/>
          <p:cNvSpPr/>
          <p:nvPr/>
        </p:nvSpPr>
        <p:spPr>
          <a:xfrm>
            <a:off x="2767871" y="2746417"/>
            <a:ext cx="921600" cy="2799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 sz="1100"/>
          </a:p>
        </p:txBody>
      </p:sp>
      <p:sp>
        <p:nvSpPr>
          <p:cNvPr id="211" name="Google Shape;211;p29"/>
          <p:cNvSpPr/>
          <p:nvPr/>
        </p:nvSpPr>
        <p:spPr>
          <a:xfrm>
            <a:off x="2766700" y="3687863"/>
            <a:ext cx="921600" cy="2799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</a:t>
            </a:r>
            <a:endParaRPr sz="1100"/>
          </a:p>
        </p:txBody>
      </p:sp>
      <p:sp>
        <p:nvSpPr>
          <p:cNvPr id="212" name="Google Shape;212;p29"/>
          <p:cNvSpPr txBox="1"/>
          <p:nvPr/>
        </p:nvSpPr>
        <p:spPr>
          <a:xfrm>
            <a:off x="4572000" y="1064075"/>
            <a:ext cx="3820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us to make a new delivery for you?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697" y="1810786"/>
            <a:ext cx="714730" cy="45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1466800" y="1295863"/>
            <a:ext cx="6210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the address of the location you’d like us to pick up the package from.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222" name="Google Shape;222;p30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224" name="Google Shape;224;p30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grpSp>
        <p:nvGrpSpPr>
          <p:cNvPr id="225" name="Google Shape;225;p30"/>
          <p:cNvGrpSpPr/>
          <p:nvPr/>
        </p:nvGrpSpPr>
        <p:grpSpPr>
          <a:xfrm>
            <a:off x="3370016" y="1103949"/>
            <a:ext cx="2403862" cy="207345"/>
            <a:chOff x="4478085" y="1651082"/>
            <a:chExt cx="3205149" cy="276460"/>
          </a:xfrm>
        </p:grpSpPr>
        <p:sp>
          <p:nvSpPr>
            <p:cNvPr id="226" name="Google Shape;226;p30"/>
            <p:cNvSpPr/>
            <p:nvPr/>
          </p:nvSpPr>
          <p:spPr>
            <a:xfrm>
              <a:off x="4610149" y="1770353"/>
              <a:ext cx="2941200" cy="45600"/>
            </a:xfrm>
            <a:prstGeom prst="rect">
              <a:avLst/>
            </a:prstGeom>
            <a:solidFill>
              <a:srgbClr val="D5A6BD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478085" y="1658742"/>
              <a:ext cx="268800" cy="268800"/>
            </a:xfrm>
            <a:prstGeom prst="flowChartConnector">
              <a:avLst/>
            </a:prstGeom>
            <a:solidFill>
              <a:srgbClr val="C27BA0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456868" y="1658742"/>
              <a:ext cx="268800" cy="268800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435651" y="1656716"/>
              <a:ext cx="268800" cy="268800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7414434" y="1651082"/>
              <a:ext cx="268800" cy="268800"/>
            </a:xfrm>
            <a:prstGeom prst="flowChartConnector">
              <a:avLst/>
            </a:prstGeom>
            <a:solidFill>
              <a:schemeClr val="lt1"/>
            </a:solidFill>
            <a:ln cap="flat" cmpd="sng" w="12700">
              <a:solidFill>
                <a:srgbClr val="D5A6B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30"/>
          <p:cNvSpPr/>
          <p:nvPr/>
        </p:nvSpPr>
        <p:spPr>
          <a:xfrm>
            <a:off x="3350638" y="3767275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100"/>
          </a:p>
        </p:txBody>
      </p:sp>
      <p:sp>
        <p:nvSpPr>
          <p:cNvPr id="232" name="Google Shape;232;p30"/>
          <p:cNvSpPr/>
          <p:nvPr/>
        </p:nvSpPr>
        <p:spPr>
          <a:xfrm>
            <a:off x="3350641" y="2133473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sz="1100"/>
          </a:p>
        </p:txBody>
      </p:sp>
      <p:sp>
        <p:nvSpPr>
          <p:cNvPr id="233" name="Google Shape;233;p30"/>
          <p:cNvSpPr/>
          <p:nvPr/>
        </p:nvSpPr>
        <p:spPr>
          <a:xfrm>
            <a:off x="3350639" y="2541541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sz="1100"/>
          </a:p>
        </p:txBody>
      </p:sp>
      <p:sp>
        <p:nvSpPr>
          <p:cNvPr id="234" name="Google Shape;234;p30"/>
          <p:cNvSpPr/>
          <p:nvPr/>
        </p:nvSpPr>
        <p:spPr>
          <a:xfrm>
            <a:off x="3350640" y="1726173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100"/>
          </a:p>
        </p:txBody>
      </p:sp>
      <p:sp>
        <p:nvSpPr>
          <p:cNvPr id="235" name="Google Shape;235;p30"/>
          <p:cNvSpPr/>
          <p:nvPr/>
        </p:nvSpPr>
        <p:spPr>
          <a:xfrm>
            <a:off x="3350639" y="2948841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sz="1100"/>
          </a:p>
        </p:txBody>
      </p:sp>
      <p:grpSp>
        <p:nvGrpSpPr>
          <p:cNvPr id="236" name="Google Shape;236;p30"/>
          <p:cNvGrpSpPr/>
          <p:nvPr/>
        </p:nvGrpSpPr>
        <p:grpSpPr>
          <a:xfrm>
            <a:off x="4812391" y="3385644"/>
            <a:ext cx="886050" cy="279900"/>
            <a:chOff x="6450922" y="4147026"/>
            <a:chExt cx="1181400" cy="373200"/>
          </a:xfrm>
        </p:grpSpPr>
        <p:sp>
          <p:nvSpPr>
            <p:cNvPr id="237" name="Google Shape;237;p30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sz="1100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0"/>
          <p:cNvSpPr txBox="1"/>
          <p:nvPr/>
        </p:nvSpPr>
        <p:spPr>
          <a:xfrm>
            <a:off x="1685204" y="1681280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1685204" y="2088580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685204" y="2495879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685204" y="2902693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005" y="3955885"/>
            <a:ext cx="714731" cy="45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/>
          <p:nvPr/>
        </p:nvSpPr>
        <p:spPr>
          <a:xfrm>
            <a:off x="3350640" y="3358058"/>
            <a:ext cx="12906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sz="1100"/>
          </a:p>
        </p:txBody>
      </p:sp>
      <p:sp>
        <p:nvSpPr>
          <p:cNvPr id="246" name="Google Shape;246;p30"/>
          <p:cNvSpPr txBox="1"/>
          <p:nvPr/>
        </p:nvSpPr>
        <p:spPr>
          <a:xfrm>
            <a:off x="1685203" y="3313165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640056" y="1264478"/>
            <a:ext cx="5864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the address of the location you’d like us to deliver the package to.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255" name="Google Shape;255;p31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257" name="Google Shape;257;p31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sp>
        <p:nvSpPr>
          <p:cNvPr id="258" name="Google Shape;258;p31"/>
          <p:cNvSpPr/>
          <p:nvPr/>
        </p:nvSpPr>
        <p:spPr>
          <a:xfrm>
            <a:off x="3469064" y="1193402"/>
            <a:ext cx="2205900" cy="342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3370016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4104103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4838191" y="1108175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5572278" y="1103949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350638" y="3767275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100"/>
          </a:p>
        </p:txBody>
      </p:sp>
      <p:sp>
        <p:nvSpPr>
          <p:cNvPr id="264" name="Google Shape;264;p31"/>
          <p:cNvSpPr/>
          <p:nvPr/>
        </p:nvSpPr>
        <p:spPr>
          <a:xfrm>
            <a:off x="3350641" y="2133473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sz="1100"/>
          </a:p>
        </p:txBody>
      </p:sp>
      <p:sp>
        <p:nvSpPr>
          <p:cNvPr id="265" name="Google Shape;265;p31"/>
          <p:cNvSpPr/>
          <p:nvPr/>
        </p:nvSpPr>
        <p:spPr>
          <a:xfrm>
            <a:off x="3350639" y="2541541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sz="1100"/>
          </a:p>
        </p:txBody>
      </p:sp>
      <p:sp>
        <p:nvSpPr>
          <p:cNvPr id="266" name="Google Shape;266;p31"/>
          <p:cNvSpPr/>
          <p:nvPr/>
        </p:nvSpPr>
        <p:spPr>
          <a:xfrm>
            <a:off x="3350640" y="1726173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100"/>
          </a:p>
        </p:txBody>
      </p:sp>
      <p:sp>
        <p:nvSpPr>
          <p:cNvPr id="267" name="Google Shape;267;p31"/>
          <p:cNvSpPr/>
          <p:nvPr/>
        </p:nvSpPr>
        <p:spPr>
          <a:xfrm>
            <a:off x="3350639" y="2948841"/>
            <a:ext cx="24429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sz="1100"/>
          </a:p>
        </p:txBody>
      </p:sp>
      <p:grpSp>
        <p:nvGrpSpPr>
          <p:cNvPr id="268" name="Google Shape;268;p31"/>
          <p:cNvGrpSpPr/>
          <p:nvPr/>
        </p:nvGrpSpPr>
        <p:grpSpPr>
          <a:xfrm>
            <a:off x="4812391" y="3385644"/>
            <a:ext cx="886050" cy="279900"/>
            <a:chOff x="6450922" y="4147026"/>
            <a:chExt cx="1181400" cy="373200"/>
          </a:xfrm>
        </p:grpSpPr>
        <p:sp>
          <p:nvSpPr>
            <p:cNvPr id="269" name="Google Shape;269;p31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 sz="1100"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1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31"/>
          <p:cNvSpPr txBox="1"/>
          <p:nvPr/>
        </p:nvSpPr>
        <p:spPr>
          <a:xfrm>
            <a:off x="1685204" y="1681280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1685204" y="2088580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first 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1685204" y="2495879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second 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1685204" y="2902693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005" y="3955885"/>
            <a:ext cx="714731" cy="45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>
            <a:off x="3350640" y="3358058"/>
            <a:ext cx="1290600" cy="33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sz="1100"/>
          </a:p>
        </p:txBody>
      </p:sp>
      <p:sp>
        <p:nvSpPr>
          <p:cNvPr id="278" name="Google Shape;278;p31"/>
          <p:cNvSpPr txBox="1"/>
          <p:nvPr/>
        </p:nvSpPr>
        <p:spPr>
          <a:xfrm>
            <a:off x="1685203" y="3313165"/>
            <a:ext cx="1589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1639904" y="1459438"/>
            <a:ext cx="5864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would you like us to deliver your package? We’ll do our best to make the delivery as close to your desired time as possible.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287" name="Google Shape;287;p32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32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289" name="Google Shape;289;p32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sp>
        <p:nvSpPr>
          <p:cNvPr id="290" name="Google Shape;290;p32"/>
          <p:cNvSpPr/>
          <p:nvPr/>
        </p:nvSpPr>
        <p:spPr>
          <a:xfrm>
            <a:off x="3469064" y="1193402"/>
            <a:ext cx="2205900" cy="342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3370016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4104103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4838191" y="1108175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5572278" y="1103949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3350638" y="3517689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1100"/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004" y="3706298"/>
            <a:ext cx="714731" cy="450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2"/>
          <p:cNvSpPr/>
          <p:nvPr/>
        </p:nvSpPr>
        <p:spPr>
          <a:xfrm>
            <a:off x="2374900" y="2032396"/>
            <a:ext cx="4394100" cy="8826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32"/>
          <p:cNvGrpSpPr/>
          <p:nvPr/>
        </p:nvGrpSpPr>
        <p:grpSpPr>
          <a:xfrm>
            <a:off x="2942315" y="2427191"/>
            <a:ext cx="886050" cy="279900"/>
            <a:chOff x="6450922" y="4147026"/>
            <a:chExt cx="1181400" cy="373200"/>
          </a:xfrm>
        </p:grpSpPr>
        <p:sp>
          <p:nvSpPr>
            <p:cNvPr id="299" name="Google Shape;299;p32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Month</a:t>
              </a:r>
              <a:endParaRPr sz="1100"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4237300" y="2427191"/>
            <a:ext cx="886050" cy="279900"/>
            <a:chOff x="6450922" y="4147026"/>
            <a:chExt cx="1181400" cy="373200"/>
          </a:xfrm>
        </p:grpSpPr>
        <p:sp>
          <p:nvSpPr>
            <p:cNvPr id="303" name="Google Shape;303;p32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sz="1100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32"/>
          <p:cNvGrpSpPr/>
          <p:nvPr/>
        </p:nvGrpSpPr>
        <p:grpSpPr>
          <a:xfrm>
            <a:off x="5532284" y="2427191"/>
            <a:ext cx="886050" cy="279900"/>
            <a:chOff x="6450922" y="4147026"/>
            <a:chExt cx="1181400" cy="373200"/>
          </a:xfrm>
        </p:grpSpPr>
        <p:sp>
          <p:nvSpPr>
            <p:cNvPr id="307" name="Google Shape;307;p32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Year</a:t>
              </a:r>
              <a:endParaRPr sz="1100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2"/>
          <p:cNvSpPr/>
          <p:nvPr/>
        </p:nvSpPr>
        <p:spPr>
          <a:xfrm>
            <a:off x="2429028" y="2105261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2630734" y="2061570"/>
            <a:ext cx="1273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date</a:t>
            </a:r>
            <a:endParaRPr sz="1100"/>
          </a:p>
        </p:txBody>
      </p:sp>
      <p:sp>
        <p:nvSpPr>
          <p:cNvPr id="312" name="Google Shape;312;p32"/>
          <p:cNvSpPr/>
          <p:nvPr/>
        </p:nvSpPr>
        <p:spPr>
          <a:xfrm>
            <a:off x="2429028" y="3049891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2630723" y="300620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possible</a:t>
            </a:r>
            <a:endParaRPr sz="1100"/>
          </a:p>
        </p:txBody>
      </p:sp>
      <p:sp>
        <p:nvSpPr>
          <p:cNvPr id="314" name="Google Shape;314;p32"/>
          <p:cNvSpPr/>
          <p:nvPr/>
        </p:nvSpPr>
        <p:spPr>
          <a:xfrm>
            <a:off x="2471699" y="2145963"/>
            <a:ext cx="116400" cy="1203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1639928" y="1283184"/>
            <a:ext cx="5864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input your payment information.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800" y="-51893"/>
            <a:ext cx="1504147" cy="112811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/>
          <p:nvPr/>
        </p:nvSpPr>
        <p:spPr>
          <a:xfrm>
            <a:off x="1442301" y="512162"/>
            <a:ext cx="1504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Deliveries</a:t>
            </a:r>
            <a:endParaRPr sz="1100"/>
          </a:p>
        </p:txBody>
      </p:sp>
      <p:cxnSp>
        <p:nvCxnSpPr>
          <p:cNvPr id="323" name="Google Shape;323;p33"/>
          <p:cNvCxnSpPr/>
          <p:nvPr/>
        </p:nvCxnSpPr>
        <p:spPr>
          <a:xfrm>
            <a:off x="-107800" y="929298"/>
            <a:ext cx="9304200" cy="0"/>
          </a:xfrm>
          <a:prstGeom prst="straightConnector1">
            <a:avLst/>
          </a:prstGeom>
          <a:noFill/>
          <a:ln cap="flat" cmpd="sng" w="1905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33"/>
          <p:cNvSpPr/>
          <p:nvPr/>
        </p:nvSpPr>
        <p:spPr>
          <a:xfrm>
            <a:off x="4272166" y="510638"/>
            <a:ext cx="16443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Account Information</a:t>
            </a:r>
            <a:endParaRPr sz="1100"/>
          </a:p>
        </p:txBody>
      </p:sp>
      <p:sp>
        <p:nvSpPr>
          <p:cNvPr id="325" name="Google Shape;325;p33"/>
          <p:cNvSpPr/>
          <p:nvPr/>
        </p:nvSpPr>
        <p:spPr>
          <a:xfrm>
            <a:off x="3040182" y="510639"/>
            <a:ext cx="1138200" cy="4173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1100"/>
          </a:p>
        </p:txBody>
      </p:sp>
      <p:sp>
        <p:nvSpPr>
          <p:cNvPr id="326" name="Google Shape;326;p33"/>
          <p:cNvSpPr/>
          <p:nvPr/>
        </p:nvSpPr>
        <p:spPr>
          <a:xfrm>
            <a:off x="3469064" y="1193402"/>
            <a:ext cx="2205900" cy="342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/>
          <p:nvPr/>
        </p:nvSpPr>
        <p:spPr>
          <a:xfrm>
            <a:off x="3370016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4104103" y="1109694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4838191" y="1108175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5572278" y="1103949"/>
            <a:ext cx="201600" cy="2016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3350639" y="3860316"/>
            <a:ext cx="2442900" cy="516000"/>
          </a:xfrm>
          <a:prstGeom prst="rect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endParaRPr sz="1100"/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005" y="4048925"/>
            <a:ext cx="714731" cy="45001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2374900" y="2032396"/>
            <a:ext cx="4394100" cy="17466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C27B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2429028" y="2105261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2630734" y="2061570"/>
            <a:ext cx="149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new card</a:t>
            </a:r>
            <a:endParaRPr sz="1100"/>
          </a:p>
        </p:txBody>
      </p:sp>
      <p:sp>
        <p:nvSpPr>
          <p:cNvPr id="336" name="Google Shape;336;p33"/>
          <p:cNvSpPr/>
          <p:nvPr/>
        </p:nvSpPr>
        <p:spPr>
          <a:xfrm>
            <a:off x="2436136" y="1674556"/>
            <a:ext cx="201600" cy="201600"/>
          </a:xfrm>
          <a:prstGeom prst="flowChartConnector">
            <a:avLst/>
          </a:prstGeom>
          <a:solidFill>
            <a:schemeClr val="lt1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2637851" y="1630875"/>
            <a:ext cx="313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saved info for card ending 4321</a:t>
            </a:r>
            <a:endParaRPr sz="1100"/>
          </a:p>
        </p:txBody>
      </p:sp>
      <p:sp>
        <p:nvSpPr>
          <p:cNvPr id="338" name="Google Shape;338;p33"/>
          <p:cNvSpPr/>
          <p:nvPr/>
        </p:nvSpPr>
        <p:spPr>
          <a:xfrm>
            <a:off x="2471699" y="2145963"/>
            <a:ext cx="116400" cy="120300"/>
          </a:xfrm>
          <a:prstGeom prst="flowChartConnector">
            <a:avLst/>
          </a:prstGeom>
          <a:solidFill>
            <a:srgbClr val="C27BA0"/>
          </a:solidFill>
          <a:ln cap="flat" cmpd="sng" w="12700">
            <a:solidFill>
              <a:srgbClr val="D5A6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868490" y="2414399"/>
            <a:ext cx="2442900" cy="36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Card holder name</a:t>
            </a:r>
            <a:endParaRPr sz="1100"/>
          </a:p>
        </p:txBody>
      </p:sp>
      <p:sp>
        <p:nvSpPr>
          <p:cNvPr id="340" name="Google Shape;340;p33"/>
          <p:cNvSpPr/>
          <p:nvPr/>
        </p:nvSpPr>
        <p:spPr>
          <a:xfrm>
            <a:off x="3868490" y="2856883"/>
            <a:ext cx="2442900" cy="36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Card number</a:t>
            </a:r>
            <a:endParaRPr sz="1100"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3865642" y="3379273"/>
            <a:ext cx="886050" cy="279900"/>
            <a:chOff x="6450922" y="4147026"/>
            <a:chExt cx="1181400" cy="373200"/>
          </a:xfrm>
        </p:grpSpPr>
        <p:sp>
          <p:nvSpPr>
            <p:cNvPr id="342" name="Google Shape;342;p33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Month</a:t>
              </a:r>
              <a:endParaRPr sz="1100"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>
            <a:off x="4944787" y="3381399"/>
            <a:ext cx="886050" cy="279900"/>
            <a:chOff x="6450922" y="4147026"/>
            <a:chExt cx="1181400" cy="373200"/>
          </a:xfrm>
        </p:grpSpPr>
        <p:sp>
          <p:nvSpPr>
            <p:cNvPr id="346" name="Google Shape;346;p33"/>
            <p:cNvSpPr/>
            <p:nvPr/>
          </p:nvSpPr>
          <p:spPr>
            <a:xfrm>
              <a:off x="6450922" y="4147026"/>
              <a:ext cx="1181400" cy="373200"/>
            </a:xfrm>
            <a:prstGeom prst="rect">
              <a:avLst/>
            </a:prstGeom>
            <a:solidFill>
              <a:schemeClr val="lt2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Year</a:t>
              </a:r>
              <a:endParaRPr sz="1100"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276853" y="4147026"/>
              <a:ext cx="355200" cy="3732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 rot="10800000">
              <a:off x="7334364" y="4247018"/>
              <a:ext cx="240300" cy="1731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rgbClr val="AEABA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3"/>
          <p:cNvSpPr txBox="1"/>
          <p:nvPr/>
        </p:nvSpPr>
        <p:spPr>
          <a:xfrm>
            <a:off x="2290538" y="3379273"/>
            <a:ext cx="149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Expiration date:</a:t>
            </a:r>
            <a:endParaRPr sz="1100"/>
          </a:p>
        </p:txBody>
      </p:sp>
      <p:sp>
        <p:nvSpPr>
          <p:cNvPr id="350" name="Google Shape;350;p33"/>
          <p:cNvSpPr txBox="1"/>
          <p:nvPr/>
        </p:nvSpPr>
        <p:spPr>
          <a:xfrm>
            <a:off x="2293387" y="2435993"/>
            <a:ext cx="149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Cardholder name:</a:t>
            </a:r>
            <a:endParaRPr sz="1100"/>
          </a:p>
        </p:txBody>
      </p:sp>
      <p:sp>
        <p:nvSpPr>
          <p:cNvPr id="351" name="Google Shape;351;p33"/>
          <p:cNvSpPr txBox="1"/>
          <p:nvPr/>
        </p:nvSpPr>
        <p:spPr>
          <a:xfrm>
            <a:off x="2290538" y="2863637"/>
            <a:ext cx="149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 number:</a:t>
            </a:r>
            <a:endParaRPr sz="1100"/>
          </a:p>
        </p:txBody>
      </p:sp>
      <p:sp>
        <p:nvSpPr>
          <p:cNvPr id="352" name="Google Shape;352;p33"/>
          <p:cNvSpPr txBox="1"/>
          <p:nvPr/>
        </p:nvSpPr>
        <p:spPr>
          <a:xfrm>
            <a:off x="7342000" y="0"/>
            <a:ext cx="195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Gerald Jaeger | </a:t>
            </a:r>
            <a:r>
              <a:rPr b="1" i="0" lang="en" sz="1400" u="none" cap="none" strike="noStrike">
                <a:solidFill>
                  <a:srgbClr val="C27BA0"/>
                </a:solidFill>
                <a:latin typeface="Calibri"/>
                <a:ea typeface="Calibri"/>
                <a:cs typeface="Calibri"/>
                <a:sym typeface="Calibri"/>
              </a:rPr>
              <a:t>Log out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