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BA0"/>
    <a:srgbClr val="D5A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6B92C-A7D9-409B-B852-8CB25AD1CEF3}" v="408" dt="2018-10-27T19:49:2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chulz" userId="db172e02-33d3-400c-8b35-399f2937c63f" providerId="ADAL" clId="{46D6B92C-A7D9-409B-B852-8CB25AD1CEF3}"/>
    <pc:docChg chg="undo custSel addSld delSld modSld modMainMaster">
      <pc:chgData name="Benjamin Schulz" userId="db172e02-33d3-400c-8b35-399f2937c63f" providerId="ADAL" clId="{46D6B92C-A7D9-409B-B852-8CB25AD1CEF3}" dt="2018-10-27T19:49:28.690" v="2512"/>
      <pc:docMkLst>
        <pc:docMk/>
      </pc:docMkLst>
      <pc:sldChg chg="addSp delSp modSp add setBg">
        <pc:chgData name="Benjamin Schulz" userId="db172e02-33d3-400c-8b35-399f2937c63f" providerId="ADAL" clId="{46D6B92C-A7D9-409B-B852-8CB25AD1CEF3}" dt="2018-10-27T01:45:53.890" v="883"/>
        <pc:sldMkLst>
          <pc:docMk/>
          <pc:sldMk cId="67812697" sldId="256"/>
        </pc:sldMkLst>
        <pc:spChg chg="del">
          <ac:chgData name="Benjamin Schulz" userId="db172e02-33d3-400c-8b35-399f2937c63f" providerId="ADAL" clId="{46D6B92C-A7D9-409B-B852-8CB25AD1CEF3}" dt="2018-10-27T01:16:32.558" v="1" actId="478"/>
          <ac:spMkLst>
            <pc:docMk/>
            <pc:sldMk cId="67812697" sldId="256"/>
            <ac:spMk id="2" creationId="{01D86918-9160-402A-8D78-6DCA2ABE8A9D}"/>
          </ac:spMkLst>
        </pc:spChg>
        <pc:spChg chg="del">
          <ac:chgData name="Benjamin Schulz" userId="db172e02-33d3-400c-8b35-399f2937c63f" providerId="ADAL" clId="{46D6B92C-A7D9-409B-B852-8CB25AD1CEF3}" dt="2018-10-27T01:16:35.340" v="2" actId="478"/>
          <ac:spMkLst>
            <pc:docMk/>
            <pc:sldMk cId="67812697" sldId="256"/>
            <ac:spMk id="3" creationId="{086F317F-7E2D-476D-A944-BF79EE335B51}"/>
          </ac:spMkLst>
        </pc:spChg>
        <pc:spChg chg="add mod">
          <ac:chgData name="Benjamin Schulz" userId="db172e02-33d3-400c-8b35-399f2937c63f" providerId="ADAL" clId="{46D6B92C-A7D9-409B-B852-8CB25AD1CEF3}" dt="2018-10-27T01:30:56.194" v="424" actId="1076"/>
          <ac:spMkLst>
            <pc:docMk/>
            <pc:sldMk cId="67812697" sldId="256"/>
            <ac:spMk id="6" creationId="{3DF35E95-DD20-4E35-A26D-519CD6E89B7C}"/>
          </ac:spMkLst>
        </pc:spChg>
        <pc:spChg chg="add mod">
          <ac:chgData name="Benjamin Schulz" userId="db172e02-33d3-400c-8b35-399f2937c63f" providerId="ADAL" clId="{46D6B92C-A7D9-409B-B852-8CB25AD1CEF3}" dt="2018-10-27T01:30:58.758" v="425" actId="1076"/>
          <ac:spMkLst>
            <pc:docMk/>
            <pc:sldMk cId="67812697" sldId="256"/>
            <ac:spMk id="7" creationId="{7096BA08-0A13-43AF-A227-66B12949A8F5}"/>
          </ac:spMkLst>
        </pc:spChg>
        <pc:spChg chg="add mod">
          <ac:chgData name="Benjamin Schulz" userId="db172e02-33d3-400c-8b35-399f2937c63f" providerId="ADAL" clId="{46D6B92C-A7D9-409B-B852-8CB25AD1CEF3}" dt="2018-10-27T01:31:01.003" v="426" actId="1076"/>
          <ac:spMkLst>
            <pc:docMk/>
            <pc:sldMk cId="67812697" sldId="256"/>
            <ac:spMk id="8" creationId="{C6D129DE-2613-4CF2-8BC5-32559EAC8BF3}"/>
          </ac:spMkLst>
        </pc:spChg>
        <pc:spChg chg="add mod">
          <ac:chgData name="Benjamin Schulz" userId="db172e02-33d3-400c-8b35-399f2937c63f" providerId="ADAL" clId="{46D6B92C-A7D9-409B-B852-8CB25AD1CEF3}" dt="2018-10-27T01:31:03.634" v="427" actId="1076"/>
          <ac:spMkLst>
            <pc:docMk/>
            <pc:sldMk cId="67812697" sldId="256"/>
            <ac:spMk id="9" creationId="{048CEE94-D60B-40E0-A05B-AF3F118E9FE1}"/>
          </ac:spMkLst>
        </pc:spChg>
        <pc:spChg chg="add mod">
          <ac:chgData name="Benjamin Schulz" userId="db172e02-33d3-400c-8b35-399f2937c63f" providerId="ADAL" clId="{46D6B92C-A7D9-409B-B852-8CB25AD1CEF3}" dt="2018-10-27T01:32:28.764" v="476" actId="207"/>
          <ac:spMkLst>
            <pc:docMk/>
            <pc:sldMk cId="67812697" sldId="256"/>
            <ac:spMk id="10" creationId="{96512C6C-A027-4F63-B6B3-06F38F9D8FF6}"/>
          </ac:spMkLst>
        </pc:spChg>
        <pc:picChg chg="add mod">
          <ac:chgData name="Benjamin Schulz" userId="db172e02-33d3-400c-8b35-399f2937c63f" providerId="ADAL" clId="{46D6B92C-A7D9-409B-B852-8CB25AD1CEF3}" dt="2018-10-27T01:25:43.799" v="384" actId="1076"/>
          <ac:picMkLst>
            <pc:docMk/>
            <pc:sldMk cId="67812697" sldId="256"/>
            <ac:picMk id="5" creationId="{0F86D84A-A561-4C9A-955A-9A23C816DF48}"/>
          </ac:picMkLst>
        </pc:picChg>
      </pc:sldChg>
      <pc:sldChg chg="addSp delSp modSp add">
        <pc:chgData name="Benjamin Schulz" userId="db172e02-33d3-400c-8b35-399f2937c63f" providerId="ADAL" clId="{46D6B92C-A7D9-409B-B852-8CB25AD1CEF3}" dt="2018-10-27T01:52:32.157" v="939" actId="1076"/>
        <pc:sldMkLst>
          <pc:docMk/>
          <pc:sldMk cId="994008971" sldId="257"/>
        </pc:sldMkLst>
        <pc:spChg chg="mod">
          <ac:chgData name="Benjamin Schulz" userId="db172e02-33d3-400c-8b35-399f2937c63f" providerId="ADAL" clId="{46D6B92C-A7D9-409B-B852-8CB25AD1CEF3}" dt="2018-10-27T01:43:48.043" v="880" actId="20577"/>
          <ac:spMkLst>
            <pc:docMk/>
            <pc:sldMk cId="994008971" sldId="257"/>
            <ac:spMk id="2" creationId="{1F63DA28-F2D8-4D43-AD15-F1882461607E}"/>
          </ac:spMkLst>
        </pc:spChg>
        <pc:spChg chg="del">
          <ac:chgData name="Benjamin Schulz" userId="db172e02-33d3-400c-8b35-399f2937c63f" providerId="ADAL" clId="{46D6B92C-A7D9-409B-B852-8CB25AD1CEF3}" dt="2018-10-27T01:25:00.919" v="359" actId="478"/>
          <ac:spMkLst>
            <pc:docMk/>
            <pc:sldMk cId="994008971" sldId="257"/>
            <ac:spMk id="3" creationId="{BFE5B41F-B53E-43F1-982D-C326523CF35B}"/>
          </ac:spMkLst>
        </pc:spChg>
        <pc:spChg chg="add mod">
          <ac:chgData name="Benjamin Schulz" userId="db172e02-33d3-400c-8b35-399f2937c63f" providerId="ADAL" clId="{46D6B92C-A7D9-409B-B852-8CB25AD1CEF3}" dt="2018-10-27T01:28:10.810" v="415" actId="1076"/>
          <ac:spMkLst>
            <pc:docMk/>
            <pc:sldMk cId="994008971" sldId="257"/>
            <ac:spMk id="5" creationId="{651F5224-7B6E-47D7-BF5A-B5099A9F0796}"/>
          </ac:spMkLst>
        </pc:spChg>
        <pc:spChg chg="add mod">
          <ac:chgData name="Benjamin Schulz" userId="db172e02-33d3-400c-8b35-399f2937c63f" providerId="ADAL" clId="{46D6B92C-A7D9-409B-B852-8CB25AD1CEF3}" dt="2018-10-27T01:52:32.157" v="939" actId="1076"/>
          <ac:spMkLst>
            <pc:docMk/>
            <pc:sldMk cId="994008971" sldId="257"/>
            <ac:spMk id="8" creationId="{76008D5C-BCC8-4094-BF6B-339463F70E1B}"/>
          </ac:spMkLst>
        </pc:spChg>
        <pc:spChg chg="add mod">
          <ac:chgData name="Benjamin Schulz" userId="db172e02-33d3-400c-8b35-399f2937c63f" providerId="ADAL" clId="{46D6B92C-A7D9-409B-B852-8CB25AD1CEF3}" dt="2018-10-27T01:35:06.916" v="513" actId="1076"/>
          <ac:spMkLst>
            <pc:docMk/>
            <pc:sldMk cId="994008971" sldId="257"/>
            <ac:spMk id="9" creationId="{524B82A9-5FCE-456E-84BF-65A03B95D3AB}"/>
          </ac:spMkLst>
        </pc:spChg>
        <pc:spChg chg="add mod">
          <ac:chgData name="Benjamin Schulz" userId="db172e02-33d3-400c-8b35-399f2937c63f" providerId="ADAL" clId="{46D6B92C-A7D9-409B-B852-8CB25AD1CEF3}" dt="2018-10-27T01:44:41.542" v="882" actId="207"/>
          <ac:spMkLst>
            <pc:docMk/>
            <pc:sldMk cId="994008971" sldId="257"/>
            <ac:spMk id="10" creationId="{FD38BBCD-DEDE-49AC-8890-4EFB2F60C29D}"/>
          </ac:spMkLst>
        </pc:spChg>
        <pc:spChg chg="add mod">
          <ac:chgData name="Benjamin Schulz" userId="db172e02-33d3-400c-8b35-399f2937c63f" providerId="ADAL" clId="{46D6B92C-A7D9-409B-B852-8CB25AD1CEF3}" dt="2018-10-27T01:43:26.247" v="877" actId="20577"/>
          <ac:spMkLst>
            <pc:docMk/>
            <pc:sldMk cId="994008971" sldId="257"/>
            <ac:spMk id="11" creationId="{CA7E5813-99C5-436E-B765-C37678C89713}"/>
          </ac:spMkLst>
        </pc:spChg>
        <pc:spChg chg="add mod">
          <ac:chgData name="Benjamin Schulz" userId="db172e02-33d3-400c-8b35-399f2937c63f" providerId="ADAL" clId="{46D6B92C-A7D9-409B-B852-8CB25AD1CEF3}" dt="2018-10-27T01:52:26.090" v="938" actId="14100"/>
          <ac:spMkLst>
            <pc:docMk/>
            <pc:sldMk cId="994008971" sldId="257"/>
            <ac:spMk id="12" creationId="{31603FAF-52D9-4878-935D-9177FA786CE1}"/>
          </ac:spMkLst>
        </pc:spChg>
        <pc:picChg chg="add mod">
          <ac:chgData name="Benjamin Schulz" userId="db172e02-33d3-400c-8b35-399f2937c63f" providerId="ADAL" clId="{46D6B92C-A7D9-409B-B852-8CB25AD1CEF3}" dt="2018-10-27T01:25:57.968" v="387" actId="1076"/>
          <ac:picMkLst>
            <pc:docMk/>
            <pc:sldMk cId="994008971" sldId="257"/>
            <ac:picMk id="4" creationId="{F597038C-CA53-40AE-93EA-392F8E920BBE}"/>
          </ac:picMkLst>
        </pc:picChg>
        <pc:cxnChg chg="add mod">
          <ac:chgData name="Benjamin Schulz" userId="db172e02-33d3-400c-8b35-399f2937c63f" providerId="ADAL" clId="{46D6B92C-A7D9-409B-B852-8CB25AD1CEF3}" dt="2018-10-27T01:28:54.650" v="420" actId="208"/>
          <ac:cxnSpMkLst>
            <pc:docMk/>
            <pc:sldMk cId="994008971" sldId="257"/>
            <ac:cxnSpMk id="7" creationId="{2AC2D642-24E9-45D5-B770-F9715425AD54}"/>
          </ac:cxnSpMkLst>
        </pc:cxnChg>
      </pc:sldChg>
      <pc:sldChg chg="addSp modSp">
        <pc:chgData name="Benjamin Schulz" userId="db172e02-33d3-400c-8b35-399f2937c63f" providerId="ADAL" clId="{46D6B92C-A7D9-409B-B852-8CB25AD1CEF3}" dt="2018-10-27T01:54:42.764" v="1027" actId="20577"/>
        <pc:sldMkLst>
          <pc:docMk/>
          <pc:sldMk cId="817623587" sldId="258"/>
        </pc:sldMkLst>
        <pc:spChg chg="mod">
          <ac:chgData name="Benjamin Schulz" userId="db172e02-33d3-400c-8b35-399f2937c63f" providerId="ADAL" clId="{46D6B92C-A7D9-409B-B852-8CB25AD1CEF3}" dt="2018-10-27T01:54:42.764" v="1027" actId="20577"/>
          <ac:spMkLst>
            <pc:docMk/>
            <pc:sldMk cId="817623587" sldId="258"/>
            <ac:spMk id="2" creationId="{1F63DA28-F2D8-4D43-AD15-F1882461607E}"/>
          </ac:spMkLst>
        </pc:spChg>
        <pc:spChg chg="mod">
          <ac:chgData name="Benjamin Schulz" userId="db172e02-33d3-400c-8b35-399f2937c63f" providerId="ADAL" clId="{46D6B92C-A7D9-409B-B852-8CB25AD1CEF3}" dt="2018-10-27T01:54:18.388" v="1007" actId="1076"/>
          <ac:spMkLst>
            <pc:docMk/>
            <pc:sldMk cId="817623587" sldId="258"/>
            <ac:spMk id="8" creationId="{76008D5C-BCC8-4094-BF6B-339463F70E1B}"/>
          </ac:spMkLst>
        </pc:spChg>
        <pc:spChg chg="mod">
          <ac:chgData name="Benjamin Schulz" userId="db172e02-33d3-400c-8b35-399f2937c63f" providerId="ADAL" clId="{46D6B92C-A7D9-409B-B852-8CB25AD1CEF3}" dt="2018-10-27T01:48:45.981" v="914" actId="1037"/>
          <ac:spMkLst>
            <pc:docMk/>
            <pc:sldMk cId="817623587" sldId="258"/>
            <ac:spMk id="9" creationId="{524B82A9-5FCE-456E-84BF-65A03B95D3AB}"/>
          </ac:spMkLst>
        </pc:spChg>
        <pc:spChg chg="add mod">
          <ac:chgData name="Benjamin Schulz" userId="db172e02-33d3-400c-8b35-399f2937c63f" providerId="ADAL" clId="{46D6B92C-A7D9-409B-B852-8CB25AD1CEF3}" dt="2018-10-27T01:53:53.071" v="985" actId="1076"/>
          <ac:spMkLst>
            <pc:docMk/>
            <pc:sldMk cId="817623587" sldId="258"/>
            <ac:spMk id="12" creationId="{0BCBDFCA-3673-4D4F-8ABF-52B24193F857}"/>
          </ac:spMkLst>
        </pc:spChg>
        <pc:spChg chg="add mod">
          <ac:chgData name="Benjamin Schulz" userId="db172e02-33d3-400c-8b35-399f2937c63f" providerId="ADAL" clId="{46D6B92C-A7D9-409B-B852-8CB25AD1CEF3}" dt="2018-10-27T01:54:13.913" v="1006" actId="1076"/>
          <ac:spMkLst>
            <pc:docMk/>
            <pc:sldMk cId="817623587" sldId="258"/>
            <ac:spMk id="13" creationId="{C9209201-E6FB-43CA-9761-8A327E32498C}"/>
          </ac:spMkLst>
        </pc:spChg>
      </pc:sldChg>
      <pc:sldChg chg="delSp modSp">
        <pc:chgData name="Benjamin Schulz" userId="db172e02-33d3-400c-8b35-399f2937c63f" providerId="ADAL" clId="{46D6B92C-A7D9-409B-B852-8CB25AD1CEF3}" dt="2018-10-27T02:07:15.299" v="1112" actId="207"/>
        <pc:sldMkLst>
          <pc:docMk/>
          <pc:sldMk cId="2751253201" sldId="259"/>
        </pc:sldMkLst>
        <pc:spChg chg="mod">
          <ac:chgData name="Benjamin Schulz" userId="db172e02-33d3-400c-8b35-399f2937c63f" providerId="ADAL" clId="{46D6B92C-A7D9-409B-B852-8CB25AD1CEF3}" dt="2018-10-27T02:06:23.772" v="1094" actId="122"/>
          <ac:spMkLst>
            <pc:docMk/>
            <pc:sldMk cId="2751253201" sldId="259"/>
            <ac:spMk id="2" creationId="{1F63DA28-F2D8-4D43-AD15-F1882461607E}"/>
          </ac:spMkLst>
        </pc:spChg>
        <pc:spChg chg="mod">
          <ac:chgData name="Benjamin Schulz" userId="db172e02-33d3-400c-8b35-399f2937c63f" providerId="ADAL" clId="{46D6B92C-A7D9-409B-B852-8CB25AD1CEF3}" dt="2018-10-27T02:07:15.299" v="1112" actId="207"/>
          <ac:spMkLst>
            <pc:docMk/>
            <pc:sldMk cId="2751253201" sldId="259"/>
            <ac:spMk id="10" creationId="{FD38BBCD-DEDE-49AC-8890-4EFB2F60C29D}"/>
          </ac:spMkLst>
        </pc:spChg>
        <pc:spChg chg="del">
          <ac:chgData name="Benjamin Schulz" userId="db172e02-33d3-400c-8b35-399f2937c63f" providerId="ADAL" clId="{46D6B92C-A7D9-409B-B852-8CB25AD1CEF3}" dt="2018-10-27T02:06:28.926" v="1095" actId="478"/>
          <ac:spMkLst>
            <pc:docMk/>
            <pc:sldMk cId="2751253201" sldId="259"/>
            <ac:spMk id="11" creationId="{CA7E5813-99C5-436E-B765-C37678C89713}"/>
          </ac:spMkLst>
        </pc:spChg>
      </pc:sldChg>
      <pc:sldChg chg="modSp">
        <pc:chgData name="Benjamin Schulz" userId="db172e02-33d3-400c-8b35-399f2937c63f" providerId="ADAL" clId="{46D6B92C-A7D9-409B-B852-8CB25AD1CEF3}" dt="2018-10-27T02:08:25.573" v="1144" actId="20577"/>
        <pc:sldMkLst>
          <pc:docMk/>
          <pc:sldMk cId="1447409897" sldId="260"/>
        </pc:sldMkLst>
        <pc:spChg chg="mod">
          <ac:chgData name="Benjamin Schulz" userId="db172e02-33d3-400c-8b35-399f2937c63f" providerId="ADAL" clId="{46D6B92C-A7D9-409B-B852-8CB25AD1CEF3}" dt="2018-10-27T02:08:01.766" v="1133" actId="20577"/>
          <ac:spMkLst>
            <pc:docMk/>
            <pc:sldMk cId="1447409897" sldId="260"/>
            <ac:spMk id="2" creationId="{1F63DA28-F2D8-4D43-AD15-F1882461607E}"/>
          </ac:spMkLst>
        </pc:spChg>
        <pc:spChg chg="mod">
          <ac:chgData name="Benjamin Schulz" userId="db172e02-33d3-400c-8b35-399f2937c63f" providerId="ADAL" clId="{46D6B92C-A7D9-409B-B852-8CB25AD1CEF3}" dt="2018-10-27T02:08:25.573" v="1144" actId="20577"/>
          <ac:spMkLst>
            <pc:docMk/>
            <pc:sldMk cId="1447409897" sldId="260"/>
            <ac:spMk id="10" creationId="{FD38BBCD-DEDE-49AC-8890-4EFB2F60C29D}"/>
          </ac:spMkLst>
        </pc:spChg>
      </pc:sldChg>
      <pc:sldChg chg="add del">
        <pc:chgData name="Benjamin Schulz" userId="db172e02-33d3-400c-8b35-399f2937c63f" providerId="ADAL" clId="{46D6B92C-A7D9-409B-B852-8CB25AD1CEF3}" dt="2018-10-27T02:07:44.553" v="1114"/>
        <pc:sldMkLst>
          <pc:docMk/>
          <pc:sldMk cId="1619496005" sldId="260"/>
        </pc:sldMkLst>
      </pc:sldChg>
      <pc:sldChg chg="addSp modSp">
        <pc:chgData name="Benjamin Schulz" userId="db172e02-33d3-400c-8b35-399f2937c63f" providerId="ADAL" clId="{46D6B92C-A7D9-409B-B852-8CB25AD1CEF3}" dt="2018-10-27T18:43:31.016" v="1176" actId="1076"/>
        <pc:sldMkLst>
          <pc:docMk/>
          <pc:sldMk cId="1014317539" sldId="261"/>
        </pc:sldMkLst>
        <pc:spChg chg="mod">
          <ac:chgData name="Benjamin Schulz" userId="db172e02-33d3-400c-8b35-399f2937c63f" providerId="ADAL" clId="{46D6B92C-A7D9-409B-B852-8CB25AD1CEF3}" dt="2018-10-27T18:29:22.323" v="1162" actId="20577"/>
          <ac:spMkLst>
            <pc:docMk/>
            <pc:sldMk cId="1014317539" sldId="261"/>
            <ac:spMk id="7" creationId="{7096BA08-0A13-43AF-A227-66B12949A8F5}"/>
          </ac:spMkLst>
        </pc:spChg>
        <pc:spChg chg="mod">
          <ac:chgData name="Benjamin Schulz" userId="db172e02-33d3-400c-8b35-399f2937c63f" providerId="ADAL" clId="{46D6B92C-A7D9-409B-B852-8CB25AD1CEF3}" dt="2018-10-27T18:29:28.706" v="1173" actId="20577"/>
          <ac:spMkLst>
            <pc:docMk/>
            <pc:sldMk cId="1014317539" sldId="261"/>
            <ac:spMk id="8" creationId="{C6D129DE-2613-4CF2-8BC5-32559EAC8BF3}"/>
          </ac:spMkLst>
        </pc:spChg>
        <pc:picChg chg="add mod">
          <ac:chgData name="Benjamin Schulz" userId="db172e02-33d3-400c-8b35-399f2937c63f" providerId="ADAL" clId="{46D6B92C-A7D9-409B-B852-8CB25AD1CEF3}" dt="2018-10-27T18:43:31.016" v="1176" actId="1076"/>
          <ac:picMkLst>
            <pc:docMk/>
            <pc:sldMk cId="1014317539" sldId="261"/>
            <ac:picMk id="3" creationId="{F29D39E5-DD07-40D4-83F0-4664AFED786F}"/>
          </ac:picMkLst>
        </pc:picChg>
      </pc:sldChg>
      <pc:sldChg chg="addSp modSp add del">
        <pc:chgData name="Benjamin Schulz" userId="db172e02-33d3-400c-8b35-399f2937c63f" providerId="ADAL" clId="{46D6B92C-A7D9-409B-B852-8CB25AD1CEF3}" dt="2018-10-27T18:45:18.058" v="1181" actId="1076"/>
        <pc:sldMkLst>
          <pc:docMk/>
          <pc:sldMk cId="3559835482" sldId="262"/>
        </pc:sldMkLst>
        <pc:picChg chg="add mod">
          <ac:chgData name="Benjamin Schulz" userId="db172e02-33d3-400c-8b35-399f2937c63f" providerId="ADAL" clId="{46D6B92C-A7D9-409B-B852-8CB25AD1CEF3}" dt="2018-10-27T18:45:18.058" v="1181" actId="1076"/>
          <ac:picMkLst>
            <pc:docMk/>
            <pc:sldMk cId="3559835482" sldId="262"/>
            <ac:picMk id="13" creationId="{6DD85747-0C08-4123-AF67-A7AAC8E47310}"/>
          </ac:picMkLst>
        </pc:picChg>
      </pc:sldChg>
      <pc:sldChg chg="addSp modSp">
        <pc:chgData name="Benjamin Schulz" userId="db172e02-33d3-400c-8b35-399f2937c63f" providerId="ADAL" clId="{46D6B92C-A7D9-409B-B852-8CB25AD1CEF3}" dt="2018-10-27T18:51:53.821" v="1348" actId="166"/>
        <pc:sldMkLst>
          <pc:docMk/>
          <pc:sldMk cId="976444166" sldId="263"/>
        </pc:sldMkLst>
        <pc:spChg chg="mod">
          <ac:chgData name="Benjamin Schulz" userId="db172e02-33d3-400c-8b35-399f2937c63f" providerId="ADAL" clId="{46D6B92C-A7D9-409B-B852-8CB25AD1CEF3}" dt="2018-10-27T18:47:38.447" v="1197" actId="14100"/>
          <ac:spMkLst>
            <pc:docMk/>
            <pc:sldMk cId="976444166" sldId="263"/>
            <ac:spMk id="2" creationId="{1F63DA28-F2D8-4D43-AD15-F1882461607E}"/>
          </ac:spMkLst>
        </pc:spChg>
        <pc:spChg chg="mod">
          <ac:chgData name="Benjamin Schulz" userId="db172e02-33d3-400c-8b35-399f2937c63f" providerId="ADAL" clId="{46D6B92C-A7D9-409B-B852-8CB25AD1CEF3}" dt="2018-10-27T18:47:49.011" v="1198" actId="1076"/>
          <ac:spMkLst>
            <pc:docMk/>
            <pc:sldMk cId="976444166" sldId="263"/>
            <ac:spMk id="10" creationId="{FD38BBCD-DEDE-49AC-8890-4EFB2F60C29D}"/>
          </ac:spMkLst>
        </pc:spChg>
        <pc:spChg chg="mod">
          <ac:chgData name="Benjamin Schulz" userId="db172e02-33d3-400c-8b35-399f2937c63f" providerId="ADAL" clId="{46D6B92C-A7D9-409B-B852-8CB25AD1CEF3}" dt="2018-10-27T18:47:53.705" v="1199" actId="1076"/>
          <ac:spMkLst>
            <pc:docMk/>
            <pc:sldMk cId="976444166" sldId="263"/>
            <ac:spMk id="11" creationId="{CA7E5813-99C5-436E-B765-C37678C89713}"/>
          </ac:spMkLst>
        </pc:spChg>
        <pc:spChg chg="add mod">
          <ac:chgData name="Benjamin Schulz" userId="db172e02-33d3-400c-8b35-399f2937c63f" providerId="ADAL" clId="{46D6B92C-A7D9-409B-B852-8CB25AD1CEF3}" dt="2018-10-27T18:48:45.295" v="1232" actId="207"/>
          <ac:spMkLst>
            <pc:docMk/>
            <pc:sldMk cId="976444166" sldId="263"/>
            <ac:spMk id="14" creationId="{8EC948B4-D69D-41A3-9CD9-7A52F6BA60E7}"/>
          </ac:spMkLst>
        </pc:spChg>
        <pc:spChg chg="add mod">
          <ac:chgData name="Benjamin Schulz" userId="db172e02-33d3-400c-8b35-399f2937c63f" providerId="ADAL" clId="{46D6B92C-A7D9-409B-B852-8CB25AD1CEF3}" dt="2018-10-27T18:50:39.123" v="1274" actId="1076"/>
          <ac:spMkLst>
            <pc:docMk/>
            <pc:sldMk cId="976444166" sldId="263"/>
            <ac:spMk id="15" creationId="{F380A5FD-3385-408F-8AC0-665145EBD8CE}"/>
          </ac:spMkLst>
        </pc:spChg>
        <pc:spChg chg="add mod">
          <ac:chgData name="Benjamin Schulz" userId="db172e02-33d3-400c-8b35-399f2937c63f" providerId="ADAL" clId="{46D6B92C-A7D9-409B-B852-8CB25AD1CEF3}" dt="2018-10-27T18:49:57.915" v="1269" actId="1076"/>
          <ac:spMkLst>
            <pc:docMk/>
            <pc:sldMk cId="976444166" sldId="263"/>
            <ac:spMk id="16" creationId="{BE97C999-F62A-4E7B-813B-BCBF6C2E4FA0}"/>
          </ac:spMkLst>
        </pc:spChg>
        <pc:spChg chg="add mod">
          <ac:chgData name="Benjamin Schulz" userId="db172e02-33d3-400c-8b35-399f2937c63f" providerId="ADAL" clId="{46D6B92C-A7D9-409B-B852-8CB25AD1CEF3}" dt="2018-10-27T18:50:11.813" v="1271" actId="1076"/>
          <ac:spMkLst>
            <pc:docMk/>
            <pc:sldMk cId="976444166" sldId="263"/>
            <ac:spMk id="17" creationId="{A7A673BB-99A9-4BA5-8988-A9EB397EE400}"/>
          </ac:spMkLst>
        </pc:spChg>
        <pc:spChg chg="add mod">
          <ac:chgData name="Benjamin Schulz" userId="db172e02-33d3-400c-8b35-399f2937c63f" providerId="ADAL" clId="{46D6B92C-A7D9-409B-B852-8CB25AD1CEF3}" dt="2018-10-27T18:50:21.443" v="1273" actId="1076"/>
          <ac:spMkLst>
            <pc:docMk/>
            <pc:sldMk cId="976444166" sldId="263"/>
            <ac:spMk id="18" creationId="{4B90E362-890C-4094-AF6D-B801A1C7BE24}"/>
          </ac:spMkLst>
        </pc:spChg>
        <pc:spChg chg="add mod">
          <ac:chgData name="Benjamin Schulz" userId="db172e02-33d3-400c-8b35-399f2937c63f" providerId="ADAL" clId="{46D6B92C-A7D9-409B-B852-8CB25AD1CEF3}" dt="2018-10-27T18:51:40.287" v="1346" actId="1076"/>
          <ac:spMkLst>
            <pc:docMk/>
            <pc:sldMk cId="976444166" sldId="263"/>
            <ac:spMk id="19" creationId="{6910BE24-A9CB-49E1-86F4-27D0EF6451AE}"/>
          </ac:spMkLst>
        </pc:spChg>
        <pc:picChg chg="mod ord">
          <ac:chgData name="Benjamin Schulz" userId="db172e02-33d3-400c-8b35-399f2937c63f" providerId="ADAL" clId="{46D6B92C-A7D9-409B-B852-8CB25AD1CEF3}" dt="2018-10-27T18:51:53.821" v="1348" actId="166"/>
          <ac:picMkLst>
            <pc:docMk/>
            <pc:sldMk cId="976444166" sldId="263"/>
            <ac:picMk id="13" creationId="{6DD85747-0C08-4123-AF67-A7AAC8E47310}"/>
          </ac:picMkLst>
        </pc:picChg>
      </pc:sldChg>
      <pc:sldChg chg="addSp delSp modSp">
        <pc:chgData name="Benjamin Schulz" userId="db172e02-33d3-400c-8b35-399f2937c63f" providerId="ADAL" clId="{46D6B92C-A7D9-409B-B852-8CB25AD1CEF3}" dt="2018-10-27T19:12:55.543" v="1737" actId="14100"/>
        <pc:sldMkLst>
          <pc:docMk/>
          <pc:sldMk cId="3757648320" sldId="264"/>
        </pc:sldMkLst>
        <pc:spChg chg="mod">
          <ac:chgData name="Benjamin Schulz" userId="db172e02-33d3-400c-8b35-399f2937c63f" providerId="ADAL" clId="{46D6B92C-A7D9-409B-B852-8CB25AD1CEF3}" dt="2018-10-27T19:11:55.677" v="1714" actId="1076"/>
          <ac:spMkLst>
            <pc:docMk/>
            <pc:sldMk cId="3757648320" sldId="264"/>
            <ac:spMk id="2" creationId="{1F63DA28-F2D8-4D43-AD15-F1882461607E}"/>
          </ac:spMkLst>
        </pc:spChg>
        <pc:spChg chg="add mod">
          <ac:chgData name="Benjamin Schulz" userId="db172e02-33d3-400c-8b35-399f2937c63f" providerId="ADAL" clId="{46D6B92C-A7D9-409B-B852-8CB25AD1CEF3}" dt="2018-10-27T19:00:13.330" v="1520" actId="164"/>
          <ac:spMkLst>
            <pc:docMk/>
            <pc:sldMk cId="3757648320" sldId="264"/>
            <ac:spMk id="3" creationId="{0384BF0E-8C54-4348-BE31-F35C57BD9480}"/>
          </ac:spMkLst>
        </pc:spChg>
        <pc:spChg chg="add mod ord">
          <ac:chgData name="Benjamin Schulz" userId="db172e02-33d3-400c-8b35-399f2937c63f" providerId="ADAL" clId="{46D6B92C-A7D9-409B-B852-8CB25AD1CEF3}" dt="2018-10-27T19:00:13.330" v="1520" actId="164"/>
          <ac:spMkLst>
            <pc:docMk/>
            <pc:sldMk cId="3757648320" sldId="264"/>
            <ac:spMk id="6" creationId="{46CF5A11-C0ED-40D1-9C29-132F1CEA961E}"/>
          </ac:spMkLst>
        </pc:spChg>
        <pc:spChg chg="del">
          <ac:chgData name="Benjamin Schulz" userId="db172e02-33d3-400c-8b35-399f2937c63f" providerId="ADAL" clId="{46D6B92C-A7D9-409B-B852-8CB25AD1CEF3}" dt="2018-10-27T18:54:29.930" v="1411" actId="478"/>
          <ac:spMkLst>
            <pc:docMk/>
            <pc:sldMk cId="3757648320" sldId="264"/>
            <ac:spMk id="10" creationId="{FD38BBCD-DEDE-49AC-8890-4EFB2F60C29D}"/>
          </ac:spMkLst>
        </pc:spChg>
        <pc:spChg chg="del">
          <ac:chgData name="Benjamin Schulz" userId="db172e02-33d3-400c-8b35-399f2937c63f" providerId="ADAL" clId="{46D6B92C-A7D9-409B-B852-8CB25AD1CEF3}" dt="2018-10-27T18:53:59.081" v="1349" actId="478"/>
          <ac:spMkLst>
            <pc:docMk/>
            <pc:sldMk cId="3757648320" sldId="264"/>
            <ac:spMk id="11" creationId="{CA7E5813-99C5-436E-B765-C37678C89713}"/>
          </ac:spMkLst>
        </pc:spChg>
        <pc:spChg chg="del">
          <ac:chgData name="Benjamin Schulz" userId="db172e02-33d3-400c-8b35-399f2937c63f" providerId="ADAL" clId="{46D6B92C-A7D9-409B-B852-8CB25AD1CEF3}" dt="2018-10-27T18:53:59.081" v="1349" actId="478"/>
          <ac:spMkLst>
            <pc:docMk/>
            <pc:sldMk cId="3757648320" sldId="264"/>
            <ac:spMk id="14" creationId="{8EC948B4-D69D-41A3-9CD9-7A52F6BA60E7}"/>
          </ac:spMkLst>
        </pc:spChg>
        <pc:spChg chg="mod topLvl">
          <ac:chgData name="Benjamin Schulz" userId="db172e02-33d3-400c-8b35-399f2937c63f" providerId="ADAL" clId="{46D6B92C-A7D9-409B-B852-8CB25AD1CEF3}" dt="2018-10-27T19:12:15.476" v="1717" actId="1076"/>
          <ac:spMkLst>
            <pc:docMk/>
            <pc:sldMk cId="3757648320" sldId="264"/>
            <ac:spMk id="15" creationId="{F380A5FD-3385-408F-8AC0-665145EBD8CE}"/>
          </ac:spMkLst>
        </pc:spChg>
        <pc:spChg chg="mod">
          <ac:chgData name="Benjamin Schulz" userId="db172e02-33d3-400c-8b35-399f2937c63f" providerId="ADAL" clId="{46D6B92C-A7D9-409B-B852-8CB25AD1CEF3}" dt="2018-10-27T19:07:00.652" v="1625" actId="164"/>
          <ac:spMkLst>
            <pc:docMk/>
            <pc:sldMk cId="3757648320" sldId="264"/>
            <ac:spMk id="16" creationId="{BE97C999-F62A-4E7B-813B-BCBF6C2E4FA0}"/>
          </ac:spMkLst>
        </pc:spChg>
        <pc:spChg chg="del">
          <ac:chgData name="Benjamin Schulz" userId="db172e02-33d3-400c-8b35-399f2937c63f" providerId="ADAL" clId="{46D6B92C-A7D9-409B-B852-8CB25AD1CEF3}" dt="2018-10-27T18:53:59.081" v="1349" actId="478"/>
          <ac:spMkLst>
            <pc:docMk/>
            <pc:sldMk cId="3757648320" sldId="264"/>
            <ac:spMk id="17" creationId="{A7A673BB-99A9-4BA5-8988-A9EB397EE400}"/>
          </ac:spMkLst>
        </pc:spChg>
        <pc:spChg chg="del">
          <ac:chgData name="Benjamin Schulz" userId="db172e02-33d3-400c-8b35-399f2937c63f" providerId="ADAL" clId="{46D6B92C-A7D9-409B-B852-8CB25AD1CEF3}" dt="2018-10-27T18:53:59.081" v="1349" actId="478"/>
          <ac:spMkLst>
            <pc:docMk/>
            <pc:sldMk cId="3757648320" sldId="264"/>
            <ac:spMk id="18" creationId="{4B90E362-890C-4094-AF6D-B801A1C7BE24}"/>
          </ac:spMkLst>
        </pc:spChg>
        <pc:spChg chg="del">
          <ac:chgData name="Benjamin Schulz" userId="db172e02-33d3-400c-8b35-399f2937c63f" providerId="ADAL" clId="{46D6B92C-A7D9-409B-B852-8CB25AD1CEF3}" dt="2018-10-27T18:54:34.184" v="1412" actId="478"/>
          <ac:spMkLst>
            <pc:docMk/>
            <pc:sldMk cId="3757648320" sldId="264"/>
            <ac:spMk id="19" creationId="{6910BE24-A9CB-49E1-86F4-27D0EF6451AE}"/>
          </ac:spMkLst>
        </pc:spChg>
        <pc:spChg chg="add mod">
          <ac:chgData name="Benjamin Schulz" userId="db172e02-33d3-400c-8b35-399f2937c63f" providerId="ADAL" clId="{46D6B92C-A7D9-409B-B852-8CB25AD1CEF3}" dt="2018-10-27T19:00:13.330" v="1520" actId="164"/>
          <ac:spMkLst>
            <pc:docMk/>
            <pc:sldMk cId="3757648320" sldId="264"/>
            <ac:spMk id="20" creationId="{3AD0FFDE-520D-4631-98B0-230786555070}"/>
          </ac:spMkLst>
        </pc:spChg>
        <pc:spChg chg="add mod">
          <ac:chgData name="Benjamin Schulz" userId="db172e02-33d3-400c-8b35-399f2937c63f" providerId="ADAL" clId="{46D6B92C-A7D9-409B-B852-8CB25AD1CEF3}" dt="2018-10-27T19:00:13.330" v="1520" actId="164"/>
          <ac:spMkLst>
            <pc:docMk/>
            <pc:sldMk cId="3757648320" sldId="264"/>
            <ac:spMk id="21" creationId="{83DAEF30-20EE-48D7-BE24-CF508121B902}"/>
          </ac:spMkLst>
        </pc:spChg>
        <pc:spChg chg="add mod">
          <ac:chgData name="Benjamin Schulz" userId="db172e02-33d3-400c-8b35-399f2937c63f" providerId="ADAL" clId="{46D6B92C-A7D9-409B-B852-8CB25AD1CEF3}" dt="2018-10-27T19:00:13.330" v="1520" actId="164"/>
          <ac:spMkLst>
            <pc:docMk/>
            <pc:sldMk cId="3757648320" sldId="264"/>
            <ac:spMk id="22" creationId="{9A31D485-71A9-4068-BD85-EE72A848716F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24" creationId="{EDA1AF19-B8EF-4E3E-AEF2-ADDF66BC2138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25" creationId="{0657B4F7-A438-47F3-AE13-BBF50A502D55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26" creationId="{F7DF8E68-C0EE-4D50-B506-B25BBCA3F3A6}"/>
          </ac:spMkLst>
        </pc:spChg>
        <pc:spChg chg="add mod topLvl">
          <ac:chgData name="Benjamin Schulz" userId="db172e02-33d3-400c-8b35-399f2937c63f" providerId="ADAL" clId="{46D6B92C-A7D9-409B-B852-8CB25AD1CEF3}" dt="2018-10-27T19:12:55.543" v="1737" actId="14100"/>
          <ac:spMkLst>
            <pc:docMk/>
            <pc:sldMk cId="3757648320" sldId="264"/>
            <ac:spMk id="27" creationId="{EE9723FE-724F-4C81-8575-EC02E15D55E1}"/>
          </ac:spMkLst>
        </pc:spChg>
        <pc:spChg chg="add mod">
          <ac:chgData name="Benjamin Schulz" userId="db172e02-33d3-400c-8b35-399f2937c63f" providerId="ADAL" clId="{46D6B92C-A7D9-409B-B852-8CB25AD1CEF3}" dt="2018-10-27T19:07:00.652" v="1625" actId="164"/>
          <ac:spMkLst>
            <pc:docMk/>
            <pc:sldMk cId="3757648320" sldId="264"/>
            <ac:spMk id="28" creationId="{4E93159F-57EC-484B-8EEA-667EAB438160}"/>
          </ac:spMkLst>
        </pc:spChg>
        <pc:spChg chg="add mod">
          <ac:chgData name="Benjamin Schulz" userId="db172e02-33d3-400c-8b35-399f2937c63f" providerId="ADAL" clId="{46D6B92C-A7D9-409B-B852-8CB25AD1CEF3}" dt="2018-10-27T19:07:00.652" v="1625" actId="164"/>
          <ac:spMkLst>
            <pc:docMk/>
            <pc:sldMk cId="3757648320" sldId="264"/>
            <ac:spMk id="29" creationId="{C0C8581B-A8E7-43A0-9AE7-A0A226AEEE3E}"/>
          </ac:spMkLst>
        </pc:spChg>
        <pc:spChg chg="add del mod">
          <ac:chgData name="Benjamin Schulz" userId="db172e02-33d3-400c-8b35-399f2937c63f" providerId="ADAL" clId="{46D6B92C-A7D9-409B-B852-8CB25AD1CEF3}" dt="2018-10-27T19:11:48.058" v="1713" actId="478"/>
          <ac:spMkLst>
            <pc:docMk/>
            <pc:sldMk cId="3757648320" sldId="264"/>
            <ac:spMk id="30" creationId="{0FA85904-42B8-4A52-9EE3-FA894E4CF5D1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31" creationId="{2E71B9D7-E983-45DD-B990-8241AAB80197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32" creationId="{3B8DC83A-107A-4DC6-9C2B-7A4E9DC684BE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34" creationId="{20237811-7821-4B9C-89A5-858F7DE3A8A4}"/>
          </ac:spMkLst>
        </pc:spChg>
        <pc:spChg chg="add mod topLvl">
          <ac:chgData name="Benjamin Schulz" userId="db172e02-33d3-400c-8b35-399f2937c63f" providerId="ADAL" clId="{46D6B92C-A7D9-409B-B852-8CB25AD1CEF3}" dt="2018-10-27T19:11:44.762" v="1711" actId="1076"/>
          <ac:spMkLst>
            <pc:docMk/>
            <pc:sldMk cId="3757648320" sldId="264"/>
            <ac:spMk id="35" creationId="{BB57D65A-D664-4EA3-9574-5F68ABECC91F}"/>
          </ac:spMkLst>
        </pc:spChg>
        <pc:spChg chg="add mod">
          <ac:chgData name="Benjamin Schulz" userId="db172e02-33d3-400c-8b35-399f2937c63f" providerId="ADAL" clId="{46D6B92C-A7D9-409B-B852-8CB25AD1CEF3}" dt="2018-10-27T19:12:20.634" v="1725" actId="20577"/>
          <ac:spMkLst>
            <pc:docMk/>
            <pc:sldMk cId="3757648320" sldId="264"/>
            <ac:spMk id="37" creationId="{7D6EBBA6-942F-45DC-BFC1-A5679F799EB8}"/>
          </ac:spMkLst>
        </pc:spChg>
        <pc:spChg chg="add mod">
          <ac:chgData name="Benjamin Schulz" userId="db172e02-33d3-400c-8b35-399f2937c63f" providerId="ADAL" clId="{46D6B92C-A7D9-409B-B852-8CB25AD1CEF3}" dt="2018-10-27T19:12:37.135" v="1735" actId="20577"/>
          <ac:spMkLst>
            <pc:docMk/>
            <pc:sldMk cId="3757648320" sldId="264"/>
            <ac:spMk id="38" creationId="{E291ADF8-7023-4FEA-8207-4554EFBFD1C2}"/>
          </ac:spMkLst>
        </pc:spChg>
        <pc:grpChg chg="add mod">
          <ac:chgData name="Benjamin Schulz" userId="db172e02-33d3-400c-8b35-399f2937c63f" providerId="ADAL" clId="{46D6B92C-A7D9-409B-B852-8CB25AD1CEF3}" dt="2018-10-27T19:00:21.523" v="1521" actId="1076"/>
          <ac:grpSpMkLst>
            <pc:docMk/>
            <pc:sldMk cId="3757648320" sldId="264"/>
            <ac:grpSpMk id="23" creationId="{57B51D10-F8D7-439F-B264-BF2963B1DB4B}"/>
          </ac:grpSpMkLst>
        </pc:grpChg>
        <pc:grpChg chg="add mod topLvl">
          <ac:chgData name="Benjamin Schulz" userId="db172e02-33d3-400c-8b35-399f2937c63f" providerId="ADAL" clId="{46D6B92C-A7D9-409B-B852-8CB25AD1CEF3}" dt="2018-10-27T19:12:51.321" v="1736" actId="1076"/>
          <ac:grpSpMkLst>
            <pc:docMk/>
            <pc:sldMk cId="3757648320" sldId="264"/>
            <ac:grpSpMk id="33" creationId="{5E44FA0B-B901-4744-8DEF-8D7BB906D023}"/>
          </ac:grpSpMkLst>
        </pc:grpChg>
        <pc:grpChg chg="add del mod">
          <ac:chgData name="Benjamin Schulz" userId="db172e02-33d3-400c-8b35-399f2937c63f" providerId="ADAL" clId="{46D6B92C-A7D9-409B-B852-8CB25AD1CEF3}" dt="2018-10-27T19:10:07.943" v="1698" actId="165"/>
          <ac:grpSpMkLst>
            <pc:docMk/>
            <pc:sldMk cId="3757648320" sldId="264"/>
            <ac:grpSpMk id="36" creationId="{6640DB90-FD47-4A10-9C47-E2538D33D0F0}"/>
          </ac:grpSpMkLst>
        </pc:grpChg>
        <pc:picChg chg="mod ord">
          <ac:chgData name="Benjamin Schulz" userId="db172e02-33d3-400c-8b35-399f2937c63f" providerId="ADAL" clId="{46D6B92C-A7D9-409B-B852-8CB25AD1CEF3}" dt="2018-10-27T19:09:33.822" v="1697" actId="166"/>
          <ac:picMkLst>
            <pc:docMk/>
            <pc:sldMk cId="3757648320" sldId="264"/>
            <ac:picMk id="13" creationId="{6DD85747-0C08-4123-AF67-A7AAC8E47310}"/>
          </ac:picMkLst>
        </pc:picChg>
      </pc:sldChg>
      <pc:sldChg chg="delSp modSp">
        <pc:chgData name="Benjamin Schulz" userId="db172e02-33d3-400c-8b35-399f2937c63f" providerId="ADAL" clId="{46D6B92C-A7D9-409B-B852-8CB25AD1CEF3}" dt="2018-10-27T19:21:27.745" v="1761" actId="207"/>
        <pc:sldMkLst>
          <pc:docMk/>
          <pc:sldMk cId="1413543572" sldId="265"/>
        </pc:sldMkLst>
        <pc:spChg chg="mod">
          <ac:chgData name="Benjamin Schulz" userId="db172e02-33d3-400c-8b35-399f2937c63f" providerId="ADAL" clId="{46D6B92C-A7D9-409B-B852-8CB25AD1CEF3}" dt="2018-10-27T19:21:02.025" v="1759" actId="20577"/>
          <ac:spMkLst>
            <pc:docMk/>
            <pc:sldMk cId="1413543572" sldId="265"/>
            <ac:spMk id="2" creationId="{1F63DA28-F2D8-4D43-AD15-F1882461607E}"/>
          </ac:spMkLst>
        </pc:spChg>
        <pc:spChg chg="mod topLvl">
          <ac:chgData name="Benjamin Schulz" userId="db172e02-33d3-400c-8b35-399f2937c63f" providerId="ADAL" clId="{46D6B92C-A7D9-409B-B852-8CB25AD1CEF3}" dt="2018-10-27T19:21:12.805" v="1760" actId="165"/>
          <ac:spMkLst>
            <pc:docMk/>
            <pc:sldMk cId="1413543572" sldId="265"/>
            <ac:spMk id="3" creationId="{0384BF0E-8C54-4348-BE31-F35C57BD9480}"/>
          </ac:spMkLst>
        </pc:spChg>
        <pc:spChg chg="mod topLvl">
          <ac:chgData name="Benjamin Schulz" userId="db172e02-33d3-400c-8b35-399f2937c63f" providerId="ADAL" clId="{46D6B92C-A7D9-409B-B852-8CB25AD1CEF3}" dt="2018-10-27T19:21:12.805" v="1760" actId="165"/>
          <ac:spMkLst>
            <pc:docMk/>
            <pc:sldMk cId="1413543572" sldId="265"/>
            <ac:spMk id="6" creationId="{46CF5A11-C0ED-40D1-9C29-132F1CEA961E}"/>
          </ac:spMkLst>
        </pc:spChg>
        <pc:spChg chg="mod topLvl">
          <ac:chgData name="Benjamin Schulz" userId="db172e02-33d3-400c-8b35-399f2937c63f" providerId="ADAL" clId="{46D6B92C-A7D9-409B-B852-8CB25AD1CEF3}" dt="2018-10-27T19:21:27.745" v="1761" actId="207"/>
          <ac:spMkLst>
            <pc:docMk/>
            <pc:sldMk cId="1413543572" sldId="265"/>
            <ac:spMk id="20" creationId="{3AD0FFDE-520D-4631-98B0-230786555070}"/>
          </ac:spMkLst>
        </pc:spChg>
        <pc:spChg chg="mod topLvl">
          <ac:chgData name="Benjamin Schulz" userId="db172e02-33d3-400c-8b35-399f2937c63f" providerId="ADAL" clId="{46D6B92C-A7D9-409B-B852-8CB25AD1CEF3}" dt="2018-10-27T19:21:12.805" v="1760" actId="165"/>
          <ac:spMkLst>
            <pc:docMk/>
            <pc:sldMk cId="1413543572" sldId="265"/>
            <ac:spMk id="21" creationId="{83DAEF30-20EE-48D7-BE24-CF508121B902}"/>
          </ac:spMkLst>
        </pc:spChg>
        <pc:spChg chg="mod topLvl">
          <ac:chgData name="Benjamin Schulz" userId="db172e02-33d3-400c-8b35-399f2937c63f" providerId="ADAL" clId="{46D6B92C-A7D9-409B-B852-8CB25AD1CEF3}" dt="2018-10-27T19:21:12.805" v="1760" actId="165"/>
          <ac:spMkLst>
            <pc:docMk/>
            <pc:sldMk cId="1413543572" sldId="265"/>
            <ac:spMk id="22" creationId="{9A31D485-71A9-4068-BD85-EE72A848716F}"/>
          </ac:spMkLst>
        </pc:spChg>
        <pc:grpChg chg="del">
          <ac:chgData name="Benjamin Schulz" userId="db172e02-33d3-400c-8b35-399f2937c63f" providerId="ADAL" clId="{46D6B92C-A7D9-409B-B852-8CB25AD1CEF3}" dt="2018-10-27T19:21:12.805" v="1760" actId="165"/>
          <ac:grpSpMkLst>
            <pc:docMk/>
            <pc:sldMk cId="1413543572" sldId="265"/>
            <ac:grpSpMk id="23" creationId="{57B51D10-F8D7-439F-B264-BF2963B1DB4B}"/>
          </ac:grpSpMkLst>
        </pc:grpChg>
      </pc:sldChg>
      <pc:sldChg chg="addSp delSp modSp">
        <pc:chgData name="Benjamin Schulz" userId="db172e02-33d3-400c-8b35-399f2937c63f" providerId="ADAL" clId="{46D6B92C-A7D9-409B-B852-8CB25AD1CEF3}" dt="2018-10-27T19:40:36.939" v="2259" actId="165"/>
        <pc:sldMkLst>
          <pc:docMk/>
          <pc:sldMk cId="349504747" sldId="266"/>
        </pc:sldMkLst>
        <pc:spChg chg="mod">
          <ac:chgData name="Benjamin Schulz" userId="db172e02-33d3-400c-8b35-399f2937c63f" providerId="ADAL" clId="{46D6B92C-A7D9-409B-B852-8CB25AD1CEF3}" dt="2018-10-27T19:27:04.752" v="1938" actId="20577"/>
          <ac:spMkLst>
            <pc:docMk/>
            <pc:sldMk cId="349504747" sldId="266"/>
            <ac:spMk id="2" creationId="{1F63DA28-F2D8-4D43-AD15-F1882461607E}"/>
          </ac:spMkLst>
        </pc:spChg>
        <pc:spChg chg="add mod or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10" creationId="{7DBE5A97-B62B-44BF-9FAB-7236EA42F739}"/>
          </ac:spMkLst>
        </pc:spChg>
        <pc:spChg chg="add mo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11" creationId="{D2E3B6F7-CFDB-4CDB-80F8-5B1401AF63A9}"/>
          </ac:spMkLst>
        </pc:spChg>
        <pc:spChg chg="mod">
          <ac:chgData name="Benjamin Schulz" userId="db172e02-33d3-400c-8b35-399f2937c63f" providerId="ADAL" clId="{46D6B92C-A7D9-409B-B852-8CB25AD1CEF3}" dt="2018-10-27T19:29:51.569" v="2038" actId="1076"/>
          <ac:spMkLst>
            <pc:docMk/>
            <pc:sldMk cId="349504747" sldId="266"/>
            <ac:spMk id="15" creationId="{F380A5FD-3385-408F-8AC0-665145EBD8CE}"/>
          </ac:spMkLst>
        </pc:spChg>
        <pc:spChg chg="mod">
          <ac:chgData name="Benjamin Schulz" userId="db172e02-33d3-400c-8b35-399f2937c63f" providerId="ADAL" clId="{46D6B92C-A7D9-409B-B852-8CB25AD1CEF3}" dt="2018-10-27T19:25:19.057" v="1911" actId="20577"/>
          <ac:spMkLst>
            <pc:docMk/>
            <pc:sldMk cId="349504747" sldId="266"/>
            <ac:spMk id="16" creationId="{BE97C999-F62A-4E7B-813B-BCBF6C2E4FA0}"/>
          </ac:spMkLst>
        </pc:spChg>
        <pc:spChg chg="mod">
          <ac:chgData name="Benjamin Schulz" userId="db172e02-33d3-400c-8b35-399f2937c63f" providerId="ADAL" clId="{46D6B92C-A7D9-409B-B852-8CB25AD1CEF3}" dt="2018-10-27T19:23:37.071" v="1762" actId="207"/>
          <ac:spMkLst>
            <pc:docMk/>
            <pc:sldMk cId="349504747" sldId="266"/>
            <ac:spMk id="21" creationId="{83DAEF30-20EE-48D7-BE24-CF508121B902}"/>
          </ac:spMkLst>
        </pc:spChg>
        <pc:spChg chg="del">
          <ac:chgData name="Benjamin Schulz" userId="db172e02-33d3-400c-8b35-399f2937c63f" providerId="ADAL" clId="{46D6B92C-A7D9-409B-B852-8CB25AD1CEF3}" dt="2018-10-27T19:25:05.966" v="1906" actId="478"/>
          <ac:spMkLst>
            <pc:docMk/>
            <pc:sldMk cId="349504747" sldId="266"/>
            <ac:spMk id="24" creationId="{EDA1AF19-B8EF-4E3E-AEF2-ADDF66BC2138}"/>
          </ac:spMkLst>
        </pc:spChg>
        <pc:spChg chg="del">
          <ac:chgData name="Benjamin Schulz" userId="db172e02-33d3-400c-8b35-399f2937c63f" providerId="ADAL" clId="{46D6B92C-A7D9-409B-B852-8CB25AD1CEF3}" dt="2018-10-27T19:25:05.966" v="1906" actId="478"/>
          <ac:spMkLst>
            <pc:docMk/>
            <pc:sldMk cId="349504747" sldId="266"/>
            <ac:spMk id="25" creationId="{0657B4F7-A438-47F3-AE13-BBF50A502D55}"/>
          </ac:spMkLst>
        </pc:spChg>
        <pc:spChg chg="del">
          <ac:chgData name="Benjamin Schulz" userId="db172e02-33d3-400c-8b35-399f2937c63f" providerId="ADAL" clId="{46D6B92C-A7D9-409B-B852-8CB25AD1CEF3}" dt="2018-10-27T19:25:05.966" v="1906" actId="478"/>
          <ac:spMkLst>
            <pc:docMk/>
            <pc:sldMk cId="349504747" sldId="266"/>
            <ac:spMk id="26" creationId="{F7DF8E68-C0EE-4D50-B506-B25BBCA3F3A6}"/>
          </ac:spMkLst>
        </pc:spChg>
        <pc:spChg chg="del">
          <ac:chgData name="Benjamin Schulz" userId="db172e02-33d3-400c-8b35-399f2937c63f" providerId="ADAL" clId="{46D6B92C-A7D9-409B-B852-8CB25AD1CEF3}" dt="2018-10-27T19:25:05.966" v="1906" actId="478"/>
          <ac:spMkLst>
            <pc:docMk/>
            <pc:sldMk cId="349504747" sldId="266"/>
            <ac:spMk id="27" creationId="{EE9723FE-724F-4C81-8575-EC02E15D55E1}"/>
          </ac:spMkLst>
        </pc:spChg>
        <pc:spChg chg="del">
          <ac:chgData name="Benjamin Schulz" userId="db172e02-33d3-400c-8b35-399f2937c63f" providerId="ADAL" clId="{46D6B92C-A7D9-409B-B852-8CB25AD1CEF3}" dt="2018-10-27T19:25:00.177" v="1905" actId="478"/>
          <ac:spMkLst>
            <pc:docMk/>
            <pc:sldMk cId="349504747" sldId="266"/>
            <ac:spMk id="31" creationId="{2E71B9D7-E983-45DD-B990-8241AAB80197}"/>
          </ac:spMkLst>
        </pc:spChg>
        <pc:spChg chg="del">
          <ac:chgData name="Benjamin Schulz" userId="db172e02-33d3-400c-8b35-399f2937c63f" providerId="ADAL" clId="{46D6B92C-A7D9-409B-B852-8CB25AD1CEF3}" dt="2018-10-27T19:24:49.456" v="1903" actId="478"/>
          <ac:spMkLst>
            <pc:docMk/>
            <pc:sldMk cId="349504747" sldId="266"/>
            <ac:spMk id="32" creationId="{3B8DC83A-107A-4DC6-9C2B-7A4E9DC684BE}"/>
          </ac:spMkLst>
        </pc:spChg>
        <pc:spChg chg="del">
          <ac:chgData name="Benjamin Schulz" userId="db172e02-33d3-400c-8b35-399f2937c63f" providerId="ADAL" clId="{46D6B92C-A7D9-409B-B852-8CB25AD1CEF3}" dt="2018-10-27T19:24:49.456" v="1903" actId="478"/>
          <ac:spMkLst>
            <pc:docMk/>
            <pc:sldMk cId="349504747" sldId="266"/>
            <ac:spMk id="34" creationId="{20237811-7821-4B9C-89A5-858F7DE3A8A4}"/>
          </ac:spMkLst>
        </pc:spChg>
        <pc:spChg chg="del">
          <ac:chgData name="Benjamin Schulz" userId="db172e02-33d3-400c-8b35-399f2937c63f" providerId="ADAL" clId="{46D6B92C-A7D9-409B-B852-8CB25AD1CEF3}" dt="2018-10-27T19:24:49.456" v="1903" actId="478"/>
          <ac:spMkLst>
            <pc:docMk/>
            <pc:sldMk cId="349504747" sldId="266"/>
            <ac:spMk id="35" creationId="{BB57D65A-D664-4EA3-9574-5F68ABECC91F}"/>
          </ac:spMkLst>
        </pc:spChg>
        <pc:spChg chg="mod">
          <ac:chgData name="Benjamin Schulz" userId="db172e02-33d3-400c-8b35-399f2937c63f" providerId="ADAL" clId="{46D6B92C-A7D9-409B-B852-8CB25AD1CEF3}" dt="2018-10-27T19:25:37.691" v="1919" actId="20577"/>
          <ac:spMkLst>
            <pc:docMk/>
            <pc:sldMk cId="349504747" sldId="266"/>
            <ac:spMk id="36" creationId="{1BBE7AD2-D912-4F8C-A4C8-8F0B6A8EAE06}"/>
          </ac:spMkLst>
        </pc:spChg>
        <pc:spChg chg="del">
          <ac:chgData name="Benjamin Schulz" userId="db172e02-33d3-400c-8b35-399f2937c63f" providerId="ADAL" clId="{46D6B92C-A7D9-409B-B852-8CB25AD1CEF3}" dt="2018-10-27T19:24:49.456" v="1903" actId="478"/>
          <ac:spMkLst>
            <pc:docMk/>
            <pc:sldMk cId="349504747" sldId="266"/>
            <ac:spMk id="37" creationId="{7D6EBBA6-942F-45DC-BFC1-A5679F799EB8}"/>
          </ac:spMkLst>
        </pc:spChg>
        <pc:spChg chg="del">
          <ac:chgData name="Benjamin Schulz" userId="db172e02-33d3-400c-8b35-399f2937c63f" providerId="ADAL" clId="{46D6B92C-A7D9-409B-B852-8CB25AD1CEF3}" dt="2018-10-27T19:24:53.854" v="1904" actId="478"/>
          <ac:spMkLst>
            <pc:docMk/>
            <pc:sldMk cId="349504747" sldId="266"/>
            <ac:spMk id="38" creationId="{E291ADF8-7023-4FEA-8207-4554EFBFD1C2}"/>
          </ac:spMkLst>
        </pc:spChg>
        <pc:spChg chg="mod">
          <ac:chgData name="Benjamin Schulz" userId="db172e02-33d3-400c-8b35-399f2937c63f" providerId="ADAL" clId="{46D6B92C-A7D9-409B-B852-8CB25AD1CEF3}" dt="2018-10-27T19:25:51.727" v="1925" actId="20577"/>
          <ac:spMkLst>
            <pc:docMk/>
            <pc:sldMk cId="349504747" sldId="266"/>
            <ac:spMk id="42" creationId="{9A4EE399-3A50-4022-B91B-9E908B3523FA}"/>
          </ac:spMkLst>
        </pc:spChg>
        <pc:spChg chg="add mo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45" creationId="{AB48B134-C364-4FDA-A035-1C0C9D339855}"/>
          </ac:spMkLst>
        </pc:spChg>
        <pc:spChg chg="add mo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46" creationId="{E1A952E3-FEED-4223-BD6E-1C57EDF1FC12}"/>
          </ac:spMkLst>
        </pc:spChg>
        <pc:spChg chg="add mo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47" creationId="{9E4FF9D0-C2D5-4793-B0EE-516C903903D1}"/>
          </ac:spMkLst>
        </pc:spChg>
        <pc:spChg chg="add mod topLvl">
          <ac:chgData name="Benjamin Schulz" userId="db172e02-33d3-400c-8b35-399f2937c63f" providerId="ADAL" clId="{46D6B92C-A7D9-409B-B852-8CB25AD1CEF3}" dt="2018-10-27T19:40:36.939" v="2259" actId="165"/>
          <ac:spMkLst>
            <pc:docMk/>
            <pc:sldMk cId="349504747" sldId="266"/>
            <ac:spMk id="48" creationId="{FF9F085D-69B1-46DD-B77A-4CCFCAD38D3D}"/>
          </ac:spMkLst>
        </pc:spChg>
        <pc:grpChg chg="add del mod">
          <ac:chgData name="Benjamin Schulz" userId="db172e02-33d3-400c-8b35-399f2937c63f" providerId="ADAL" clId="{46D6B92C-A7D9-409B-B852-8CB25AD1CEF3}" dt="2018-10-27T19:40:36.939" v="2259" actId="165"/>
          <ac:grpSpMkLst>
            <pc:docMk/>
            <pc:sldMk cId="349504747" sldId="266"/>
            <ac:grpSpMk id="14" creationId="{B1E792C6-DB2A-4E08-87D5-7EE030589EA6}"/>
          </ac:grpSpMkLst>
        </pc:grpChg>
        <pc:grpChg chg="add mod topLvl">
          <ac:chgData name="Benjamin Schulz" userId="db172e02-33d3-400c-8b35-399f2937c63f" providerId="ADAL" clId="{46D6B92C-A7D9-409B-B852-8CB25AD1CEF3}" dt="2018-10-27T19:40:36.939" v="2259" actId="165"/>
          <ac:grpSpMkLst>
            <pc:docMk/>
            <pc:sldMk cId="349504747" sldId="266"/>
            <ac:grpSpMk id="30" creationId="{55B96488-64DA-4198-9A02-2865D5FD2244}"/>
          </ac:grpSpMkLst>
        </pc:grpChg>
        <pc:grpChg chg="mod topLvl">
          <ac:chgData name="Benjamin Schulz" userId="db172e02-33d3-400c-8b35-399f2937c63f" providerId="ADAL" clId="{46D6B92C-A7D9-409B-B852-8CB25AD1CEF3}" dt="2018-10-27T19:40:36.939" v="2259" actId="165"/>
          <ac:grpSpMkLst>
            <pc:docMk/>
            <pc:sldMk cId="349504747" sldId="266"/>
            <ac:grpSpMk id="33" creationId="{5E44FA0B-B901-4744-8DEF-8D7BB906D023}"/>
          </ac:grpSpMkLst>
        </pc:grpChg>
        <pc:grpChg chg="add mod topLvl">
          <ac:chgData name="Benjamin Schulz" userId="db172e02-33d3-400c-8b35-399f2937c63f" providerId="ADAL" clId="{46D6B92C-A7D9-409B-B852-8CB25AD1CEF3}" dt="2018-10-27T19:40:36.939" v="2259" actId="165"/>
          <ac:grpSpMkLst>
            <pc:docMk/>
            <pc:sldMk cId="349504747" sldId="266"/>
            <ac:grpSpMk id="41" creationId="{D4109CE6-2EA2-4E8E-8368-236AACC3C048}"/>
          </ac:grpSpMkLst>
        </pc:grpChg>
        <pc:picChg chg="mod">
          <ac:chgData name="Benjamin Schulz" userId="db172e02-33d3-400c-8b35-399f2937c63f" providerId="ADAL" clId="{46D6B92C-A7D9-409B-B852-8CB25AD1CEF3}" dt="2018-10-27T19:29:51.569" v="2038" actId="1076"/>
          <ac:picMkLst>
            <pc:docMk/>
            <pc:sldMk cId="349504747" sldId="266"/>
            <ac:picMk id="13" creationId="{6DD85747-0C08-4123-AF67-A7AAC8E47310}"/>
          </ac:picMkLst>
        </pc:picChg>
      </pc:sldChg>
      <pc:sldChg chg="addSp delSp modSp">
        <pc:chgData name="Benjamin Schulz" userId="db172e02-33d3-400c-8b35-399f2937c63f" providerId="ADAL" clId="{46D6B92C-A7D9-409B-B852-8CB25AD1CEF3}" dt="2018-10-27T19:43:17.936" v="2338" actId="1076"/>
        <pc:sldMkLst>
          <pc:docMk/>
          <pc:sldMk cId="3757496703" sldId="267"/>
        </pc:sldMkLst>
        <pc:spChg chg="mod">
          <ac:chgData name="Benjamin Schulz" userId="db172e02-33d3-400c-8b35-399f2937c63f" providerId="ADAL" clId="{46D6B92C-A7D9-409B-B852-8CB25AD1CEF3}" dt="2018-10-27T19:37:53.177" v="2193" actId="1076"/>
          <ac:spMkLst>
            <pc:docMk/>
            <pc:sldMk cId="3757496703" sldId="267"/>
            <ac:spMk id="2" creationId="{1F63DA28-F2D8-4D43-AD15-F1882461607E}"/>
          </ac:spMkLst>
        </pc:spChg>
        <pc:spChg chg="mod topLvl">
          <ac:chgData name="Benjamin Schulz" userId="db172e02-33d3-400c-8b35-399f2937c63f" providerId="ADAL" clId="{46D6B92C-A7D9-409B-B852-8CB25AD1CEF3}" dt="2018-10-27T19:38:45.002" v="2222" actId="14100"/>
          <ac:spMkLst>
            <pc:docMk/>
            <pc:sldMk cId="3757496703" sldId="267"/>
            <ac:spMk id="10" creationId="{7DBE5A97-B62B-44BF-9FAB-7236EA42F739}"/>
          </ac:spMkLst>
        </pc:spChg>
        <pc:spChg chg="mod topLvl">
          <ac:chgData name="Benjamin Schulz" userId="db172e02-33d3-400c-8b35-399f2937c63f" providerId="ADAL" clId="{46D6B92C-A7D9-409B-B852-8CB25AD1CEF3}" dt="2018-10-27T19:37:41.309" v="2192" actId="20577"/>
          <ac:spMkLst>
            <pc:docMk/>
            <pc:sldMk cId="3757496703" sldId="267"/>
            <ac:spMk id="11" creationId="{D2E3B6F7-CFDB-4CDB-80F8-5B1401AF63A9}"/>
          </ac:spMkLst>
        </pc:spChg>
        <pc:spChg chg="mod">
          <ac:chgData name="Benjamin Schulz" userId="db172e02-33d3-400c-8b35-399f2937c63f" providerId="ADAL" clId="{46D6B92C-A7D9-409B-B852-8CB25AD1CEF3}" dt="2018-10-27T19:38:29.770" v="2219" actId="1076"/>
          <ac:spMkLst>
            <pc:docMk/>
            <pc:sldMk cId="3757496703" sldId="267"/>
            <ac:spMk id="15" creationId="{F380A5FD-3385-408F-8AC0-665145EBD8CE}"/>
          </ac:spMkLst>
        </pc:spChg>
        <pc:spChg chg="mod">
          <ac:chgData name="Benjamin Schulz" userId="db172e02-33d3-400c-8b35-399f2937c63f" providerId="ADAL" clId="{46D6B92C-A7D9-409B-B852-8CB25AD1CEF3}" dt="2018-10-27T19:34:50.662" v="2100" actId="207"/>
          <ac:spMkLst>
            <pc:docMk/>
            <pc:sldMk cId="3757496703" sldId="267"/>
            <ac:spMk id="22" creationId="{9A31D485-71A9-4068-BD85-EE72A848716F}"/>
          </ac:spMkLst>
        </pc:spChg>
        <pc:spChg chg="add mod">
          <ac:chgData name="Benjamin Schulz" userId="db172e02-33d3-400c-8b35-399f2937c63f" providerId="ADAL" clId="{46D6B92C-A7D9-409B-B852-8CB25AD1CEF3}" dt="2018-10-27T19:43:05.703" v="2335" actId="1076"/>
          <ac:spMkLst>
            <pc:docMk/>
            <pc:sldMk cId="3757496703" sldId="267"/>
            <ac:spMk id="35" creationId="{065177D2-FDC5-4FAC-8385-4688B8854330}"/>
          </ac:spMkLst>
        </pc:spChg>
        <pc:spChg chg="add mod">
          <ac:chgData name="Benjamin Schulz" userId="db172e02-33d3-400c-8b35-399f2937c63f" providerId="ADAL" clId="{46D6B92C-A7D9-409B-B852-8CB25AD1CEF3}" dt="2018-10-27T19:43:10.298" v="2336" actId="1076"/>
          <ac:spMkLst>
            <pc:docMk/>
            <pc:sldMk cId="3757496703" sldId="267"/>
            <ac:spMk id="37" creationId="{03E03012-8D86-4D10-B8FB-FDE225C12799}"/>
          </ac:spMkLst>
        </pc:spChg>
        <pc:spChg chg="del">
          <ac:chgData name="Benjamin Schulz" userId="db172e02-33d3-400c-8b35-399f2937c63f" providerId="ADAL" clId="{46D6B92C-A7D9-409B-B852-8CB25AD1CEF3}" dt="2018-10-27T19:39:26.591" v="2225" actId="478"/>
          <ac:spMkLst>
            <pc:docMk/>
            <pc:sldMk cId="3757496703" sldId="267"/>
            <ac:spMk id="42" creationId="{9A4EE399-3A50-4022-B91B-9E908B3523FA}"/>
          </ac:spMkLst>
        </pc:spChg>
        <pc:spChg chg="mod topLvl">
          <ac:chgData name="Benjamin Schulz" userId="db172e02-33d3-400c-8b35-399f2937c63f" providerId="ADAL" clId="{46D6B92C-A7D9-409B-B852-8CB25AD1CEF3}" dt="2018-10-27T19:36:21.080" v="2123" actId="165"/>
          <ac:spMkLst>
            <pc:docMk/>
            <pc:sldMk cId="3757496703" sldId="267"/>
            <ac:spMk id="45" creationId="{AB48B134-C364-4FDA-A035-1C0C9D339855}"/>
          </ac:spMkLst>
        </pc:spChg>
        <pc:spChg chg="mod topLvl">
          <ac:chgData name="Benjamin Schulz" userId="db172e02-33d3-400c-8b35-399f2937c63f" providerId="ADAL" clId="{46D6B92C-A7D9-409B-B852-8CB25AD1CEF3}" dt="2018-10-27T19:38:05.689" v="2194" actId="1076"/>
          <ac:spMkLst>
            <pc:docMk/>
            <pc:sldMk cId="3757496703" sldId="267"/>
            <ac:spMk id="46" creationId="{E1A952E3-FEED-4223-BD6E-1C57EDF1FC12}"/>
          </ac:spMkLst>
        </pc:spChg>
        <pc:spChg chg="mod topLvl">
          <ac:chgData name="Benjamin Schulz" userId="db172e02-33d3-400c-8b35-399f2937c63f" providerId="ADAL" clId="{46D6B92C-A7D9-409B-B852-8CB25AD1CEF3}" dt="2018-10-27T19:38:05.689" v="2194" actId="1076"/>
          <ac:spMkLst>
            <pc:docMk/>
            <pc:sldMk cId="3757496703" sldId="267"/>
            <ac:spMk id="47" creationId="{9E4FF9D0-C2D5-4793-B0EE-516C903903D1}"/>
          </ac:spMkLst>
        </pc:spChg>
        <pc:spChg chg="mod topLvl">
          <ac:chgData name="Benjamin Schulz" userId="db172e02-33d3-400c-8b35-399f2937c63f" providerId="ADAL" clId="{46D6B92C-A7D9-409B-B852-8CB25AD1CEF3}" dt="2018-10-27T19:36:21.080" v="2123" actId="165"/>
          <ac:spMkLst>
            <pc:docMk/>
            <pc:sldMk cId="3757496703" sldId="267"/>
            <ac:spMk id="48" creationId="{FF9F085D-69B1-46DD-B77A-4CCFCAD38D3D}"/>
          </ac:spMkLst>
        </pc:spChg>
        <pc:spChg chg="mod">
          <ac:chgData name="Benjamin Schulz" userId="db172e02-33d3-400c-8b35-399f2937c63f" providerId="ADAL" clId="{46D6B92C-A7D9-409B-B852-8CB25AD1CEF3}" dt="2018-10-27T19:41:37.138" v="2292" actId="1076"/>
          <ac:spMkLst>
            <pc:docMk/>
            <pc:sldMk cId="3757496703" sldId="267"/>
            <ac:spMk id="49" creationId="{096A753D-5EF2-4324-845E-1143E501A426}"/>
          </ac:spMkLst>
        </pc:spChg>
        <pc:spChg chg="add mod">
          <ac:chgData name="Benjamin Schulz" userId="db172e02-33d3-400c-8b35-399f2937c63f" providerId="ADAL" clId="{46D6B92C-A7D9-409B-B852-8CB25AD1CEF3}" dt="2018-10-27T19:42:44.176" v="2320" actId="1076"/>
          <ac:spMkLst>
            <pc:docMk/>
            <pc:sldMk cId="3757496703" sldId="267"/>
            <ac:spMk id="56" creationId="{14591197-4617-4185-8273-D52124EE71CC}"/>
          </ac:spMkLst>
        </pc:spChg>
        <pc:spChg chg="add mod">
          <ac:chgData name="Benjamin Schulz" userId="db172e02-33d3-400c-8b35-399f2937c63f" providerId="ADAL" clId="{46D6B92C-A7D9-409B-B852-8CB25AD1CEF3}" dt="2018-10-27T19:42:32.521" v="2318" actId="20577"/>
          <ac:spMkLst>
            <pc:docMk/>
            <pc:sldMk cId="3757496703" sldId="267"/>
            <ac:spMk id="57" creationId="{102246C5-895B-4A23-9310-69B8053B345B}"/>
          </ac:spMkLst>
        </pc:spChg>
        <pc:spChg chg="add mod">
          <ac:chgData name="Benjamin Schulz" userId="db172e02-33d3-400c-8b35-399f2937c63f" providerId="ADAL" clId="{46D6B92C-A7D9-409B-B852-8CB25AD1CEF3}" dt="2018-10-27T19:42:58.602" v="2334" actId="20577"/>
          <ac:spMkLst>
            <pc:docMk/>
            <pc:sldMk cId="3757496703" sldId="267"/>
            <ac:spMk id="58" creationId="{4536994A-E34A-4540-B22D-2360244253C2}"/>
          </ac:spMkLst>
        </pc:spChg>
        <pc:grpChg chg="del">
          <ac:chgData name="Benjamin Schulz" userId="db172e02-33d3-400c-8b35-399f2937c63f" providerId="ADAL" clId="{46D6B92C-A7D9-409B-B852-8CB25AD1CEF3}" dt="2018-10-27T19:36:21.080" v="2123" actId="165"/>
          <ac:grpSpMkLst>
            <pc:docMk/>
            <pc:sldMk cId="3757496703" sldId="267"/>
            <ac:grpSpMk id="14" creationId="{B1E792C6-DB2A-4E08-87D5-7EE030589EA6}"/>
          </ac:grpSpMkLst>
        </pc:grpChg>
        <pc:grpChg chg="del mod topLvl">
          <ac:chgData name="Benjamin Schulz" userId="db172e02-33d3-400c-8b35-399f2937c63f" providerId="ADAL" clId="{46D6B92C-A7D9-409B-B852-8CB25AD1CEF3}" dt="2018-10-27T19:38:51.555" v="2224" actId="478"/>
          <ac:grpSpMkLst>
            <pc:docMk/>
            <pc:sldMk cId="3757496703" sldId="267"/>
            <ac:grpSpMk id="30" creationId="{55B96488-64DA-4198-9A02-2865D5FD2244}"/>
          </ac:grpSpMkLst>
        </pc:grpChg>
        <pc:grpChg chg="del mod topLvl">
          <ac:chgData name="Benjamin Schulz" userId="db172e02-33d3-400c-8b35-399f2937c63f" providerId="ADAL" clId="{46D6B92C-A7D9-409B-B852-8CB25AD1CEF3}" dt="2018-10-27T19:38:49.732" v="2223" actId="478"/>
          <ac:grpSpMkLst>
            <pc:docMk/>
            <pc:sldMk cId="3757496703" sldId="267"/>
            <ac:grpSpMk id="33" creationId="{5E44FA0B-B901-4744-8DEF-8D7BB906D023}"/>
          </ac:grpSpMkLst>
        </pc:grpChg>
        <pc:grpChg chg="add mod">
          <ac:chgData name="Benjamin Schulz" userId="db172e02-33d3-400c-8b35-399f2937c63f" providerId="ADAL" clId="{46D6B92C-A7D9-409B-B852-8CB25AD1CEF3}" dt="2018-10-27T19:43:14.802" v="2337" actId="1076"/>
          <ac:grpSpMkLst>
            <pc:docMk/>
            <pc:sldMk cId="3757496703" sldId="267"/>
            <ac:grpSpMk id="38" creationId="{A43D2EFB-B7AE-4F11-BE7F-16D6FFF8484C}"/>
          </ac:grpSpMkLst>
        </pc:grpChg>
        <pc:grpChg chg="del mod topLvl">
          <ac:chgData name="Benjamin Schulz" userId="db172e02-33d3-400c-8b35-399f2937c63f" providerId="ADAL" clId="{46D6B92C-A7D9-409B-B852-8CB25AD1CEF3}" dt="2018-10-27T19:39:28.368" v="2226" actId="478"/>
          <ac:grpSpMkLst>
            <pc:docMk/>
            <pc:sldMk cId="3757496703" sldId="267"/>
            <ac:grpSpMk id="41" creationId="{D4109CE6-2EA2-4E8E-8368-236AACC3C048}"/>
          </ac:grpSpMkLst>
        </pc:grpChg>
        <pc:grpChg chg="add mod">
          <ac:chgData name="Benjamin Schulz" userId="db172e02-33d3-400c-8b35-399f2937c63f" providerId="ADAL" clId="{46D6B92C-A7D9-409B-B852-8CB25AD1CEF3}" dt="2018-10-27T19:43:17.936" v="2338" actId="1076"/>
          <ac:grpSpMkLst>
            <pc:docMk/>
            <pc:sldMk cId="3757496703" sldId="267"/>
            <ac:grpSpMk id="52" creationId="{E41B19D5-7D6A-421B-A759-4DC1B2C255FB}"/>
          </ac:grpSpMkLst>
        </pc:grpChg>
        <pc:picChg chg="mod">
          <ac:chgData name="Benjamin Schulz" userId="db172e02-33d3-400c-8b35-399f2937c63f" providerId="ADAL" clId="{46D6B92C-A7D9-409B-B852-8CB25AD1CEF3}" dt="2018-10-27T19:38:29.770" v="2219" actId="1076"/>
          <ac:picMkLst>
            <pc:docMk/>
            <pc:sldMk cId="3757496703" sldId="267"/>
            <ac:picMk id="13" creationId="{6DD85747-0C08-4123-AF67-A7AAC8E47310}"/>
          </ac:picMkLst>
        </pc:picChg>
      </pc:sldChg>
      <pc:sldChg chg="addSp delSp modSp">
        <pc:chgData name="Benjamin Schulz" userId="db172e02-33d3-400c-8b35-399f2937c63f" providerId="ADAL" clId="{46D6B92C-A7D9-409B-B852-8CB25AD1CEF3}" dt="2018-10-27T19:49:28.690" v="2512"/>
        <pc:sldMkLst>
          <pc:docMk/>
          <pc:sldMk cId="2877335057" sldId="268"/>
        </pc:sldMkLst>
        <pc:spChg chg="add del mod">
          <ac:chgData name="Benjamin Schulz" userId="db172e02-33d3-400c-8b35-399f2937c63f" providerId="ADAL" clId="{46D6B92C-A7D9-409B-B852-8CB25AD1CEF3}" dt="2018-10-27T19:47:24.976" v="2463" actId="20577"/>
          <ac:spMkLst>
            <pc:docMk/>
            <pc:sldMk cId="2877335057" sldId="268"/>
            <ac:spMk id="2" creationId="{1F63DA28-F2D8-4D43-AD15-F1882461607E}"/>
          </ac:spMkLst>
        </pc:spChg>
        <pc:spChg chg="add del mod">
          <ac:chgData name="Benjamin Schulz" userId="db172e02-33d3-400c-8b35-399f2937c63f" providerId="ADAL" clId="{46D6B92C-A7D9-409B-B852-8CB25AD1CEF3}" dt="2018-10-27T19:46:08.519" v="2340" actId="478"/>
          <ac:spMkLst>
            <pc:docMk/>
            <pc:sldMk cId="2877335057" sldId="268"/>
            <ac:spMk id="6" creationId="{9E2437FB-713F-4520-8CD4-32AC3D186058}"/>
          </ac:spMkLst>
        </pc:spChg>
        <pc:spChg chg="mod">
          <ac:chgData name="Benjamin Schulz" userId="db172e02-33d3-400c-8b35-399f2937c63f" providerId="ADAL" clId="{46D6B92C-A7D9-409B-B852-8CB25AD1CEF3}" dt="2018-10-27T19:49:05.315" v="2511" actId="20577"/>
          <ac:spMkLst>
            <pc:docMk/>
            <pc:sldMk cId="2877335057" sldId="268"/>
            <ac:spMk id="10" creationId="{FD38BBCD-DEDE-49AC-8890-4EFB2F60C29D}"/>
          </ac:spMkLst>
        </pc:spChg>
        <pc:spChg chg="add">
          <ac:chgData name="Benjamin Schulz" userId="db172e02-33d3-400c-8b35-399f2937c63f" providerId="ADAL" clId="{46D6B92C-A7D9-409B-B852-8CB25AD1CEF3}" dt="2018-10-27T19:49:28.690" v="2512"/>
          <ac:spMkLst>
            <pc:docMk/>
            <pc:sldMk cId="2877335057" sldId="268"/>
            <ac:spMk id="13" creationId="{5CD36F7C-5BB5-4D2C-9CF3-2EC36468AAB3}"/>
          </ac:spMkLst>
        </pc:spChg>
        <pc:spChg chg="add">
          <ac:chgData name="Benjamin Schulz" userId="db172e02-33d3-400c-8b35-399f2937c63f" providerId="ADAL" clId="{46D6B92C-A7D9-409B-B852-8CB25AD1CEF3}" dt="2018-10-27T19:49:28.690" v="2512"/>
          <ac:spMkLst>
            <pc:docMk/>
            <pc:sldMk cId="2877335057" sldId="268"/>
            <ac:spMk id="14" creationId="{58F1DA99-17B5-4A3B-ADAD-2A61785CC6FB}"/>
          </ac:spMkLst>
        </pc:spChg>
        <pc:spChg chg="add">
          <ac:chgData name="Benjamin Schulz" userId="db172e02-33d3-400c-8b35-399f2937c63f" providerId="ADAL" clId="{46D6B92C-A7D9-409B-B852-8CB25AD1CEF3}" dt="2018-10-27T19:49:28.690" v="2512"/>
          <ac:spMkLst>
            <pc:docMk/>
            <pc:sldMk cId="2877335057" sldId="268"/>
            <ac:spMk id="15" creationId="{824B7FD4-833A-41B2-9172-3011CFB97E40}"/>
          </ac:spMkLst>
        </pc:spChg>
        <pc:spChg chg="add">
          <ac:chgData name="Benjamin Schulz" userId="db172e02-33d3-400c-8b35-399f2937c63f" providerId="ADAL" clId="{46D6B92C-A7D9-409B-B852-8CB25AD1CEF3}" dt="2018-10-27T19:49:28.690" v="2512"/>
          <ac:spMkLst>
            <pc:docMk/>
            <pc:sldMk cId="2877335057" sldId="268"/>
            <ac:spMk id="16" creationId="{B23230BE-B9EB-4E04-83F9-1153DECE15AA}"/>
          </ac:spMkLst>
        </pc:spChg>
        <pc:spChg chg="add">
          <ac:chgData name="Benjamin Schulz" userId="db172e02-33d3-400c-8b35-399f2937c63f" providerId="ADAL" clId="{46D6B92C-A7D9-409B-B852-8CB25AD1CEF3}" dt="2018-10-27T19:49:28.690" v="2512"/>
          <ac:spMkLst>
            <pc:docMk/>
            <pc:sldMk cId="2877335057" sldId="268"/>
            <ac:spMk id="17" creationId="{3D49B764-242F-43C5-B09B-CFC392C5233F}"/>
          </ac:spMkLst>
        </pc:spChg>
      </pc:sldChg>
      <pc:sldMasterChg chg="setBg modSldLayout">
        <pc:chgData name="Benjamin Schulz" userId="db172e02-33d3-400c-8b35-399f2937c63f" providerId="ADAL" clId="{46D6B92C-A7D9-409B-B852-8CB25AD1CEF3}" dt="2018-10-27T01:45:53.890" v="883"/>
        <pc:sldMasterMkLst>
          <pc:docMk/>
          <pc:sldMasterMk cId="224505248" sldId="2147483648"/>
        </pc:sldMasterMkLst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969509712" sldId="2147483649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4237038383" sldId="2147483650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3264672701" sldId="2147483651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2806068496" sldId="2147483652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1801211191" sldId="2147483653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1968787075" sldId="2147483654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1557238827" sldId="2147483655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2887775525" sldId="2147483656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3213646827" sldId="2147483657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1419470052" sldId="2147483658"/>
          </pc:sldLayoutMkLst>
        </pc:sldLayoutChg>
        <pc:sldLayoutChg chg="setBg">
          <pc:chgData name="Benjamin Schulz" userId="db172e02-33d3-400c-8b35-399f2937c63f" providerId="ADAL" clId="{46D6B92C-A7D9-409B-B852-8CB25AD1CEF3}" dt="2018-10-27T01:45:53.890" v="883"/>
          <pc:sldLayoutMkLst>
            <pc:docMk/>
            <pc:sldMasterMk cId="224505248" sldId="2147483648"/>
            <pc:sldLayoutMk cId="7230735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87DF-32BF-40E2-A8CD-40D31B441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B7335-7494-4D7A-9D02-4EB13C15A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C6C6-65B7-436F-89A5-B7165C71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D9FD-7AEE-4CBC-BD40-6BE9BDD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027F-474A-47C3-8ABA-F20E298C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11B1-C780-4E5B-A78D-AC8CA50A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ADEDE-37F1-4005-8195-714D0B2B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72DD-4DD8-4AF3-9CDE-F459B059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ECA8-99E6-43A4-A363-663FC2AD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BD01-913C-4309-AA7F-C9EE9994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A8962-B1EA-403E-84BF-9F61424B6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907D-D3C3-475B-85A0-0D233CBA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260B-BF05-4A08-9808-5C2A3A8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B277-0984-4F43-8DC2-E0293226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D5A4-73D4-4165-84BC-8701C113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4BF-506A-4A85-9EBC-FD22430F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FC07-AFC8-46DB-A68A-B6533D85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7DE6-E477-45A4-BE0F-B195848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DF7B5-2377-431A-81B8-3120558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0E78-6886-47A8-A05D-2F508553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CF25-CAC4-48F7-971D-20A8551D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9F4-727A-4D93-8979-11C9342C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12FE-BC33-4D85-AB3E-A86801DF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39A7-311B-4ED0-8FAE-AD707531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F5BB-E92B-49CB-B1CC-333F45B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7B84-948A-4D0D-956F-1066657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5EEB-0D56-4E57-8688-5BB93216D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4669D-455E-4BD0-A4E5-95B8F109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BB2D-FBF8-438A-8408-66A8BBBC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DE58-B964-4C41-82C7-9871084A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64023-37CE-482F-9B1F-2AF8E650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C94D-7CC0-4C93-B7AA-0E25262A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F90E-25DC-4A88-BD79-F91D0001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F4A57-3C7C-41A9-B1AC-7F780177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7D-26A4-402E-81B7-AEE74D3F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A48EC-A627-4117-89CB-23A2257C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93CFF-8381-47F1-A28F-19E88C6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28B3C-6336-4902-BFA7-28BCDA84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66D00-E282-498B-87F0-E31035F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A9C2-7AD1-45E3-9EB8-1F4A53A4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FD2C7-2043-40DE-B45B-0D2231E0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BED3F-80BF-4197-93A5-A4DD753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B67A0-135C-45FA-ABAE-15393D55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526EC-3260-4167-AAED-2473A3A6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374EF-AD70-44FF-B7D9-D33C511F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202AA-EA06-4286-9AAA-ABBE1B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6C4C-DE28-4553-B752-C2849A6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B41-AB21-4083-9C7E-5E464EDC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57F70-4C86-4FEC-B0AF-B080177E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4E2F-C8F9-43F0-936F-B3265A50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7B79-965C-44D8-A9CA-1D787C76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84270-E983-47F8-AC8B-F578158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C54E-89E0-4B1F-A604-E147CD70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1E125-C819-4DA4-94E9-918B065E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E15C-47E8-4C6F-8F51-97C2CCE3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0498-E143-4AC6-BD38-5409D0E4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1AE3-926D-4A89-B777-1241E43C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62822-2ABA-4A14-9B72-3280ACCC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accent1">
                <a:lumMod val="5000"/>
                <a:lumOff val="95000"/>
              </a:schemeClr>
            </a:gs>
            <a:gs pos="93000">
              <a:srgbClr val="C27BA0"/>
            </a:gs>
            <a:gs pos="29000">
              <a:schemeClr val="bg1"/>
            </a:gs>
            <a:gs pos="100000">
              <a:srgbClr val="D5A6B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6034-6CA1-469E-9185-B9489569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FDEA-F625-4303-BC5D-7A8629F0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CF44-EFFC-4673-A823-0ADB46954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244-455F-4343-914E-D383E895BF61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5F8D-A03D-4A89-B668-395AC4EE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9878-E75E-412F-ABDD-09ED04889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097E-2F59-4D67-B4FF-6C0B7A59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6D84A-A561-4C9A-955A-9A23C816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1" y="256035"/>
            <a:ext cx="3043237" cy="2282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35E95-DD20-4E35-A26D-519CD6E89B7C}"/>
              </a:ext>
            </a:extLst>
          </p:cNvPr>
          <p:cNvSpPr txBox="1"/>
          <p:nvPr/>
        </p:nvSpPr>
        <p:spPr>
          <a:xfrm>
            <a:off x="5179218" y="2307630"/>
            <a:ext cx="183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6BA08-0A13-43AF-A227-66B12949A8F5}"/>
              </a:ext>
            </a:extLst>
          </p:cNvPr>
          <p:cNvSpPr/>
          <p:nvPr/>
        </p:nvSpPr>
        <p:spPr>
          <a:xfrm>
            <a:off x="4467519" y="2934045"/>
            <a:ext cx="3256961" cy="617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Username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129DE-2613-4CF2-8BC5-32559EAC8BF3}"/>
              </a:ext>
            </a:extLst>
          </p:cNvPr>
          <p:cNvSpPr/>
          <p:nvPr/>
        </p:nvSpPr>
        <p:spPr>
          <a:xfrm>
            <a:off x="4467516" y="3766056"/>
            <a:ext cx="3256961" cy="617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CEE94-D60B-40E0-A05B-AF3F118E9FE1}"/>
              </a:ext>
            </a:extLst>
          </p:cNvPr>
          <p:cNvSpPr/>
          <p:nvPr/>
        </p:nvSpPr>
        <p:spPr>
          <a:xfrm>
            <a:off x="4467516" y="4590058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12C6C-A027-4F63-B6B3-06F38F9D8FF6}"/>
              </a:ext>
            </a:extLst>
          </p:cNvPr>
          <p:cNvSpPr txBox="1"/>
          <p:nvPr/>
        </p:nvSpPr>
        <p:spPr>
          <a:xfrm>
            <a:off x="4087696" y="5392132"/>
            <a:ext cx="40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have an account yet? Sign up </a:t>
            </a:r>
            <a:r>
              <a:rPr lang="en-US" b="1" dirty="0">
                <a:solidFill>
                  <a:srgbClr val="C27BA0"/>
                </a:solidFill>
              </a:rPr>
              <a:t>here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74" y="1782721"/>
            <a:ext cx="7818852" cy="566432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Please input the address of the location you’d like us to deliver the package to.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F5A11-C0ED-40D1-9C29-132F1CEA961E}"/>
              </a:ext>
            </a:extLst>
          </p:cNvPr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384BF0E-8C54-4348-BE31-F35C57BD9480}"/>
              </a:ext>
            </a:extLst>
          </p:cNvPr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AD0FFDE-520D-4631-98B0-230786555070}"/>
              </a:ext>
            </a:extLst>
          </p:cNvPr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DAEF30-20EE-48D7-BE24-CF508121B902}"/>
              </a:ext>
            </a:extLst>
          </p:cNvPr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A31D485-71A9-4068-BD85-EE72A848716F}"/>
              </a:ext>
            </a:extLst>
          </p:cNvPr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0A5FD-3385-408F-8AC0-665145EBD8CE}"/>
              </a:ext>
            </a:extLst>
          </p:cNvPr>
          <p:cNvSpPr/>
          <p:nvPr/>
        </p:nvSpPr>
        <p:spPr>
          <a:xfrm>
            <a:off x="4467518" y="5023034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1AF19-B8EF-4E3E-AEF2-ADDF66BC2138}"/>
              </a:ext>
            </a:extLst>
          </p:cNvPr>
          <p:cNvSpPr/>
          <p:nvPr/>
        </p:nvSpPr>
        <p:spPr>
          <a:xfrm>
            <a:off x="4467522" y="2844630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first line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57B4F7-A438-47F3-AE13-BBF50A502D55}"/>
              </a:ext>
            </a:extLst>
          </p:cNvPr>
          <p:cNvSpPr/>
          <p:nvPr/>
        </p:nvSpPr>
        <p:spPr>
          <a:xfrm>
            <a:off x="4467519" y="3388722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second 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DF8E68-C0EE-4D50-B506-B25BBCA3F3A6}"/>
              </a:ext>
            </a:extLst>
          </p:cNvPr>
          <p:cNvSpPr/>
          <p:nvPr/>
        </p:nvSpPr>
        <p:spPr>
          <a:xfrm>
            <a:off x="4467520" y="2301564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723FE-724F-4C81-8575-EC02E15D55E1}"/>
              </a:ext>
            </a:extLst>
          </p:cNvPr>
          <p:cNvSpPr/>
          <p:nvPr/>
        </p:nvSpPr>
        <p:spPr>
          <a:xfrm>
            <a:off x="4467519" y="3931788"/>
            <a:ext cx="3256959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44FA0B-B901-4744-8DEF-8D7BB906D023}"/>
              </a:ext>
            </a:extLst>
          </p:cNvPr>
          <p:cNvGrpSpPr/>
          <p:nvPr/>
        </p:nvGrpSpPr>
        <p:grpSpPr>
          <a:xfrm>
            <a:off x="6416521" y="4514192"/>
            <a:ext cx="1181278" cy="373155"/>
            <a:chOff x="6450922" y="4147026"/>
            <a:chExt cx="1181278" cy="3731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97C999-F62A-4E7B-813B-BCBF6C2E4FA0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93159F-57EC-484B-8EEA-667EAB438160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0C8581B-A8E7-43A0-9AE7-A0A226AEEE3E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E71B9D7-E983-45DD-B990-8241AAB80197}"/>
              </a:ext>
            </a:extLst>
          </p:cNvPr>
          <p:cNvSpPr txBox="1">
            <a:spLocks/>
          </p:cNvSpPr>
          <p:nvPr/>
        </p:nvSpPr>
        <p:spPr>
          <a:xfrm>
            <a:off x="2246939" y="2241707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B8DC83A-107A-4DC6-9C2B-7A4E9DC684BE}"/>
              </a:ext>
            </a:extLst>
          </p:cNvPr>
          <p:cNvSpPr txBox="1">
            <a:spLocks/>
          </p:cNvSpPr>
          <p:nvPr/>
        </p:nvSpPr>
        <p:spPr>
          <a:xfrm>
            <a:off x="2246939" y="2784773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Address first line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0237811-7821-4B9C-89A5-858F7DE3A8A4}"/>
              </a:ext>
            </a:extLst>
          </p:cNvPr>
          <p:cNvSpPr txBox="1">
            <a:spLocks/>
          </p:cNvSpPr>
          <p:nvPr/>
        </p:nvSpPr>
        <p:spPr>
          <a:xfrm>
            <a:off x="2246939" y="3327839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Address second line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B57D65A-D664-4EA3-9574-5F68ABECC91F}"/>
              </a:ext>
            </a:extLst>
          </p:cNvPr>
          <p:cNvSpPr txBox="1">
            <a:spLocks/>
          </p:cNvSpPr>
          <p:nvPr/>
        </p:nvSpPr>
        <p:spPr>
          <a:xfrm>
            <a:off x="2246938" y="3870258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73" y="5274513"/>
            <a:ext cx="952974" cy="60002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6EBBA6-942F-45DC-BFC1-A5679F799EB8}"/>
              </a:ext>
            </a:extLst>
          </p:cNvPr>
          <p:cNvSpPr/>
          <p:nvPr/>
        </p:nvSpPr>
        <p:spPr>
          <a:xfrm>
            <a:off x="4467520" y="4477411"/>
            <a:ext cx="1720762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ZIP Code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291ADF8-7023-4FEA-8207-4554EFBFD1C2}"/>
              </a:ext>
            </a:extLst>
          </p:cNvPr>
          <p:cNvSpPr txBox="1">
            <a:spLocks/>
          </p:cNvSpPr>
          <p:nvPr/>
        </p:nvSpPr>
        <p:spPr>
          <a:xfrm>
            <a:off x="2246937" y="4417554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ZIP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354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72" y="2011551"/>
            <a:ext cx="7818852" cy="566432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When would you like us to deliver your package? We’ll do our best to make the delivery as close to your desired time as possible.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F5A11-C0ED-40D1-9C29-132F1CEA961E}"/>
              </a:ext>
            </a:extLst>
          </p:cNvPr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384BF0E-8C54-4348-BE31-F35C57BD9480}"/>
              </a:ext>
            </a:extLst>
          </p:cNvPr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AD0FFDE-520D-4631-98B0-230786555070}"/>
              </a:ext>
            </a:extLst>
          </p:cNvPr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DAEF30-20EE-48D7-BE24-CF508121B902}"/>
              </a:ext>
            </a:extLst>
          </p:cNvPr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A31D485-71A9-4068-BD85-EE72A848716F}"/>
              </a:ext>
            </a:extLst>
          </p:cNvPr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0A5FD-3385-408F-8AC0-665145EBD8CE}"/>
              </a:ext>
            </a:extLst>
          </p:cNvPr>
          <p:cNvSpPr/>
          <p:nvPr/>
        </p:nvSpPr>
        <p:spPr>
          <a:xfrm>
            <a:off x="4467517" y="4690252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72" y="4941731"/>
            <a:ext cx="952974" cy="6000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BE5A97-B62B-44BF-9FAB-7236EA42F739}"/>
              </a:ext>
            </a:extLst>
          </p:cNvPr>
          <p:cNvSpPr/>
          <p:nvPr/>
        </p:nvSpPr>
        <p:spPr>
          <a:xfrm>
            <a:off x="3166533" y="2709862"/>
            <a:ext cx="5858933" cy="1176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2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44FA0B-B901-4744-8DEF-8D7BB906D023}"/>
              </a:ext>
            </a:extLst>
          </p:cNvPr>
          <p:cNvGrpSpPr/>
          <p:nvPr/>
        </p:nvGrpSpPr>
        <p:grpSpPr>
          <a:xfrm>
            <a:off x="3923087" y="3236254"/>
            <a:ext cx="1181278" cy="373155"/>
            <a:chOff x="6450922" y="4147026"/>
            <a:chExt cx="1181278" cy="3731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97C999-F62A-4E7B-813B-BCBF6C2E4FA0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93159F-57EC-484B-8EEA-667EAB438160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0C8581B-A8E7-43A0-9AE7-A0A226AEEE3E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B96488-64DA-4198-9A02-2865D5FD2244}"/>
              </a:ext>
            </a:extLst>
          </p:cNvPr>
          <p:cNvGrpSpPr/>
          <p:nvPr/>
        </p:nvGrpSpPr>
        <p:grpSpPr>
          <a:xfrm>
            <a:off x="5649733" y="3236254"/>
            <a:ext cx="1181278" cy="373155"/>
            <a:chOff x="6450922" y="4147026"/>
            <a:chExt cx="1181278" cy="3731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BE7AD2-D912-4F8C-A4C8-8F0B6A8EAE06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D2AD22-6832-4C23-AA29-B69D52BA0719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E9D47C8-2C68-475B-BD8F-084EBC961AA9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109CE6-2EA2-4E8E-8368-236AACC3C048}"/>
              </a:ext>
            </a:extLst>
          </p:cNvPr>
          <p:cNvGrpSpPr/>
          <p:nvPr/>
        </p:nvGrpSpPr>
        <p:grpSpPr>
          <a:xfrm>
            <a:off x="7376379" y="3236254"/>
            <a:ext cx="1181278" cy="373155"/>
            <a:chOff x="6450922" y="4147026"/>
            <a:chExt cx="1181278" cy="37315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4EE399-3A50-4022-B91B-9E908B3523FA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8939A5-0187-4219-9B67-9D0EF7D04F78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37D2B9C-E764-4FA4-9456-372ED887FF83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B48B134-C364-4FDA-A035-1C0C9D339855}"/>
              </a:ext>
            </a:extLst>
          </p:cNvPr>
          <p:cNvSpPr/>
          <p:nvPr/>
        </p:nvSpPr>
        <p:spPr>
          <a:xfrm>
            <a:off x="3238704" y="2807015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3B6F7-CFDB-4CDB-80F8-5B1401AF63A9}"/>
              </a:ext>
            </a:extLst>
          </p:cNvPr>
          <p:cNvSpPr txBox="1"/>
          <p:nvPr/>
        </p:nvSpPr>
        <p:spPr>
          <a:xfrm>
            <a:off x="3507645" y="2748760"/>
            <a:ext cx="1697566" cy="36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 date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1A952E3-FEED-4223-BD6E-1C57EDF1FC12}"/>
              </a:ext>
            </a:extLst>
          </p:cNvPr>
          <p:cNvSpPr/>
          <p:nvPr/>
        </p:nvSpPr>
        <p:spPr>
          <a:xfrm>
            <a:off x="3238704" y="4066521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4FF9D0-C2D5-4793-B0EE-516C903903D1}"/>
              </a:ext>
            </a:extLst>
          </p:cNvPr>
          <p:cNvSpPr txBox="1"/>
          <p:nvPr/>
        </p:nvSpPr>
        <p:spPr>
          <a:xfrm>
            <a:off x="3507645" y="4008266"/>
            <a:ext cx="1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soon as possible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FF9F085D-69B1-46DD-B77A-4CCFCAD38D3D}"/>
              </a:ext>
            </a:extLst>
          </p:cNvPr>
          <p:cNvSpPr/>
          <p:nvPr/>
        </p:nvSpPr>
        <p:spPr>
          <a:xfrm>
            <a:off x="3295599" y="2861284"/>
            <a:ext cx="155149" cy="160403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0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71" y="1710912"/>
            <a:ext cx="7818852" cy="566432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Please input your payment information.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F5A11-C0ED-40D1-9C29-132F1CEA961E}"/>
              </a:ext>
            </a:extLst>
          </p:cNvPr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384BF0E-8C54-4348-BE31-F35C57BD9480}"/>
              </a:ext>
            </a:extLst>
          </p:cNvPr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AD0FFDE-520D-4631-98B0-230786555070}"/>
              </a:ext>
            </a:extLst>
          </p:cNvPr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3DAEF30-20EE-48D7-BE24-CF508121B902}"/>
              </a:ext>
            </a:extLst>
          </p:cNvPr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A31D485-71A9-4068-BD85-EE72A848716F}"/>
              </a:ext>
            </a:extLst>
          </p:cNvPr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0A5FD-3385-408F-8AC0-665145EBD8CE}"/>
              </a:ext>
            </a:extLst>
          </p:cNvPr>
          <p:cNvSpPr/>
          <p:nvPr/>
        </p:nvSpPr>
        <p:spPr>
          <a:xfrm>
            <a:off x="4467519" y="5147088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74" y="5398567"/>
            <a:ext cx="952974" cy="6000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DBE5A97-B62B-44BF-9FAB-7236EA42F739}"/>
              </a:ext>
            </a:extLst>
          </p:cNvPr>
          <p:cNvSpPr/>
          <p:nvPr/>
        </p:nvSpPr>
        <p:spPr>
          <a:xfrm>
            <a:off x="3166533" y="2709862"/>
            <a:ext cx="5858933" cy="2328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27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B48B134-C364-4FDA-A035-1C0C9D339855}"/>
              </a:ext>
            </a:extLst>
          </p:cNvPr>
          <p:cNvSpPr/>
          <p:nvPr/>
        </p:nvSpPr>
        <p:spPr>
          <a:xfrm>
            <a:off x="3238704" y="2807015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3B6F7-CFDB-4CDB-80F8-5B1401AF63A9}"/>
              </a:ext>
            </a:extLst>
          </p:cNvPr>
          <p:cNvSpPr txBox="1"/>
          <p:nvPr/>
        </p:nvSpPr>
        <p:spPr>
          <a:xfrm>
            <a:off x="3507645" y="2748760"/>
            <a:ext cx="1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new card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E1A952E3-FEED-4223-BD6E-1C57EDF1FC12}"/>
              </a:ext>
            </a:extLst>
          </p:cNvPr>
          <p:cNvSpPr/>
          <p:nvPr/>
        </p:nvSpPr>
        <p:spPr>
          <a:xfrm>
            <a:off x="3248181" y="2232742"/>
            <a:ext cx="268941" cy="26894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4FF9D0-C2D5-4793-B0EE-516C903903D1}"/>
              </a:ext>
            </a:extLst>
          </p:cNvPr>
          <p:cNvSpPr txBox="1"/>
          <p:nvPr/>
        </p:nvSpPr>
        <p:spPr>
          <a:xfrm>
            <a:off x="3517122" y="2174487"/>
            <a:ext cx="35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saved info for card ending 4321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FF9F085D-69B1-46DD-B77A-4CCFCAD38D3D}"/>
              </a:ext>
            </a:extLst>
          </p:cNvPr>
          <p:cNvSpPr/>
          <p:nvPr/>
        </p:nvSpPr>
        <p:spPr>
          <a:xfrm>
            <a:off x="3295599" y="2861284"/>
            <a:ext cx="155149" cy="160403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5177D2-FDC5-4FAC-8385-4688B8854330}"/>
              </a:ext>
            </a:extLst>
          </p:cNvPr>
          <p:cNvSpPr/>
          <p:nvPr/>
        </p:nvSpPr>
        <p:spPr>
          <a:xfrm>
            <a:off x="5157987" y="3219199"/>
            <a:ext cx="3256961" cy="490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holder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3E03012-8D86-4D10-B8FB-FDE225C12799}"/>
              </a:ext>
            </a:extLst>
          </p:cNvPr>
          <p:cNvSpPr/>
          <p:nvPr/>
        </p:nvSpPr>
        <p:spPr>
          <a:xfrm>
            <a:off x="5157987" y="3809177"/>
            <a:ext cx="3256961" cy="4905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Card number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3D2EFB-B7AE-4F11-BE7F-16D6FFF8484C}"/>
              </a:ext>
            </a:extLst>
          </p:cNvPr>
          <p:cNvGrpSpPr/>
          <p:nvPr/>
        </p:nvGrpSpPr>
        <p:grpSpPr>
          <a:xfrm>
            <a:off x="5154189" y="4505697"/>
            <a:ext cx="1181278" cy="373155"/>
            <a:chOff x="6450922" y="4147026"/>
            <a:chExt cx="1181278" cy="3731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6A753D-5EF2-4324-845E-1143E501A426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BD6484-44A6-43B6-9D85-85CD30FB2E65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6CFEDE8-92FD-42C6-BAA5-3107C9B1136D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1B19D5-7D6A-421B-A759-4DC1B2C255FB}"/>
              </a:ext>
            </a:extLst>
          </p:cNvPr>
          <p:cNvGrpSpPr/>
          <p:nvPr/>
        </p:nvGrpSpPr>
        <p:grpSpPr>
          <a:xfrm>
            <a:off x="6593049" y="4508532"/>
            <a:ext cx="1181278" cy="373155"/>
            <a:chOff x="6450922" y="4147026"/>
            <a:chExt cx="1181278" cy="3731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A8AA81-AE5C-429B-BBCF-F07A1E5143B7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Year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2A5940-0DD0-4F60-AE61-651A0FAAE56B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7D934EF2-CFCC-40EB-80EF-0B4D3DEC28B1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4591197-4617-4185-8273-D52124EE71CC}"/>
              </a:ext>
            </a:extLst>
          </p:cNvPr>
          <p:cNvSpPr txBox="1"/>
          <p:nvPr/>
        </p:nvSpPr>
        <p:spPr>
          <a:xfrm>
            <a:off x="3054051" y="4505697"/>
            <a:ext cx="1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Expiration date: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2246C5-895B-4A23-9310-69B8053B345B}"/>
              </a:ext>
            </a:extLst>
          </p:cNvPr>
          <p:cNvSpPr txBox="1"/>
          <p:nvPr/>
        </p:nvSpPr>
        <p:spPr>
          <a:xfrm>
            <a:off x="3057849" y="3247990"/>
            <a:ext cx="1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Cardholder name: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36994A-E34A-4540-B22D-2360244253C2}"/>
              </a:ext>
            </a:extLst>
          </p:cNvPr>
          <p:cNvSpPr txBox="1"/>
          <p:nvPr/>
        </p:nvSpPr>
        <p:spPr>
          <a:xfrm>
            <a:off x="3054051" y="3818182"/>
            <a:ext cx="1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 number:</a:t>
            </a:r>
          </a:p>
        </p:txBody>
      </p:sp>
    </p:spTree>
    <p:extLst>
      <p:ext uri="{BB962C8B-B14F-4D97-AF65-F5344CB8AC3E}">
        <p14:creationId xmlns:p14="http://schemas.microsoft.com/office/powerpoint/2010/main" val="375749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31" y="188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Your request for Delivery #121862 has been received!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4416090" y="3153266"/>
            <a:ext cx="32860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#121862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670 Smith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416 Farmer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picked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30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36F7C-5BB5-4D2C-9CF3-2EC36468AAB3}"/>
              </a:ext>
            </a:extLst>
          </p:cNvPr>
          <p:cNvSpPr/>
          <p:nvPr/>
        </p:nvSpPr>
        <p:spPr>
          <a:xfrm>
            <a:off x="4625419" y="1591203"/>
            <a:ext cx="2941163" cy="45719"/>
          </a:xfrm>
          <a:prstGeom prst="rect">
            <a:avLst/>
          </a:prstGeom>
          <a:solidFill>
            <a:srgbClr val="D5A6BD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8F1DA99-17B5-4A3B-ADAD-2A61785CC6FB}"/>
              </a:ext>
            </a:extLst>
          </p:cNvPr>
          <p:cNvSpPr/>
          <p:nvPr/>
        </p:nvSpPr>
        <p:spPr>
          <a:xfrm>
            <a:off x="4493355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24B7FD4-833A-41B2-9172-3011CFB97E40}"/>
              </a:ext>
            </a:extLst>
          </p:cNvPr>
          <p:cNvSpPr/>
          <p:nvPr/>
        </p:nvSpPr>
        <p:spPr>
          <a:xfrm>
            <a:off x="5472138" y="147959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23230BE-B9EB-4E04-83F9-1153DECE15AA}"/>
              </a:ext>
            </a:extLst>
          </p:cNvPr>
          <p:cNvSpPr/>
          <p:nvPr/>
        </p:nvSpPr>
        <p:spPr>
          <a:xfrm>
            <a:off x="6450921" y="1477566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D49B764-242F-43C5-B09B-CFC392C5233F}"/>
              </a:ext>
            </a:extLst>
          </p:cNvPr>
          <p:cNvSpPr/>
          <p:nvPr/>
        </p:nvSpPr>
        <p:spPr>
          <a:xfrm>
            <a:off x="7429704" y="1471932"/>
            <a:ext cx="268941" cy="268942"/>
          </a:xfrm>
          <a:prstGeom prst="flowChartConnector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3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1" y="1328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Welcome, Mr. Jaeger.</a:t>
            </a:r>
            <a:br>
              <a:rPr lang="en-US" sz="3200" dirty="0"/>
            </a:br>
            <a:br>
              <a:rPr lang="en-US" sz="1800" dirty="0"/>
            </a:br>
            <a:r>
              <a:rPr lang="en-US" sz="1800" dirty="0"/>
              <a:t>Here are your current deliveries: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Gerald Jaeger | </a:t>
            </a:r>
            <a:r>
              <a:rPr lang="en-US" b="1" dirty="0">
                <a:solidFill>
                  <a:srgbClr val="C27BA0"/>
                </a:solidFill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#137115</a:t>
            </a:r>
          </a:p>
          <a:p>
            <a:r>
              <a:rPr lang="en-US" sz="1400" dirty="0"/>
              <a:t>To: 		864 Justice Dr</a:t>
            </a:r>
          </a:p>
          <a:p>
            <a:r>
              <a:rPr lang="en-US" sz="1400" dirty="0"/>
              <a:t>From: 		572 Night Ave</a:t>
            </a:r>
          </a:p>
          <a:p>
            <a:r>
              <a:rPr lang="en-US" sz="1400" dirty="0"/>
              <a:t>Status:		</a:t>
            </a:r>
            <a:r>
              <a:rPr lang="en-US" sz="1400" dirty="0">
                <a:solidFill>
                  <a:schemeClr val="accent6"/>
                </a:solidFill>
              </a:rPr>
              <a:t>Out for delivery</a:t>
            </a:r>
          </a:p>
          <a:p>
            <a:r>
              <a:rPr lang="en-US" sz="1400" dirty="0"/>
              <a:t>Expected delivery: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/>
              <a:t>October 26,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5813-99C5-436E-B765-C37678C89713}"/>
              </a:ext>
            </a:extLst>
          </p:cNvPr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#158441</a:t>
            </a:r>
          </a:p>
          <a:p>
            <a:r>
              <a:rPr lang="en-US" sz="1400" dirty="0"/>
              <a:t>To: 		364 Dolphin Rd</a:t>
            </a:r>
          </a:p>
          <a:p>
            <a:r>
              <a:rPr lang="en-US" sz="1400" dirty="0"/>
              <a:t>From: 		572 Night Ave</a:t>
            </a:r>
          </a:p>
          <a:p>
            <a:r>
              <a:rPr lang="en-US" sz="1400" dirty="0"/>
              <a:t>Status:		</a:t>
            </a:r>
            <a:r>
              <a:rPr lang="en-US" sz="1400" dirty="0">
                <a:solidFill>
                  <a:srgbClr val="0070C0"/>
                </a:solidFill>
              </a:rPr>
              <a:t>In storage</a:t>
            </a:r>
          </a:p>
          <a:p>
            <a:r>
              <a:rPr lang="en-US" sz="1400" dirty="0"/>
              <a:t>Expected delivery: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/>
              <a:t>October 30,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9940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1" y="1328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Welcome, Mr. Robertson.</a:t>
            </a:r>
            <a:br>
              <a:rPr lang="en-US" sz="3200" dirty="0"/>
            </a:br>
            <a:br>
              <a:rPr lang="en-US" sz="1800" dirty="0"/>
            </a:br>
            <a:r>
              <a:rPr lang="en-US" sz="1800" dirty="0"/>
              <a:t>Here are some current deliveries: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8594157" y="67836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323110" y="30939"/>
            <a:ext cx="28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Ramsey Robertson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#137115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864 Justice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for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26,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5813-99C5-436E-B765-C37678C89713}"/>
              </a:ext>
            </a:extLst>
          </p:cNvPr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#158441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364 Dolphin 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30,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0BCBDFCA-3673-4D4F-8ABF-52B24193F857}"/>
              </a:ext>
            </a:extLst>
          </p:cNvPr>
          <p:cNvSpPr/>
          <p:nvPr/>
        </p:nvSpPr>
        <p:spPr>
          <a:xfrm>
            <a:off x="4055096" y="678361"/>
            <a:ext cx="2143031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Locations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9209201-E6FB-43CA-9761-8A327E32498C}"/>
              </a:ext>
            </a:extLst>
          </p:cNvPr>
          <p:cNvSpPr/>
          <p:nvPr/>
        </p:nvSpPr>
        <p:spPr>
          <a:xfrm>
            <a:off x="6324627" y="680289"/>
            <a:ext cx="2143030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Employees</a:t>
            </a:r>
          </a:p>
        </p:txBody>
      </p:sp>
    </p:spTree>
    <p:extLst>
      <p:ext uri="{BB962C8B-B14F-4D97-AF65-F5344CB8AC3E}">
        <p14:creationId xmlns:p14="http://schemas.microsoft.com/office/powerpoint/2010/main" val="8176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31" y="188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Your package for Delivery #137115 has been picked 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4416090" y="3153266"/>
            <a:ext cx="32860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#137115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864 Justice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Picked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26,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7512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31" y="18825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Your package for Delivery #137115 has been delivered.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4416090" y="3153266"/>
            <a:ext cx="328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#137115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864 Justice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4474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6D84A-A561-4C9A-955A-9A23C816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81" y="256035"/>
            <a:ext cx="3043237" cy="2282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35E95-DD20-4E35-A26D-519CD6E89B7C}"/>
              </a:ext>
            </a:extLst>
          </p:cNvPr>
          <p:cNvSpPr txBox="1"/>
          <p:nvPr/>
        </p:nvSpPr>
        <p:spPr>
          <a:xfrm>
            <a:off x="5179218" y="2307630"/>
            <a:ext cx="183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6BA08-0A13-43AF-A227-66B12949A8F5}"/>
              </a:ext>
            </a:extLst>
          </p:cNvPr>
          <p:cNvSpPr/>
          <p:nvPr/>
        </p:nvSpPr>
        <p:spPr>
          <a:xfrm>
            <a:off x="4467519" y="2934045"/>
            <a:ext cx="3256961" cy="617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gjaeger1027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D129DE-2613-4CF2-8BC5-32559EAC8BF3}"/>
              </a:ext>
            </a:extLst>
          </p:cNvPr>
          <p:cNvSpPr/>
          <p:nvPr/>
        </p:nvSpPr>
        <p:spPr>
          <a:xfrm>
            <a:off x="4467516" y="3766056"/>
            <a:ext cx="3256961" cy="6174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**********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CEE94-D60B-40E0-A05B-AF3F118E9FE1}"/>
              </a:ext>
            </a:extLst>
          </p:cNvPr>
          <p:cNvSpPr/>
          <p:nvPr/>
        </p:nvSpPr>
        <p:spPr>
          <a:xfrm>
            <a:off x="4467516" y="4590058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12C6C-A027-4F63-B6B3-06F38F9D8FF6}"/>
              </a:ext>
            </a:extLst>
          </p:cNvPr>
          <p:cNvSpPr txBox="1"/>
          <p:nvPr/>
        </p:nvSpPr>
        <p:spPr>
          <a:xfrm>
            <a:off x="4087696" y="5392132"/>
            <a:ext cx="40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 have an account yet? Sign up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D39E5-DD07-40D4-83F0-4664AFED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8" y="4863137"/>
            <a:ext cx="952974" cy="6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1" y="13283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Welcome, Mr. Jaeger.</a:t>
            </a:r>
            <a:br>
              <a:rPr lang="en-US" sz="3200" dirty="0"/>
            </a:br>
            <a:br>
              <a:rPr lang="en-US" sz="1800" dirty="0"/>
            </a:br>
            <a:r>
              <a:rPr lang="en-US" sz="1800" dirty="0"/>
              <a:t>Here are your current deliveries: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201891" y="2790334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#137115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864 Justice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for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26,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5813-99C5-436E-B765-C37678C89713}"/>
              </a:ext>
            </a:extLst>
          </p:cNvPr>
          <p:cNvSpPr txBox="1"/>
          <p:nvPr/>
        </p:nvSpPr>
        <p:spPr>
          <a:xfrm>
            <a:off x="201891" y="4204083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#158441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364 Dolphin 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30,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48" y="1075469"/>
            <a:ext cx="952974" cy="6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3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1" y="1328356"/>
            <a:ext cx="10515600" cy="566432"/>
          </a:xfrm>
        </p:spPr>
        <p:txBody>
          <a:bodyPr>
            <a:normAutofit/>
          </a:bodyPr>
          <a:lstStyle/>
          <a:p>
            <a:r>
              <a:rPr lang="en-US" sz="1800" dirty="0"/>
              <a:t>Your deliveries: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BCD-DEDE-49AC-8890-4EFB2F60C29D}"/>
              </a:ext>
            </a:extLst>
          </p:cNvPr>
          <p:cNvSpPr txBox="1"/>
          <p:nvPr/>
        </p:nvSpPr>
        <p:spPr>
          <a:xfrm>
            <a:off x="201891" y="1960512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#137115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864 Justice Dr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 for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26,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5813-99C5-436E-B765-C37678C89713}"/>
              </a:ext>
            </a:extLst>
          </p:cNvPr>
          <p:cNvSpPr txBox="1"/>
          <p:nvPr/>
        </p:nvSpPr>
        <p:spPr>
          <a:xfrm>
            <a:off x="201891" y="3191618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#158441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364 Dolphin 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storage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30, 2018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948B4-D69D-41A3-9CD9-7A52F6BA60E7}"/>
              </a:ext>
            </a:extLst>
          </p:cNvPr>
          <p:cNvSpPr txBox="1"/>
          <p:nvPr/>
        </p:nvSpPr>
        <p:spPr>
          <a:xfrm>
            <a:off x="201891" y="4422724"/>
            <a:ext cx="40166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Delivery #141354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To: 		364 Dolphin 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From: 		572 Night 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Status: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delivery: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September 9, 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0A5FD-3385-408F-8AC0-665145EBD8CE}"/>
              </a:ext>
            </a:extLst>
          </p:cNvPr>
          <p:cNvSpPr/>
          <p:nvPr/>
        </p:nvSpPr>
        <p:spPr>
          <a:xfrm>
            <a:off x="7012021" y="1960512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a new delivery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7C999-F62A-4E7B-813B-BCBF6C2E4FA0}"/>
              </a:ext>
            </a:extLst>
          </p:cNvPr>
          <p:cNvSpPr/>
          <p:nvPr/>
        </p:nvSpPr>
        <p:spPr>
          <a:xfrm>
            <a:off x="3688934" y="2389488"/>
            <a:ext cx="1228705" cy="373155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A673BB-99A9-4BA5-8988-A9EB397EE400}"/>
              </a:ext>
            </a:extLst>
          </p:cNvPr>
          <p:cNvSpPr/>
          <p:nvPr/>
        </p:nvSpPr>
        <p:spPr>
          <a:xfrm>
            <a:off x="3690495" y="3661889"/>
            <a:ext cx="1228705" cy="373155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0E362-890C-4094-AF6D-B801A1C7BE24}"/>
              </a:ext>
            </a:extLst>
          </p:cNvPr>
          <p:cNvSpPr/>
          <p:nvPr/>
        </p:nvSpPr>
        <p:spPr>
          <a:xfrm>
            <a:off x="3688933" y="4917151"/>
            <a:ext cx="1228705" cy="373155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910BE24-A9CB-49E1-86F4-27D0EF6451AE}"/>
              </a:ext>
            </a:extLst>
          </p:cNvPr>
          <p:cNvSpPr txBox="1">
            <a:spLocks/>
          </p:cNvSpPr>
          <p:nvPr/>
        </p:nvSpPr>
        <p:spPr>
          <a:xfrm>
            <a:off x="6096000" y="1418767"/>
            <a:ext cx="5093616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Need us to make a new delivery for you?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63" y="2414381"/>
            <a:ext cx="952974" cy="6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A28-F2D8-4D43-AD15-F188246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74" y="1782721"/>
            <a:ext cx="7818852" cy="566432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Please input the address of the location you’d like us to pick up the package from.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038C-CA53-40AE-93EA-392F8E92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33" y="-69190"/>
            <a:ext cx="2005528" cy="1504146"/>
          </a:xfrm>
          <a:prstGeom prst="rect">
            <a:avLst/>
          </a:prstGeom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51F5224-7B6E-47D7-BF5A-B5099A9F0796}"/>
              </a:ext>
            </a:extLst>
          </p:cNvPr>
          <p:cNvSpPr/>
          <p:nvPr/>
        </p:nvSpPr>
        <p:spPr>
          <a:xfrm>
            <a:off x="1923068" y="682883"/>
            <a:ext cx="2005528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Deliveries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2D642-24E9-45D5-B770-F9715425AD54}"/>
              </a:ext>
            </a:extLst>
          </p:cNvPr>
          <p:cNvCxnSpPr/>
          <p:nvPr/>
        </p:nvCxnSpPr>
        <p:spPr>
          <a:xfrm>
            <a:off x="-143733" y="1239064"/>
            <a:ext cx="12405674" cy="0"/>
          </a:xfrm>
          <a:prstGeom prst="line">
            <a:avLst/>
          </a:prstGeom>
          <a:ln>
            <a:solidFill>
              <a:srgbClr val="C27B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6008D5C-BCC8-4094-BF6B-339463F70E1B}"/>
              </a:ext>
            </a:extLst>
          </p:cNvPr>
          <p:cNvSpPr/>
          <p:nvPr/>
        </p:nvSpPr>
        <p:spPr>
          <a:xfrm>
            <a:off x="5696221" y="680851"/>
            <a:ext cx="2192493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2A9-5FCE-456E-84BF-65A03B95D3AB}"/>
              </a:ext>
            </a:extLst>
          </p:cNvPr>
          <p:cNvSpPr txBox="1"/>
          <p:nvPr/>
        </p:nvSpPr>
        <p:spPr>
          <a:xfrm>
            <a:off x="9775201" y="30939"/>
            <a:ext cx="2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Gerald Jaeger |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27B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out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31603FAF-52D9-4878-935D-9177FA786CE1}"/>
              </a:ext>
            </a:extLst>
          </p:cNvPr>
          <p:cNvSpPr/>
          <p:nvPr/>
        </p:nvSpPr>
        <p:spPr>
          <a:xfrm>
            <a:off x="4053576" y="680852"/>
            <a:ext cx="1517665" cy="556181"/>
          </a:xfrm>
          <a:prstGeom prst="round2Same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B51D10-F8D7-439F-B264-BF2963B1DB4B}"/>
              </a:ext>
            </a:extLst>
          </p:cNvPr>
          <p:cNvGrpSpPr/>
          <p:nvPr/>
        </p:nvGrpSpPr>
        <p:grpSpPr>
          <a:xfrm>
            <a:off x="4493355" y="1471932"/>
            <a:ext cx="3205290" cy="276602"/>
            <a:chOff x="4478085" y="1651082"/>
            <a:chExt cx="3205290" cy="2766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CF5A11-C0ED-40D1-9C29-132F1CEA961E}"/>
                </a:ext>
              </a:extLst>
            </p:cNvPr>
            <p:cNvSpPr/>
            <p:nvPr/>
          </p:nvSpPr>
          <p:spPr>
            <a:xfrm>
              <a:off x="4610149" y="1770353"/>
              <a:ext cx="2941163" cy="45719"/>
            </a:xfrm>
            <a:prstGeom prst="rect">
              <a:avLst/>
            </a:prstGeom>
            <a:solidFill>
              <a:srgbClr val="D5A6BD"/>
            </a:solidFill>
            <a:ln>
              <a:solidFill>
                <a:srgbClr val="D5A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0384BF0E-8C54-4348-BE31-F35C57BD9480}"/>
                </a:ext>
              </a:extLst>
            </p:cNvPr>
            <p:cNvSpPr/>
            <p:nvPr/>
          </p:nvSpPr>
          <p:spPr>
            <a:xfrm>
              <a:off x="4478085" y="1658742"/>
              <a:ext cx="268941" cy="268942"/>
            </a:xfrm>
            <a:prstGeom prst="flowChartConnector">
              <a:avLst/>
            </a:prstGeom>
            <a:solidFill>
              <a:srgbClr val="C27BA0"/>
            </a:solidFill>
            <a:ln>
              <a:solidFill>
                <a:srgbClr val="D5A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3AD0FFDE-520D-4631-98B0-230786555070}"/>
                </a:ext>
              </a:extLst>
            </p:cNvPr>
            <p:cNvSpPr/>
            <p:nvPr/>
          </p:nvSpPr>
          <p:spPr>
            <a:xfrm>
              <a:off x="5456868" y="1658742"/>
              <a:ext cx="268941" cy="268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D5A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83DAEF30-20EE-48D7-BE24-CF508121B902}"/>
                </a:ext>
              </a:extLst>
            </p:cNvPr>
            <p:cNvSpPr/>
            <p:nvPr/>
          </p:nvSpPr>
          <p:spPr>
            <a:xfrm>
              <a:off x="6435651" y="1656716"/>
              <a:ext cx="268941" cy="268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D5A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9A31D485-71A9-4068-BD85-EE72A848716F}"/>
                </a:ext>
              </a:extLst>
            </p:cNvPr>
            <p:cNvSpPr/>
            <p:nvPr/>
          </p:nvSpPr>
          <p:spPr>
            <a:xfrm>
              <a:off x="7414434" y="1651082"/>
              <a:ext cx="268941" cy="2689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D5A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80A5FD-3385-408F-8AC0-665145EBD8CE}"/>
              </a:ext>
            </a:extLst>
          </p:cNvPr>
          <p:cNvSpPr/>
          <p:nvPr/>
        </p:nvSpPr>
        <p:spPr>
          <a:xfrm>
            <a:off x="4467518" y="5023034"/>
            <a:ext cx="3256961" cy="688156"/>
          </a:xfrm>
          <a:prstGeom prst="rect">
            <a:avLst/>
          </a:prstGeom>
          <a:solidFill>
            <a:srgbClr val="C27BA0"/>
          </a:solidFill>
          <a:ln>
            <a:solidFill>
              <a:srgbClr val="D5A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1AF19-B8EF-4E3E-AEF2-ADDF66BC2138}"/>
              </a:ext>
            </a:extLst>
          </p:cNvPr>
          <p:cNvSpPr/>
          <p:nvPr/>
        </p:nvSpPr>
        <p:spPr>
          <a:xfrm>
            <a:off x="4467522" y="2844630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Address first line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57B4F7-A438-47F3-AE13-BBF50A502D55}"/>
              </a:ext>
            </a:extLst>
          </p:cNvPr>
          <p:cNvSpPr/>
          <p:nvPr/>
        </p:nvSpPr>
        <p:spPr>
          <a:xfrm>
            <a:off x="4467519" y="3388722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Address second 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DF8E68-C0EE-4D50-B506-B25BBCA3F3A6}"/>
              </a:ext>
            </a:extLst>
          </p:cNvPr>
          <p:cNvSpPr/>
          <p:nvPr/>
        </p:nvSpPr>
        <p:spPr>
          <a:xfrm>
            <a:off x="4467520" y="2301564"/>
            <a:ext cx="3256961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723FE-724F-4C81-8575-EC02E15D55E1}"/>
              </a:ext>
            </a:extLst>
          </p:cNvPr>
          <p:cNvSpPr/>
          <p:nvPr/>
        </p:nvSpPr>
        <p:spPr>
          <a:xfrm>
            <a:off x="4467519" y="3931788"/>
            <a:ext cx="3256959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44FA0B-B901-4744-8DEF-8D7BB906D023}"/>
              </a:ext>
            </a:extLst>
          </p:cNvPr>
          <p:cNvGrpSpPr/>
          <p:nvPr/>
        </p:nvGrpSpPr>
        <p:grpSpPr>
          <a:xfrm>
            <a:off x="6416521" y="4514192"/>
            <a:ext cx="1181278" cy="373155"/>
            <a:chOff x="6450922" y="4147026"/>
            <a:chExt cx="1181278" cy="3731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97C999-F62A-4E7B-813B-BCBF6C2E4FA0}"/>
                </a:ext>
              </a:extLst>
            </p:cNvPr>
            <p:cNvSpPr/>
            <p:nvPr/>
          </p:nvSpPr>
          <p:spPr>
            <a:xfrm>
              <a:off x="6450922" y="4147026"/>
              <a:ext cx="1181278" cy="37315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93159F-57EC-484B-8EEA-667EAB438160}"/>
                </a:ext>
              </a:extLst>
            </p:cNvPr>
            <p:cNvSpPr/>
            <p:nvPr/>
          </p:nvSpPr>
          <p:spPr>
            <a:xfrm>
              <a:off x="7276853" y="4147026"/>
              <a:ext cx="355346" cy="3731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0C8581B-A8E7-43A0-9AE7-A0A226AEEE3E}"/>
                </a:ext>
              </a:extLst>
            </p:cNvPr>
            <p:cNvSpPr/>
            <p:nvPr/>
          </p:nvSpPr>
          <p:spPr>
            <a:xfrm rot="10800000">
              <a:off x="7334388" y="4247088"/>
              <a:ext cx="240276" cy="17303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E71B9D7-E983-45DD-B990-8241AAB80197}"/>
              </a:ext>
            </a:extLst>
          </p:cNvPr>
          <p:cNvSpPr txBox="1">
            <a:spLocks/>
          </p:cNvSpPr>
          <p:nvPr/>
        </p:nvSpPr>
        <p:spPr>
          <a:xfrm>
            <a:off x="2246939" y="2241707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Name</a:t>
            </a:r>
            <a:endParaRPr lang="en-US" sz="32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B8DC83A-107A-4DC6-9C2B-7A4E9DC684BE}"/>
              </a:ext>
            </a:extLst>
          </p:cNvPr>
          <p:cNvSpPr txBox="1">
            <a:spLocks/>
          </p:cNvSpPr>
          <p:nvPr/>
        </p:nvSpPr>
        <p:spPr>
          <a:xfrm>
            <a:off x="2246939" y="2784773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Address first line</a:t>
            </a:r>
            <a:endParaRPr lang="en-US" sz="3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0237811-7821-4B9C-89A5-858F7DE3A8A4}"/>
              </a:ext>
            </a:extLst>
          </p:cNvPr>
          <p:cNvSpPr txBox="1">
            <a:spLocks/>
          </p:cNvSpPr>
          <p:nvPr/>
        </p:nvSpPr>
        <p:spPr>
          <a:xfrm>
            <a:off x="2246939" y="3327839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Address second line</a:t>
            </a:r>
            <a:endParaRPr lang="en-US" sz="32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B57D65A-D664-4EA3-9574-5F68ABECC91F}"/>
              </a:ext>
            </a:extLst>
          </p:cNvPr>
          <p:cNvSpPr txBox="1">
            <a:spLocks/>
          </p:cNvSpPr>
          <p:nvPr/>
        </p:nvSpPr>
        <p:spPr>
          <a:xfrm>
            <a:off x="2246938" y="3870258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City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85747-0C08-4123-AF67-A7AAC8E4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73" y="5274513"/>
            <a:ext cx="952974" cy="60002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6EBBA6-942F-45DC-BFC1-A5679F799EB8}"/>
              </a:ext>
            </a:extLst>
          </p:cNvPr>
          <p:cNvSpPr/>
          <p:nvPr/>
        </p:nvSpPr>
        <p:spPr>
          <a:xfrm>
            <a:off x="4467520" y="4477411"/>
            <a:ext cx="1720762" cy="446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ZIP Code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291ADF8-7023-4FEA-8207-4554EFBFD1C2}"/>
              </a:ext>
            </a:extLst>
          </p:cNvPr>
          <p:cNvSpPr txBox="1">
            <a:spLocks/>
          </p:cNvSpPr>
          <p:nvPr/>
        </p:nvSpPr>
        <p:spPr>
          <a:xfrm>
            <a:off x="2246937" y="4417554"/>
            <a:ext cx="2119419" cy="5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ZIP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4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429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Welcome, Mr. Jaeger.  Here are your current deliveries:</vt:lpstr>
      <vt:lpstr>Welcome, Mr. Robertson.  Here are some current deliveries:</vt:lpstr>
      <vt:lpstr>Your package for Delivery #137115 has been picked up.</vt:lpstr>
      <vt:lpstr>Your package for Delivery #137115 has been delivered.</vt:lpstr>
      <vt:lpstr>PowerPoint Presentation</vt:lpstr>
      <vt:lpstr>Welcome, Mr. Jaeger.  Here are your current deliveries:</vt:lpstr>
      <vt:lpstr>Your deliveries:</vt:lpstr>
      <vt:lpstr>Please input the address of the location you’d like us to pick up the package from.</vt:lpstr>
      <vt:lpstr>Please input the address of the location you’d like us to deliver the package to.</vt:lpstr>
      <vt:lpstr>When would you like us to deliver your package? We’ll do our best to make the delivery as close to your desired time as possible.</vt:lpstr>
      <vt:lpstr>Please input your payment information.</vt:lpstr>
      <vt:lpstr>Your request for Delivery #121862 has been received!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Schulz</dc:creator>
  <cp:lastModifiedBy>Benjamin Schulz</cp:lastModifiedBy>
  <cp:revision>1</cp:revision>
  <dcterms:created xsi:type="dcterms:W3CDTF">2018-10-27T01:16:26Z</dcterms:created>
  <dcterms:modified xsi:type="dcterms:W3CDTF">2018-10-27T19:49:30Z</dcterms:modified>
</cp:coreProperties>
</file>