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Nunito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29000">
              <a:schemeClr val="lt1"/>
            </a:gs>
            <a:gs pos="86000">
              <a:srgbClr val="F5F7FC"/>
            </a:gs>
            <a:gs pos="93000">
              <a:srgbClr val="C27BA0"/>
            </a:gs>
            <a:gs pos="100000">
              <a:srgbClr val="D5A6BD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4381" y="256035"/>
            <a:ext cx="3043237" cy="228242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5179218" y="2307630"/>
            <a:ext cx="18335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Login</a:t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4467519" y="2934045"/>
            <a:ext cx="3256961" cy="617456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4467516" y="3766056"/>
            <a:ext cx="3256961" cy="617456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4467516" y="4590058"/>
            <a:ext cx="3256961" cy="688156"/>
          </a:xfrm>
          <a:prstGeom prst="rect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Sign in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4087696" y="5392132"/>
            <a:ext cx="4016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have an account yet? Sign up </a:t>
            </a:r>
            <a:r>
              <a:rPr b="1" lang="en-US" sz="1800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here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2186574" y="1782721"/>
            <a:ext cx="7818852" cy="566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input the address of the location you’d like us to deliver the package to.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3733" y="-69190"/>
            <a:ext cx="2005528" cy="150414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/>
          <p:nvPr/>
        </p:nvSpPr>
        <p:spPr>
          <a:xfrm>
            <a:off x="1923068" y="682883"/>
            <a:ext cx="2005528" cy="55618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Manage Deliveries</a:t>
            </a:r>
            <a:endParaRPr/>
          </a:p>
        </p:txBody>
      </p:sp>
      <p:cxnSp>
        <p:nvCxnSpPr>
          <p:cNvPr id="226" name="Google Shape;226;p22"/>
          <p:cNvCxnSpPr/>
          <p:nvPr/>
        </p:nvCxnSpPr>
        <p:spPr>
          <a:xfrm>
            <a:off x="-143733" y="1239064"/>
            <a:ext cx="12405674" cy="0"/>
          </a:xfrm>
          <a:prstGeom prst="straightConnector1">
            <a:avLst/>
          </a:prstGeom>
          <a:noFill/>
          <a:ln cap="flat" cmpd="sng" w="19050">
            <a:solidFill>
              <a:srgbClr val="C27BA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7" name="Google Shape;227;p22"/>
          <p:cNvSpPr/>
          <p:nvPr/>
        </p:nvSpPr>
        <p:spPr>
          <a:xfrm>
            <a:off x="5696221" y="680851"/>
            <a:ext cx="2192493" cy="55618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Account Information</a:t>
            </a:r>
            <a:endParaRPr/>
          </a:p>
        </p:txBody>
      </p:sp>
      <p:sp>
        <p:nvSpPr>
          <p:cNvPr id="228" name="Google Shape;228;p22"/>
          <p:cNvSpPr txBox="1"/>
          <p:nvPr/>
        </p:nvSpPr>
        <p:spPr>
          <a:xfrm>
            <a:off x="9775201" y="30939"/>
            <a:ext cx="24167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Gerald Jaeger | </a:t>
            </a:r>
            <a:r>
              <a:rPr b="1" i="0" lang="en-US" sz="1800" u="none" cap="none" strike="noStrike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4053576" y="680852"/>
            <a:ext cx="1517665" cy="55618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Contact Us</a:t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4625419" y="1591203"/>
            <a:ext cx="2941163" cy="45719"/>
          </a:xfrm>
          <a:prstGeom prst="rect">
            <a:avLst/>
          </a:prstGeom>
          <a:solidFill>
            <a:srgbClr val="D5A6BD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2"/>
          <p:cNvSpPr/>
          <p:nvPr/>
        </p:nvSpPr>
        <p:spPr>
          <a:xfrm>
            <a:off x="4493355" y="1479592"/>
            <a:ext cx="268941" cy="268942"/>
          </a:xfrm>
          <a:prstGeom prst="flowChartConnector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2"/>
          <p:cNvSpPr/>
          <p:nvPr/>
        </p:nvSpPr>
        <p:spPr>
          <a:xfrm>
            <a:off x="5472138" y="1479592"/>
            <a:ext cx="268941" cy="268942"/>
          </a:xfrm>
          <a:prstGeom prst="flowChartConnector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2"/>
          <p:cNvSpPr/>
          <p:nvPr/>
        </p:nvSpPr>
        <p:spPr>
          <a:xfrm>
            <a:off x="6450921" y="1477566"/>
            <a:ext cx="268941" cy="268942"/>
          </a:xfrm>
          <a:prstGeom prst="flowChartConnector">
            <a:avLst/>
          </a:prstGeom>
          <a:solidFill>
            <a:schemeClr val="lt1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2"/>
          <p:cNvSpPr/>
          <p:nvPr/>
        </p:nvSpPr>
        <p:spPr>
          <a:xfrm>
            <a:off x="7429704" y="1471932"/>
            <a:ext cx="268941" cy="268942"/>
          </a:xfrm>
          <a:prstGeom prst="flowChartConnector">
            <a:avLst/>
          </a:prstGeom>
          <a:solidFill>
            <a:schemeClr val="lt1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2"/>
          <p:cNvSpPr/>
          <p:nvPr/>
        </p:nvSpPr>
        <p:spPr>
          <a:xfrm>
            <a:off x="4467518" y="5023034"/>
            <a:ext cx="3256961" cy="688156"/>
          </a:xfrm>
          <a:prstGeom prst="rect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  <a:endParaRPr/>
          </a:p>
        </p:txBody>
      </p:sp>
      <p:sp>
        <p:nvSpPr>
          <p:cNvPr id="236" name="Google Shape;236;p22"/>
          <p:cNvSpPr/>
          <p:nvPr/>
        </p:nvSpPr>
        <p:spPr>
          <a:xfrm>
            <a:off x="4467522" y="2844630"/>
            <a:ext cx="3256961" cy="446718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Address first line</a:t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4467519" y="3388722"/>
            <a:ext cx="3256961" cy="446718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Address second line</a:t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4467520" y="2301564"/>
            <a:ext cx="3256961" cy="446718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4467519" y="3931788"/>
            <a:ext cx="3256959" cy="446718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City</a:t>
            </a:r>
            <a:endParaRPr/>
          </a:p>
        </p:txBody>
      </p:sp>
      <p:grpSp>
        <p:nvGrpSpPr>
          <p:cNvPr id="240" name="Google Shape;240;p22"/>
          <p:cNvGrpSpPr/>
          <p:nvPr/>
        </p:nvGrpSpPr>
        <p:grpSpPr>
          <a:xfrm>
            <a:off x="6416521" y="4514192"/>
            <a:ext cx="1181278" cy="373155"/>
            <a:chOff x="6450922" y="4147026"/>
            <a:chExt cx="1181278" cy="373155"/>
          </a:xfrm>
        </p:grpSpPr>
        <p:sp>
          <p:nvSpPr>
            <p:cNvPr id="241" name="Google Shape;241;p22"/>
            <p:cNvSpPr/>
            <p:nvPr/>
          </p:nvSpPr>
          <p:spPr>
            <a:xfrm>
              <a:off x="6450922" y="4147026"/>
              <a:ext cx="1181278" cy="373155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  <a:endParaRPr/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7276853" y="4147026"/>
              <a:ext cx="355346" cy="373155"/>
            </a:xfrm>
            <a:prstGeom prst="rect">
              <a:avLst/>
            </a:prstGeom>
            <a:solidFill>
              <a:srgbClr val="757070"/>
            </a:solidFill>
            <a:ln cap="flat" cmpd="sng" w="127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2"/>
            <p:cNvSpPr/>
            <p:nvPr/>
          </p:nvSpPr>
          <p:spPr>
            <a:xfrm rot="10800000">
              <a:off x="7334388" y="4247088"/>
              <a:ext cx="240276" cy="17303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22"/>
          <p:cNvSpPr txBox="1"/>
          <p:nvPr/>
        </p:nvSpPr>
        <p:spPr>
          <a:xfrm>
            <a:off x="2246939" y="2241707"/>
            <a:ext cx="2119419" cy="566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2"/>
          <p:cNvSpPr txBox="1"/>
          <p:nvPr/>
        </p:nvSpPr>
        <p:spPr>
          <a:xfrm>
            <a:off x="2246939" y="2784773"/>
            <a:ext cx="2119419" cy="566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Address first line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2"/>
          <p:cNvSpPr txBox="1"/>
          <p:nvPr/>
        </p:nvSpPr>
        <p:spPr>
          <a:xfrm>
            <a:off x="2246939" y="3327839"/>
            <a:ext cx="2119419" cy="566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Address second line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2"/>
          <p:cNvSpPr txBox="1"/>
          <p:nvPr/>
        </p:nvSpPr>
        <p:spPr>
          <a:xfrm>
            <a:off x="2246938" y="3870258"/>
            <a:ext cx="2119419" cy="566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City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0673" y="5274513"/>
            <a:ext cx="952974" cy="60002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2"/>
          <p:cNvSpPr/>
          <p:nvPr/>
        </p:nvSpPr>
        <p:spPr>
          <a:xfrm>
            <a:off x="4467520" y="4477411"/>
            <a:ext cx="1720762" cy="446718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ZIP Code</a:t>
            </a:r>
            <a:endParaRPr/>
          </a:p>
        </p:txBody>
      </p:sp>
      <p:sp>
        <p:nvSpPr>
          <p:cNvPr id="250" name="Google Shape;250;p22"/>
          <p:cNvSpPr txBox="1"/>
          <p:nvPr/>
        </p:nvSpPr>
        <p:spPr>
          <a:xfrm>
            <a:off x="2246937" y="4417554"/>
            <a:ext cx="2119419" cy="566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ZIP Code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 txBox="1"/>
          <p:nvPr>
            <p:ph type="title"/>
          </p:nvPr>
        </p:nvSpPr>
        <p:spPr>
          <a:xfrm>
            <a:off x="2186572" y="2011551"/>
            <a:ext cx="7818852" cy="566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would you like us to deliver your package? We’ll do our best to make the delivery as close to your desired time as possible.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3733" y="-69190"/>
            <a:ext cx="2005528" cy="1504146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3"/>
          <p:cNvSpPr/>
          <p:nvPr/>
        </p:nvSpPr>
        <p:spPr>
          <a:xfrm>
            <a:off x="1923068" y="682883"/>
            <a:ext cx="2005528" cy="55618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Manage Deliveries</a:t>
            </a:r>
            <a:endParaRPr/>
          </a:p>
        </p:txBody>
      </p:sp>
      <p:cxnSp>
        <p:nvCxnSpPr>
          <p:cNvPr id="258" name="Google Shape;258;p23"/>
          <p:cNvCxnSpPr/>
          <p:nvPr/>
        </p:nvCxnSpPr>
        <p:spPr>
          <a:xfrm>
            <a:off x="-143733" y="1239064"/>
            <a:ext cx="12405674" cy="0"/>
          </a:xfrm>
          <a:prstGeom prst="straightConnector1">
            <a:avLst/>
          </a:prstGeom>
          <a:noFill/>
          <a:ln cap="flat" cmpd="sng" w="19050">
            <a:solidFill>
              <a:srgbClr val="C27BA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9" name="Google Shape;259;p23"/>
          <p:cNvSpPr/>
          <p:nvPr/>
        </p:nvSpPr>
        <p:spPr>
          <a:xfrm>
            <a:off x="5696221" y="680851"/>
            <a:ext cx="2192493" cy="55618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Account Information</a:t>
            </a:r>
            <a:endParaRPr/>
          </a:p>
        </p:txBody>
      </p:sp>
      <p:sp>
        <p:nvSpPr>
          <p:cNvPr id="260" name="Google Shape;260;p23"/>
          <p:cNvSpPr txBox="1"/>
          <p:nvPr/>
        </p:nvSpPr>
        <p:spPr>
          <a:xfrm>
            <a:off x="9775201" y="30939"/>
            <a:ext cx="24167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Gerald Jaeger | </a:t>
            </a:r>
            <a:r>
              <a:rPr b="1" i="0" lang="en-US" sz="1800" u="none" cap="none" strike="noStrike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4053576" y="680852"/>
            <a:ext cx="1517665" cy="55618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Contact Us</a:t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4625419" y="1591203"/>
            <a:ext cx="2941163" cy="45719"/>
          </a:xfrm>
          <a:prstGeom prst="rect">
            <a:avLst/>
          </a:prstGeom>
          <a:solidFill>
            <a:srgbClr val="D5A6BD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4493355" y="1479592"/>
            <a:ext cx="268941" cy="268942"/>
          </a:xfrm>
          <a:prstGeom prst="flowChartConnector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3"/>
          <p:cNvSpPr/>
          <p:nvPr/>
        </p:nvSpPr>
        <p:spPr>
          <a:xfrm>
            <a:off x="5472138" y="1479592"/>
            <a:ext cx="268941" cy="268942"/>
          </a:xfrm>
          <a:prstGeom prst="flowChartConnector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3"/>
          <p:cNvSpPr/>
          <p:nvPr/>
        </p:nvSpPr>
        <p:spPr>
          <a:xfrm>
            <a:off x="6450921" y="1477566"/>
            <a:ext cx="268941" cy="268942"/>
          </a:xfrm>
          <a:prstGeom prst="flowChartConnector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3"/>
          <p:cNvSpPr/>
          <p:nvPr/>
        </p:nvSpPr>
        <p:spPr>
          <a:xfrm>
            <a:off x="7429704" y="1471932"/>
            <a:ext cx="268941" cy="268942"/>
          </a:xfrm>
          <a:prstGeom prst="flowChartConnector">
            <a:avLst/>
          </a:prstGeom>
          <a:solidFill>
            <a:schemeClr val="lt1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3"/>
          <p:cNvSpPr/>
          <p:nvPr/>
        </p:nvSpPr>
        <p:spPr>
          <a:xfrm>
            <a:off x="4467517" y="4690252"/>
            <a:ext cx="3256961" cy="688156"/>
          </a:xfrm>
          <a:prstGeom prst="rect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  <a:endParaRPr/>
          </a:p>
        </p:txBody>
      </p:sp>
      <p:pic>
        <p:nvPicPr>
          <p:cNvPr id="268" name="Google Shape;26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0672" y="4941731"/>
            <a:ext cx="952974" cy="60002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3"/>
          <p:cNvSpPr/>
          <p:nvPr/>
        </p:nvSpPr>
        <p:spPr>
          <a:xfrm>
            <a:off x="3166533" y="2709862"/>
            <a:ext cx="5858933" cy="1176867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C27B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0" name="Google Shape;270;p23"/>
          <p:cNvGrpSpPr/>
          <p:nvPr/>
        </p:nvGrpSpPr>
        <p:grpSpPr>
          <a:xfrm>
            <a:off x="3923087" y="3236254"/>
            <a:ext cx="1181278" cy="373155"/>
            <a:chOff x="6450922" y="4147026"/>
            <a:chExt cx="1181278" cy="373155"/>
          </a:xfrm>
        </p:grpSpPr>
        <p:sp>
          <p:nvSpPr>
            <p:cNvPr id="271" name="Google Shape;271;p23"/>
            <p:cNvSpPr/>
            <p:nvPr/>
          </p:nvSpPr>
          <p:spPr>
            <a:xfrm>
              <a:off x="6450922" y="4147026"/>
              <a:ext cx="1181278" cy="373155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Month</a:t>
              </a: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7276853" y="4147026"/>
              <a:ext cx="355346" cy="373155"/>
            </a:xfrm>
            <a:prstGeom prst="rect">
              <a:avLst/>
            </a:prstGeom>
            <a:solidFill>
              <a:srgbClr val="757070"/>
            </a:solidFill>
            <a:ln cap="flat" cmpd="sng" w="127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3"/>
            <p:cNvSpPr/>
            <p:nvPr/>
          </p:nvSpPr>
          <p:spPr>
            <a:xfrm rot="10800000">
              <a:off x="7334388" y="4247088"/>
              <a:ext cx="240276" cy="17303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4" name="Google Shape;274;p23"/>
          <p:cNvGrpSpPr/>
          <p:nvPr/>
        </p:nvGrpSpPr>
        <p:grpSpPr>
          <a:xfrm>
            <a:off x="5649733" y="3236254"/>
            <a:ext cx="1181278" cy="373155"/>
            <a:chOff x="6450922" y="4147026"/>
            <a:chExt cx="1181278" cy="373155"/>
          </a:xfrm>
        </p:grpSpPr>
        <p:sp>
          <p:nvSpPr>
            <p:cNvPr id="275" name="Google Shape;275;p23"/>
            <p:cNvSpPr/>
            <p:nvPr/>
          </p:nvSpPr>
          <p:spPr>
            <a:xfrm>
              <a:off x="6450922" y="4147026"/>
              <a:ext cx="1181278" cy="373155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Day</a:t>
              </a: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7276853" y="4147026"/>
              <a:ext cx="355346" cy="373155"/>
            </a:xfrm>
            <a:prstGeom prst="rect">
              <a:avLst/>
            </a:prstGeom>
            <a:solidFill>
              <a:srgbClr val="757070"/>
            </a:solidFill>
            <a:ln cap="flat" cmpd="sng" w="127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3"/>
            <p:cNvSpPr/>
            <p:nvPr/>
          </p:nvSpPr>
          <p:spPr>
            <a:xfrm rot="10800000">
              <a:off x="7334388" y="4247088"/>
              <a:ext cx="240276" cy="17303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8" name="Google Shape;278;p23"/>
          <p:cNvGrpSpPr/>
          <p:nvPr/>
        </p:nvGrpSpPr>
        <p:grpSpPr>
          <a:xfrm>
            <a:off x="7376379" y="3236254"/>
            <a:ext cx="1181278" cy="373155"/>
            <a:chOff x="6450922" y="4147026"/>
            <a:chExt cx="1181278" cy="373155"/>
          </a:xfrm>
        </p:grpSpPr>
        <p:sp>
          <p:nvSpPr>
            <p:cNvPr id="279" name="Google Shape;279;p23"/>
            <p:cNvSpPr/>
            <p:nvPr/>
          </p:nvSpPr>
          <p:spPr>
            <a:xfrm>
              <a:off x="6450922" y="4147026"/>
              <a:ext cx="1181278" cy="373155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Year</a:t>
              </a: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7276853" y="4147026"/>
              <a:ext cx="355346" cy="373155"/>
            </a:xfrm>
            <a:prstGeom prst="rect">
              <a:avLst/>
            </a:prstGeom>
            <a:solidFill>
              <a:srgbClr val="757070"/>
            </a:solidFill>
            <a:ln cap="flat" cmpd="sng" w="127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3"/>
            <p:cNvSpPr/>
            <p:nvPr/>
          </p:nvSpPr>
          <p:spPr>
            <a:xfrm rot="10800000">
              <a:off x="7334388" y="4247088"/>
              <a:ext cx="240276" cy="17303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2" name="Google Shape;282;p23"/>
          <p:cNvSpPr/>
          <p:nvPr/>
        </p:nvSpPr>
        <p:spPr>
          <a:xfrm>
            <a:off x="3238704" y="2807015"/>
            <a:ext cx="268941" cy="268942"/>
          </a:xfrm>
          <a:prstGeom prst="flowChartConnector">
            <a:avLst/>
          </a:prstGeom>
          <a:solidFill>
            <a:schemeClr val="lt1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3"/>
          <p:cNvSpPr txBox="1"/>
          <p:nvPr/>
        </p:nvSpPr>
        <p:spPr>
          <a:xfrm>
            <a:off x="3507645" y="2748760"/>
            <a:ext cx="1697566" cy="365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 date</a:t>
            </a:r>
            <a:endParaRPr/>
          </a:p>
        </p:txBody>
      </p:sp>
      <p:sp>
        <p:nvSpPr>
          <p:cNvPr id="284" name="Google Shape;284;p23"/>
          <p:cNvSpPr/>
          <p:nvPr/>
        </p:nvSpPr>
        <p:spPr>
          <a:xfrm>
            <a:off x="3238704" y="4066521"/>
            <a:ext cx="268941" cy="268942"/>
          </a:xfrm>
          <a:prstGeom prst="flowChartConnector">
            <a:avLst/>
          </a:prstGeom>
          <a:solidFill>
            <a:schemeClr val="lt1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3"/>
          <p:cNvSpPr txBox="1"/>
          <p:nvPr/>
        </p:nvSpPr>
        <p:spPr>
          <a:xfrm>
            <a:off x="3507645" y="4008266"/>
            <a:ext cx="19914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soon as possible</a:t>
            </a:r>
            <a:endParaRPr/>
          </a:p>
        </p:txBody>
      </p:sp>
      <p:sp>
        <p:nvSpPr>
          <p:cNvPr id="286" name="Google Shape;286;p23"/>
          <p:cNvSpPr/>
          <p:nvPr/>
        </p:nvSpPr>
        <p:spPr>
          <a:xfrm>
            <a:off x="3295599" y="2861284"/>
            <a:ext cx="155149" cy="160403"/>
          </a:xfrm>
          <a:prstGeom prst="flowChartConnector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"/>
          <p:cNvSpPr txBox="1"/>
          <p:nvPr>
            <p:ph type="title"/>
          </p:nvPr>
        </p:nvSpPr>
        <p:spPr>
          <a:xfrm>
            <a:off x="2186571" y="1710912"/>
            <a:ext cx="7818852" cy="566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input your payment information.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3733" y="-69190"/>
            <a:ext cx="2005528" cy="150414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4"/>
          <p:cNvSpPr/>
          <p:nvPr/>
        </p:nvSpPr>
        <p:spPr>
          <a:xfrm>
            <a:off x="1923068" y="682883"/>
            <a:ext cx="2005528" cy="55618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Manage Deliveries</a:t>
            </a:r>
            <a:endParaRPr/>
          </a:p>
        </p:txBody>
      </p:sp>
      <p:cxnSp>
        <p:nvCxnSpPr>
          <p:cNvPr id="294" name="Google Shape;294;p24"/>
          <p:cNvCxnSpPr/>
          <p:nvPr/>
        </p:nvCxnSpPr>
        <p:spPr>
          <a:xfrm>
            <a:off x="-143733" y="1239064"/>
            <a:ext cx="12405674" cy="0"/>
          </a:xfrm>
          <a:prstGeom prst="straightConnector1">
            <a:avLst/>
          </a:prstGeom>
          <a:noFill/>
          <a:ln cap="flat" cmpd="sng" w="19050">
            <a:solidFill>
              <a:srgbClr val="C27BA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5" name="Google Shape;295;p24"/>
          <p:cNvSpPr/>
          <p:nvPr/>
        </p:nvSpPr>
        <p:spPr>
          <a:xfrm>
            <a:off x="5696221" y="680851"/>
            <a:ext cx="2192493" cy="55618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Account Information</a:t>
            </a:r>
            <a:endParaRPr/>
          </a:p>
        </p:txBody>
      </p:sp>
      <p:sp>
        <p:nvSpPr>
          <p:cNvPr id="296" name="Google Shape;296;p24"/>
          <p:cNvSpPr txBox="1"/>
          <p:nvPr/>
        </p:nvSpPr>
        <p:spPr>
          <a:xfrm>
            <a:off x="9775201" y="30939"/>
            <a:ext cx="24167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Gerald Jaeger | </a:t>
            </a:r>
            <a:r>
              <a:rPr b="1" i="0" lang="en-US" sz="1800" u="none" cap="none" strike="noStrike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  <a:endParaRPr/>
          </a:p>
        </p:txBody>
      </p:sp>
      <p:sp>
        <p:nvSpPr>
          <p:cNvPr id="297" name="Google Shape;297;p24"/>
          <p:cNvSpPr/>
          <p:nvPr/>
        </p:nvSpPr>
        <p:spPr>
          <a:xfrm>
            <a:off x="4053576" y="680852"/>
            <a:ext cx="1517665" cy="55618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Contact Us</a:t>
            </a:r>
            <a:endParaRPr/>
          </a:p>
        </p:txBody>
      </p:sp>
      <p:sp>
        <p:nvSpPr>
          <p:cNvPr id="298" name="Google Shape;298;p24"/>
          <p:cNvSpPr/>
          <p:nvPr/>
        </p:nvSpPr>
        <p:spPr>
          <a:xfrm>
            <a:off x="4625419" y="1591203"/>
            <a:ext cx="2941163" cy="45719"/>
          </a:xfrm>
          <a:prstGeom prst="rect">
            <a:avLst/>
          </a:prstGeom>
          <a:solidFill>
            <a:srgbClr val="D5A6BD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4"/>
          <p:cNvSpPr/>
          <p:nvPr/>
        </p:nvSpPr>
        <p:spPr>
          <a:xfrm>
            <a:off x="4493355" y="1479592"/>
            <a:ext cx="268941" cy="268942"/>
          </a:xfrm>
          <a:prstGeom prst="flowChartConnector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4"/>
          <p:cNvSpPr/>
          <p:nvPr/>
        </p:nvSpPr>
        <p:spPr>
          <a:xfrm>
            <a:off x="5472138" y="1479592"/>
            <a:ext cx="268941" cy="268942"/>
          </a:xfrm>
          <a:prstGeom prst="flowChartConnector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4"/>
          <p:cNvSpPr/>
          <p:nvPr/>
        </p:nvSpPr>
        <p:spPr>
          <a:xfrm>
            <a:off x="6450921" y="1477566"/>
            <a:ext cx="268941" cy="268942"/>
          </a:xfrm>
          <a:prstGeom prst="flowChartConnector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4"/>
          <p:cNvSpPr/>
          <p:nvPr/>
        </p:nvSpPr>
        <p:spPr>
          <a:xfrm>
            <a:off x="7429704" y="1471932"/>
            <a:ext cx="268941" cy="268942"/>
          </a:xfrm>
          <a:prstGeom prst="flowChartConnector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4"/>
          <p:cNvSpPr/>
          <p:nvPr/>
        </p:nvSpPr>
        <p:spPr>
          <a:xfrm>
            <a:off x="4467519" y="5147088"/>
            <a:ext cx="3256961" cy="688156"/>
          </a:xfrm>
          <a:prstGeom prst="rect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Finish</a:t>
            </a:r>
            <a:endParaRPr/>
          </a:p>
        </p:txBody>
      </p:sp>
      <p:pic>
        <p:nvPicPr>
          <p:cNvPr id="304" name="Google Shape;30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0674" y="5398567"/>
            <a:ext cx="952974" cy="60002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4"/>
          <p:cNvSpPr/>
          <p:nvPr/>
        </p:nvSpPr>
        <p:spPr>
          <a:xfrm>
            <a:off x="3166533" y="2709862"/>
            <a:ext cx="5858933" cy="2328765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C27B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4"/>
          <p:cNvSpPr/>
          <p:nvPr/>
        </p:nvSpPr>
        <p:spPr>
          <a:xfrm>
            <a:off x="3238704" y="2807015"/>
            <a:ext cx="268941" cy="268942"/>
          </a:xfrm>
          <a:prstGeom prst="flowChartConnector">
            <a:avLst/>
          </a:prstGeom>
          <a:solidFill>
            <a:schemeClr val="lt1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4"/>
          <p:cNvSpPr txBox="1"/>
          <p:nvPr/>
        </p:nvSpPr>
        <p:spPr>
          <a:xfrm>
            <a:off x="3507645" y="2748760"/>
            <a:ext cx="19914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 new card</a:t>
            </a:r>
            <a:endParaRPr/>
          </a:p>
        </p:txBody>
      </p:sp>
      <p:sp>
        <p:nvSpPr>
          <p:cNvPr id="308" name="Google Shape;308;p24"/>
          <p:cNvSpPr/>
          <p:nvPr/>
        </p:nvSpPr>
        <p:spPr>
          <a:xfrm>
            <a:off x="3248181" y="2232742"/>
            <a:ext cx="268941" cy="268942"/>
          </a:xfrm>
          <a:prstGeom prst="flowChartConnector">
            <a:avLst/>
          </a:prstGeom>
          <a:solidFill>
            <a:schemeClr val="lt1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4"/>
          <p:cNvSpPr txBox="1"/>
          <p:nvPr/>
        </p:nvSpPr>
        <p:spPr>
          <a:xfrm>
            <a:off x="3517122" y="2174487"/>
            <a:ext cx="35765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saved info for card ending 4321</a:t>
            </a: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3295599" y="2861284"/>
            <a:ext cx="155149" cy="160403"/>
          </a:xfrm>
          <a:prstGeom prst="flowChartConnector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4"/>
          <p:cNvSpPr/>
          <p:nvPr/>
        </p:nvSpPr>
        <p:spPr>
          <a:xfrm>
            <a:off x="5157987" y="3219199"/>
            <a:ext cx="3256961" cy="490522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Card holder name</a:t>
            </a:r>
            <a:endParaRPr/>
          </a:p>
        </p:txBody>
      </p:sp>
      <p:sp>
        <p:nvSpPr>
          <p:cNvPr id="312" name="Google Shape;312;p24"/>
          <p:cNvSpPr/>
          <p:nvPr/>
        </p:nvSpPr>
        <p:spPr>
          <a:xfrm>
            <a:off x="5157987" y="3809177"/>
            <a:ext cx="3256961" cy="490522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Card number</a:t>
            </a:r>
            <a:endParaRPr/>
          </a:p>
        </p:txBody>
      </p:sp>
      <p:grpSp>
        <p:nvGrpSpPr>
          <p:cNvPr id="313" name="Google Shape;313;p24"/>
          <p:cNvGrpSpPr/>
          <p:nvPr/>
        </p:nvGrpSpPr>
        <p:grpSpPr>
          <a:xfrm>
            <a:off x="5154189" y="4505697"/>
            <a:ext cx="1181278" cy="373155"/>
            <a:chOff x="6450922" y="4147026"/>
            <a:chExt cx="1181278" cy="373155"/>
          </a:xfrm>
        </p:grpSpPr>
        <p:sp>
          <p:nvSpPr>
            <p:cNvPr id="314" name="Google Shape;314;p24"/>
            <p:cNvSpPr/>
            <p:nvPr/>
          </p:nvSpPr>
          <p:spPr>
            <a:xfrm>
              <a:off x="6450922" y="4147026"/>
              <a:ext cx="1181278" cy="373155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Month</a:t>
              </a:r>
              <a:endParaRPr/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7276853" y="4147026"/>
              <a:ext cx="355346" cy="373155"/>
            </a:xfrm>
            <a:prstGeom prst="rect">
              <a:avLst/>
            </a:prstGeom>
            <a:solidFill>
              <a:srgbClr val="757070"/>
            </a:solidFill>
            <a:ln cap="flat" cmpd="sng" w="127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4"/>
            <p:cNvSpPr/>
            <p:nvPr/>
          </p:nvSpPr>
          <p:spPr>
            <a:xfrm rot="10800000">
              <a:off x="7334388" y="4247088"/>
              <a:ext cx="240276" cy="17303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7" name="Google Shape;317;p24"/>
          <p:cNvGrpSpPr/>
          <p:nvPr/>
        </p:nvGrpSpPr>
        <p:grpSpPr>
          <a:xfrm>
            <a:off x="6593049" y="4508532"/>
            <a:ext cx="1181278" cy="373155"/>
            <a:chOff x="6450922" y="4147026"/>
            <a:chExt cx="1181278" cy="373155"/>
          </a:xfrm>
        </p:grpSpPr>
        <p:sp>
          <p:nvSpPr>
            <p:cNvPr id="318" name="Google Shape;318;p24"/>
            <p:cNvSpPr/>
            <p:nvPr/>
          </p:nvSpPr>
          <p:spPr>
            <a:xfrm>
              <a:off x="6450922" y="4147026"/>
              <a:ext cx="1181278" cy="373155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Year</a:t>
              </a: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7276853" y="4147026"/>
              <a:ext cx="355346" cy="373155"/>
            </a:xfrm>
            <a:prstGeom prst="rect">
              <a:avLst/>
            </a:prstGeom>
            <a:solidFill>
              <a:srgbClr val="757070"/>
            </a:solidFill>
            <a:ln cap="flat" cmpd="sng" w="127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4"/>
            <p:cNvSpPr/>
            <p:nvPr/>
          </p:nvSpPr>
          <p:spPr>
            <a:xfrm rot="10800000">
              <a:off x="7334388" y="4247088"/>
              <a:ext cx="240276" cy="17303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1" name="Google Shape;321;p24"/>
          <p:cNvSpPr txBox="1"/>
          <p:nvPr/>
        </p:nvSpPr>
        <p:spPr>
          <a:xfrm>
            <a:off x="3054051" y="4505697"/>
            <a:ext cx="19914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Expiration date:</a:t>
            </a:r>
            <a:endParaRPr/>
          </a:p>
        </p:txBody>
      </p:sp>
      <p:sp>
        <p:nvSpPr>
          <p:cNvPr id="322" name="Google Shape;322;p24"/>
          <p:cNvSpPr txBox="1"/>
          <p:nvPr/>
        </p:nvSpPr>
        <p:spPr>
          <a:xfrm>
            <a:off x="3057849" y="3247990"/>
            <a:ext cx="19914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Cardholder name:</a:t>
            </a:r>
            <a:endParaRPr/>
          </a:p>
        </p:txBody>
      </p:sp>
      <p:sp>
        <p:nvSpPr>
          <p:cNvPr id="323" name="Google Shape;323;p24"/>
          <p:cNvSpPr txBox="1"/>
          <p:nvPr/>
        </p:nvSpPr>
        <p:spPr>
          <a:xfrm>
            <a:off x="3054051" y="3818182"/>
            <a:ext cx="19914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Card number: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"/>
          <p:cNvSpPr txBox="1"/>
          <p:nvPr>
            <p:ph type="title"/>
          </p:nvPr>
        </p:nvSpPr>
        <p:spPr>
          <a:xfrm>
            <a:off x="859031" y="188250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request for Delivery #121862 has been received!</a:t>
            </a:r>
            <a:endParaRPr/>
          </a:p>
        </p:txBody>
      </p:sp>
      <p:pic>
        <p:nvPicPr>
          <p:cNvPr id="329" name="Google Shape;3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3733" y="-69190"/>
            <a:ext cx="2005528" cy="150414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5"/>
          <p:cNvSpPr/>
          <p:nvPr/>
        </p:nvSpPr>
        <p:spPr>
          <a:xfrm>
            <a:off x="1923068" y="682883"/>
            <a:ext cx="2005528" cy="55618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Manage Deliveries</a:t>
            </a:r>
            <a:endParaRPr/>
          </a:p>
        </p:txBody>
      </p:sp>
      <p:cxnSp>
        <p:nvCxnSpPr>
          <p:cNvPr id="331" name="Google Shape;331;p25"/>
          <p:cNvCxnSpPr/>
          <p:nvPr/>
        </p:nvCxnSpPr>
        <p:spPr>
          <a:xfrm>
            <a:off x="-143733" y="1239064"/>
            <a:ext cx="12405674" cy="0"/>
          </a:xfrm>
          <a:prstGeom prst="straightConnector1">
            <a:avLst/>
          </a:prstGeom>
          <a:noFill/>
          <a:ln cap="flat" cmpd="sng" w="19050">
            <a:solidFill>
              <a:srgbClr val="C27BA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2" name="Google Shape;332;p25"/>
          <p:cNvSpPr/>
          <p:nvPr/>
        </p:nvSpPr>
        <p:spPr>
          <a:xfrm>
            <a:off x="5696221" y="680851"/>
            <a:ext cx="2192493" cy="55618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Account Information</a:t>
            </a:r>
            <a:endParaRPr/>
          </a:p>
        </p:txBody>
      </p:sp>
      <p:sp>
        <p:nvSpPr>
          <p:cNvPr id="333" name="Google Shape;333;p25"/>
          <p:cNvSpPr txBox="1"/>
          <p:nvPr/>
        </p:nvSpPr>
        <p:spPr>
          <a:xfrm>
            <a:off x="9775201" y="30939"/>
            <a:ext cx="24167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Gerald Jaeger | </a:t>
            </a:r>
            <a:r>
              <a:rPr b="1" i="0" lang="en-US" sz="1800" u="none" cap="none" strike="noStrike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  <a:endParaRPr/>
          </a:p>
        </p:txBody>
      </p:sp>
      <p:sp>
        <p:nvSpPr>
          <p:cNvPr id="334" name="Google Shape;334;p25"/>
          <p:cNvSpPr txBox="1"/>
          <p:nvPr/>
        </p:nvSpPr>
        <p:spPr>
          <a:xfrm>
            <a:off x="4416090" y="3153266"/>
            <a:ext cx="3286027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Delivery #121862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To: 		670 Smith Dr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From: 		416 Farmer Ave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Status:		</a:t>
            </a:r>
            <a:r>
              <a:rPr b="0" i="0" lang="en-US" sz="14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Not picked up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Expected delivery:</a:t>
            </a:r>
            <a:r>
              <a:rPr b="0" i="0" lang="en-US" sz="14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October </a:t>
            </a: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2018</a:t>
            </a:r>
            <a:endParaRPr/>
          </a:p>
        </p:txBody>
      </p:sp>
      <p:sp>
        <p:nvSpPr>
          <p:cNvPr id="335" name="Google Shape;335;p25"/>
          <p:cNvSpPr/>
          <p:nvPr/>
        </p:nvSpPr>
        <p:spPr>
          <a:xfrm>
            <a:off x="4053576" y="680852"/>
            <a:ext cx="1517665" cy="55618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Contact Us</a:t>
            </a:r>
            <a:endParaRPr/>
          </a:p>
        </p:txBody>
      </p:sp>
      <p:sp>
        <p:nvSpPr>
          <p:cNvPr id="336" name="Google Shape;336;p25"/>
          <p:cNvSpPr/>
          <p:nvPr/>
        </p:nvSpPr>
        <p:spPr>
          <a:xfrm>
            <a:off x="4625419" y="1591203"/>
            <a:ext cx="2941163" cy="45719"/>
          </a:xfrm>
          <a:prstGeom prst="rect">
            <a:avLst/>
          </a:prstGeom>
          <a:solidFill>
            <a:srgbClr val="D5A6BD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5"/>
          <p:cNvSpPr/>
          <p:nvPr/>
        </p:nvSpPr>
        <p:spPr>
          <a:xfrm>
            <a:off x="4493355" y="1479592"/>
            <a:ext cx="268941" cy="268942"/>
          </a:xfrm>
          <a:prstGeom prst="flowChartConnector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5"/>
          <p:cNvSpPr/>
          <p:nvPr/>
        </p:nvSpPr>
        <p:spPr>
          <a:xfrm>
            <a:off x="5472138" y="1479592"/>
            <a:ext cx="268941" cy="268942"/>
          </a:xfrm>
          <a:prstGeom prst="flowChartConnector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5"/>
          <p:cNvSpPr/>
          <p:nvPr/>
        </p:nvSpPr>
        <p:spPr>
          <a:xfrm>
            <a:off x="6450921" y="1477566"/>
            <a:ext cx="268941" cy="268942"/>
          </a:xfrm>
          <a:prstGeom prst="flowChartConnector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5"/>
          <p:cNvSpPr/>
          <p:nvPr/>
        </p:nvSpPr>
        <p:spPr>
          <a:xfrm>
            <a:off x="7429704" y="1471932"/>
            <a:ext cx="268941" cy="268942"/>
          </a:xfrm>
          <a:prstGeom prst="flowChartConnector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201891" y="13283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Welcome, Mr. Jaeger.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are your current deliveries: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3733" y="-69190"/>
            <a:ext cx="2005528" cy="150414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/>
          <p:nvPr/>
        </p:nvSpPr>
        <p:spPr>
          <a:xfrm>
            <a:off x="1923068" y="682883"/>
            <a:ext cx="2005528" cy="55618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Manage Deliveries</a:t>
            </a:r>
            <a:endParaRPr/>
          </a:p>
        </p:txBody>
      </p:sp>
      <p:cxnSp>
        <p:nvCxnSpPr>
          <p:cNvPr id="97" name="Google Shape;97;p14"/>
          <p:cNvCxnSpPr/>
          <p:nvPr/>
        </p:nvCxnSpPr>
        <p:spPr>
          <a:xfrm>
            <a:off x="-143733" y="1239064"/>
            <a:ext cx="12405674" cy="0"/>
          </a:xfrm>
          <a:prstGeom prst="straightConnector1">
            <a:avLst/>
          </a:prstGeom>
          <a:noFill/>
          <a:ln cap="flat" cmpd="sng" w="19050">
            <a:solidFill>
              <a:srgbClr val="C27BA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14"/>
          <p:cNvSpPr/>
          <p:nvPr/>
        </p:nvSpPr>
        <p:spPr>
          <a:xfrm>
            <a:off x="5696221" y="680851"/>
            <a:ext cx="2192493" cy="55618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 Information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9775201" y="30939"/>
            <a:ext cx="24167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Gerald Jaeger | </a:t>
            </a:r>
            <a:r>
              <a:rPr b="1" lang="en-US" sz="1800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201891" y="2790334"/>
            <a:ext cx="4016608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#137115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To: 		864 Justice Dr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From: 		572 Night Ave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Status:		</a:t>
            </a:r>
            <a:r>
              <a:rPr lang="en-US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Out for delivery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delivery:</a:t>
            </a:r>
            <a:r>
              <a:rPr lang="en-US" sz="14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October 26, 2018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201891" y="4204083"/>
            <a:ext cx="4016608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#158441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To: 		364 Dolphin Rd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From: 		572 Night Ave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Status:		</a:t>
            </a: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 storage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delivery:</a:t>
            </a:r>
            <a:r>
              <a:rPr lang="en-US" sz="14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October 30, 2018</a:t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4053576" y="680852"/>
            <a:ext cx="1517665" cy="55618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Contact Us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201891" y="13283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Welcome, Mr. Robertson.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are some current deliveries: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3733" y="-69190"/>
            <a:ext cx="2005528" cy="150414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/>
          <p:nvPr/>
        </p:nvSpPr>
        <p:spPr>
          <a:xfrm>
            <a:off x="1923068" y="682883"/>
            <a:ext cx="2005528" cy="55618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Manage Deliveries</a:t>
            </a:r>
            <a:endParaRPr/>
          </a:p>
        </p:txBody>
      </p:sp>
      <p:cxnSp>
        <p:nvCxnSpPr>
          <p:cNvPr id="110" name="Google Shape;110;p15"/>
          <p:cNvCxnSpPr/>
          <p:nvPr/>
        </p:nvCxnSpPr>
        <p:spPr>
          <a:xfrm>
            <a:off x="-143733" y="1239064"/>
            <a:ext cx="12405674" cy="0"/>
          </a:xfrm>
          <a:prstGeom prst="straightConnector1">
            <a:avLst/>
          </a:prstGeom>
          <a:noFill/>
          <a:ln cap="flat" cmpd="sng" w="19050">
            <a:solidFill>
              <a:srgbClr val="C27BA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15"/>
          <p:cNvSpPr/>
          <p:nvPr/>
        </p:nvSpPr>
        <p:spPr>
          <a:xfrm>
            <a:off x="8594157" y="678361"/>
            <a:ext cx="2192493" cy="55618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Account Information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9323110" y="30939"/>
            <a:ext cx="28641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Ramsey Robertson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b="1" i="0" lang="en-US" sz="1800" u="none" cap="none" strike="noStrike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201891" y="2790334"/>
            <a:ext cx="4016608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Delivery #137115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To: 		864 Justice Dr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From: 		572 Night Ave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Status:		</a:t>
            </a:r>
            <a:r>
              <a:rPr b="0" i="0" lang="en-US" sz="1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Out for delivery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Expected delivery:</a:t>
            </a:r>
            <a:r>
              <a:rPr b="0" i="0" lang="en-US" sz="14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October 26, 2018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201891" y="4204083"/>
            <a:ext cx="4016608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Delivery #158441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To: 		364 Dolphin Rd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From: 		572 Night Ave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Status:		</a:t>
            </a:r>
            <a:r>
              <a:rPr b="0" i="0" lang="en-US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 storage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Expected delivery:</a:t>
            </a:r>
            <a:r>
              <a:rPr b="0" i="0" lang="en-US" sz="14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October 30, 2018</a:t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4055096" y="678361"/>
            <a:ext cx="2143031" cy="55618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Employee Locations</a:t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6324627" y="680289"/>
            <a:ext cx="2143030" cy="55618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Contact Employees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859031" y="188250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package for Delivery #137115 has been picked up.</a:t>
            </a:r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3733" y="-69190"/>
            <a:ext cx="2005528" cy="150414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/>
          <p:nvPr/>
        </p:nvSpPr>
        <p:spPr>
          <a:xfrm>
            <a:off x="1923068" y="682883"/>
            <a:ext cx="2005528" cy="55618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Manage Deliveries</a:t>
            </a:r>
            <a:endParaRPr/>
          </a:p>
        </p:txBody>
      </p:sp>
      <p:cxnSp>
        <p:nvCxnSpPr>
          <p:cNvPr id="124" name="Google Shape;124;p16"/>
          <p:cNvCxnSpPr/>
          <p:nvPr/>
        </p:nvCxnSpPr>
        <p:spPr>
          <a:xfrm>
            <a:off x="-143733" y="1239064"/>
            <a:ext cx="12405674" cy="0"/>
          </a:xfrm>
          <a:prstGeom prst="straightConnector1">
            <a:avLst/>
          </a:prstGeom>
          <a:noFill/>
          <a:ln cap="flat" cmpd="sng" w="19050">
            <a:solidFill>
              <a:srgbClr val="C27BA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16"/>
          <p:cNvSpPr/>
          <p:nvPr/>
        </p:nvSpPr>
        <p:spPr>
          <a:xfrm>
            <a:off x="5696221" y="680851"/>
            <a:ext cx="2192493" cy="55618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Account Information</a:t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9775201" y="30939"/>
            <a:ext cx="24167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Gerald Jaeger | </a:t>
            </a:r>
            <a:r>
              <a:rPr b="1" i="0" lang="en-US" sz="1800" u="none" cap="none" strike="noStrike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4416090" y="3153266"/>
            <a:ext cx="3286027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Delivery #137115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To: 		864 Justice Dr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From: 		572 Night Ave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Status:		</a:t>
            </a:r>
            <a:r>
              <a:rPr b="0" i="0" lang="en-US" sz="14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Picked up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Expected delivery:</a:t>
            </a:r>
            <a:r>
              <a:rPr b="0" i="0" lang="en-US" sz="14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October 26, 2018</a:t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4053576" y="680852"/>
            <a:ext cx="1517665" cy="55618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Contact Us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859031" y="188250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package for Delivery #137115 has been delivered.</a:t>
            </a:r>
            <a:endParaRPr/>
          </a:p>
        </p:txBody>
      </p:sp>
      <p:pic>
        <p:nvPicPr>
          <p:cNvPr id="134" name="Google Shape;13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3733" y="-69190"/>
            <a:ext cx="2005528" cy="150414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/>
          <p:nvPr/>
        </p:nvSpPr>
        <p:spPr>
          <a:xfrm>
            <a:off x="1923068" y="682883"/>
            <a:ext cx="2005528" cy="55618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Manage Deliveries</a:t>
            </a:r>
            <a:endParaRPr/>
          </a:p>
        </p:txBody>
      </p:sp>
      <p:cxnSp>
        <p:nvCxnSpPr>
          <p:cNvPr id="136" name="Google Shape;136;p17"/>
          <p:cNvCxnSpPr/>
          <p:nvPr/>
        </p:nvCxnSpPr>
        <p:spPr>
          <a:xfrm>
            <a:off x="-143733" y="1239064"/>
            <a:ext cx="12405674" cy="0"/>
          </a:xfrm>
          <a:prstGeom prst="straightConnector1">
            <a:avLst/>
          </a:prstGeom>
          <a:noFill/>
          <a:ln cap="flat" cmpd="sng" w="19050">
            <a:solidFill>
              <a:srgbClr val="C27BA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17"/>
          <p:cNvSpPr/>
          <p:nvPr/>
        </p:nvSpPr>
        <p:spPr>
          <a:xfrm>
            <a:off x="5696221" y="680851"/>
            <a:ext cx="2192493" cy="55618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Account Information</a:t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9775201" y="30939"/>
            <a:ext cx="24167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Gerald Jaeger | </a:t>
            </a:r>
            <a:r>
              <a:rPr b="1" i="0" lang="en-US" sz="1800" u="none" cap="none" strike="noStrike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4416090" y="3153266"/>
            <a:ext cx="328602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Delivery #137115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To: 		864 Justice Dr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From: 		572 Night Ave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Status:		</a:t>
            </a:r>
            <a:r>
              <a:rPr b="0" i="0" lang="en-US" sz="1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Delivered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4053576" y="680852"/>
            <a:ext cx="1517665" cy="55618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Contact Us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4381" y="256035"/>
            <a:ext cx="3043237" cy="228242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/>
        </p:nvSpPr>
        <p:spPr>
          <a:xfrm>
            <a:off x="5179218" y="2307630"/>
            <a:ext cx="18335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unito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Login</a:t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4467519" y="2934045"/>
            <a:ext cx="3256961" cy="617456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gjaeger1027</a:t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4467516" y="3766056"/>
            <a:ext cx="3256961" cy="617456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**********</a:t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4467516" y="4590058"/>
            <a:ext cx="3256961" cy="688156"/>
          </a:xfrm>
          <a:prstGeom prst="rect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Sign in</a:t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4087696" y="5392132"/>
            <a:ext cx="4016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Don’t have an account yet? Sign up </a:t>
            </a:r>
            <a:r>
              <a:rPr b="1" i="0" lang="en-US" sz="1800" u="none" cap="none" strike="noStrike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here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7678" y="4863137"/>
            <a:ext cx="952974" cy="600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201891" y="13283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Welcome, Mr. Jaeger.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are your current deliveries: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3733" y="-69190"/>
            <a:ext cx="2005528" cy="150414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/>
          <p:nvPr/>
        </p:nvSpPr>
        <p:spPr>
          <a:xfrm>
            <a:off x="1923068" y="682883"/>
            <a:ext cx="2005528" cy="55618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Manage Deliveries</a:t>
            </a:r>
            <a:endParaRPr/>
          </a:p>
        </p:txBody>
      </p:sp>
      <p:cxnSp>
        <p:nvCxnSpPr>
          <p:cNvPr id="159" name="Google Shape;159;p19"/>
          <p:cNvCxnSpPr/>
          <p:nvPr/>
        </p:nvCxnSpPr>
        <p:spPr>
          <a:xfrm>
            <a:off x="-143733" y="1239064"/>
            <a:ext cx="12405674" cy="0"/>
          </a:xfrm>
          <a:prstGeom prst="straightConnector1">
            <a:avLst/>
          </a:prstGeom>
          <a:noFill/>
          <a:ln cap="flat" cmpd="sng" w="19050">
            <a:solidFill>
              <a:srgbClr val="C27BA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19"/>
          <p:cNvSpPr/>
          <p:nvPr/>
        </p:nvSpPr>
        <p:spPr>
          <a:xfrm>
            <a:off x="5696221" y="680851"/>
            <a:ext cx="2192493" cy="55618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Account Information</a:t>
            </a:r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9775201" y="30939"/>
            <a:ext cx="24167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Gerald Jaeger | </a:t>
            </a:r>
            <a:r>
              <a:rPr b="1" i="0" lang="en-US" sz="1800" u="none" cap="none" strike="noStrike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201891" y="2790334"/>
            <a:ext cx="4016608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Delivery #137115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To: 		864 Justice Dr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From: 		572 Night Ave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Status:		</a:t>
            </a:r>
            <a:r>
              <a:rPr b="0" i="0" lang="en-US" sz="1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Out for delivery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Expected delivery:</a:t>
            </a:r>
            <a:r>
              <a:rPr b="0" i="0" lang="en-US" sz="14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October 26, 2018</a:t>
            </a:r>
            <a:endParaRPr/>
          </a:p>
        </p:txBody>
      </p:sp>
      <p:sp>
        <p:nvSpPr>
          <p:cNvPr id="163" name="Google Shape;163;p19"/>
          <p:cNvSpPr txBox="1"/>
          <p:nvPr/>
        </p:nvSpPr>
        <p:spPr>
          <a:xfrm>
            <a:off x="201891" y="4204083"/>
            <a:ext cx="4016608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Delivery #158441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To: 		364 Dolphin Rd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From: 		572 Night Ave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Status:		</a:t>
            </a:r>
            <a:r>
              <a:rPr b="0" i="0" lang="en-US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 storage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Expected delivery:</a:t>
            </a:r>
            <a:r>
              <a:rPr b="0" i="0" lang="en-US" sz="14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October 30, 2018</a:t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4053576" y="680852"/>
            <a:ext cx="1517665" cy="55618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Contact Us</a:t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5748" y="1075469"/>
            <a:ext cx="952974" cy="600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201891" y="1328356"/>
            <a:ext cx="10515600" cy="566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deliveries: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3733" y="-69190"/>
            <a:ext cx="2005528" cy="150414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0"/>
          <p:cNvSpPr/>
          <p:nvPr/>
        </p:nvSpPr>
        <p:spPr>
          <a:xfrm>
            <a:off x="1923068" y="682883"/>
            <a:ext cx="2005528" cy="55618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Manage Deliveries</a:t>
            </a:r>
            <a:endParaRPr/>
          </a:p>
        </p:txBody>
      </p:sp>
      <p:cxnSp>
        <p:nvCxnSpPr>
          <p:cNvPr id="173" name="Google Shape;173;p20"/>
          <p:cNvCxnSpPr/>
          <p:nvPr/>
        </p:nvCxnSpPr>
        <p:spPr>
          <a:xfrm>
            <a:off x="-143733" y="1239064"/>
            <a:ext cx="12405674" cy="0"/>
          </a:xfrm>
          <a:prstGeom prst="straightConnector1">
            <a:avLst/>
          </a:prstGeom>
          <a:noFill/>
          <a:ln cap="flat" cmpd="sng" w="19050">
            <a:solidFill>
              <a:srgbClr val="C27BA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4" name="Google Shape;174;p20"/>
          <p:cNvSpPr/>
          <p:nvPr/>
        </p:nvSpPr>
        <p:spPr>
          <a:xfrm>
            <a:off x="5696221" y="680851"/>
            <a:ext cx="2192493" cy="55618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Account Information</a:t>
            </a:r>
            <a:endParaRPr/>
          </a:p>
        </p:txBody>
      </p:sp>
      <p:sp>
        <p:nvSpPr>
          <p:cNvPr id="175" name="Google Shape;175;p20"/>
          <p:cNvSpPr txBox="1"/>
          <p:nvPr/>
        </p:nvSpPr>
        <p:spPr>
          <a:xfrm>
            <a:off x="9775201" y="30939"/>
            <a:ext cx="24167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Gerald Jaeger | </a:t>
            </a:r>
            <a:r>
              <a:rPr b="1" i="0" lang="en-US" sz="1800" u="none" cap="none" strike="noStrike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  <a:endParaRPr/>
          </a:p>
        </p:txBody>
      </p:sp>
      <p:sp>
        <p:nvSpPr>
          <p:cNvPr id="176" name="Google Shape;176;p20"/>
          <p:cNvSpPr txBox="1"/>
          <p:nvPr/>
        </p:nvSpPr>
        <p:spPr>
          <a:xfrm>
            <a:off x="201891" y="1960512"/>
            <a:ext cx="4016608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Delivery #137115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To: 		864 Justice Dr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From: 		572 Night Ave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Status:		</a:t>
            </a:r>
            <a:r>
              <a:rPr b="0" i="0" lang="en-US" sz="1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Out for delivery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Expected delivery:</a:t>
            </a:r>
            <a:r>
              <a:rPr b="0" i="0" lang="en-US" sz="14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October 26, 2018</a:t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201891" y="3191618"/>
            <a:ext cx="4016608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Delivery #158441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To: 		364 Dolphin Rd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From: 		572 Night Ave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Status:		</a:t>
            </a:r>
            <a:r>
              <a:rPr b="0" i="0" lang="en-US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 storage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Expected delivery:</a:t>
            </a:r>
            <a:r>
              <a:rPr b="0" i="0" lang="en-US" sz="14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October 30, 2018</a:t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4053576" y="680852"/>
            <a:ext cx="1517665" cy="55618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Contact Us</a:t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201891" y="4422724"/>
            <a:ext cx="4016608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Delivery #141354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To: 		364 Dolphin Rd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From: 		572 Night Ave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Status:		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Expected delivery:</a:t>
            </a:r>
            <a:r>
              <a:rPr b="0" i="0" lang="en-US" sz="14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September 9, 2018</a:t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7012021" y="1960512"/>
            <a:ext cx="3256961" cy="688156"/>
          </a:xfrm>
          <a:prstGeom prst="rect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Request a new delivery</a:t>
            </a: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3688934" y="2389488"/>
            <a:ext cx="1228705" cy="373155"/>
          </a:xfrm>
          <a:prstGeom prst="rect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Manage</a:t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3690495" y="3661889"/>
            <a:ext cx="1228705" cy="373155"/>
          </a:xfrm>
          <a:prstGeom prst="rect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Manage</a:t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688933" y="4917151"/>
            <a:ext cx="1228705" cy="373155"/>
          </a:xfrm>
          <a:prstGeom prst="rect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Manage</a:t>
            </a:r>
            <a:endParaRPr/>
          </a:p>
        </p:txBody>
      </p:sp>
      <p:sp>
        <p:nvSpPr>
          <p:cNvPr id="184" name="Google Shape;184;p20"/>
          <p:cNvSpPr txBox="1"/>
          <p:nvPr/>
        </p:nvSpPr>
        <p:spPr>
          <a:xfrm>
            <a:off x="6096000" y="1418767"/>
            <a:ext cx="5093616" cy="566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us to make a new delivery for you?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46263" y="2414381"/>
            <a:ext cx="952974" cy="600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2186574" y="1782721"/>
            <a:ext cx="7818852" cy="566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input the address of the location you’d like us to pick up the package from.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3733" y="-69190"/>
            <a:ext cx="2005528" cy="150414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/>
          <p:nvPr/>
        </p:nvSpPr>
        <p:spPr>
          <a:xfrm>
            <a:off x="1923068" y="682883"/>
            <a:ext cx="2005528" cy="55618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Manage Deliveries</a:t>
            </a:r>
            <a:endParaRPr/>
          </a:p>
        </p:txBody>
      </p:sp>
      <p:cxnSp>
        <p:nvCxnSpPr>
          <p:cNvPr id="193" name="Google Shape;193;p21"/>
          <p:cNvCxnSpPr/>
          <p:nvPr/>
        </p:nvCxnSpPr>
        <p:spPr>
          <a:xfrm>
            <a:off x="-143733" y="1239064"/>
            <a:ext cx="12405674" cy="0"/>
          </a:xfrm>
          <a:prstGeom prst="straightConnector1">
            <a:avLst/>
          </a:prstGeom>
          <a:noFill/>
          <a:ln cap="flat" cmpd="sng" w="19050">
            <a:solidFill>
              <a:srgbClr val="C27BA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4" name="Google Shape;194;p21"/>
          <p:cNvSpPr/>
          <p:nvPr/>
        </p:nvSpPr>
        <p:spPr>
          <a:xfrm>
            <a:off x="5696221" y="680851"/>
            <a:ext cx="2192493" cy="55618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Account Information</a:t>
            </a:r>
            <a:endParaRPr/>
          </a:p>
        </p:txBody>
      </p:sp>
      <p:sp>
        <p:nvSpPr>
          <p:cNvPr id="195" name="Google Shape;195;p21"/>
          <p:cNvSpPr txBox="1"/>
          <p:nvPr/>
        </p:nvSpPr>
        <p:spPr>
          <a:xfrm>
            <a:off x="9775201" y="30939"/>
            <a:ext cx="24167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Gerald Jaeger | </a:t>
            </a:r>
            <a:r>
              <a:rPr b="1" i="0" lang="en-US" sz="1800" u="none" cap="none" strike="noStrike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4053576" y="680852"/>
            <a:ext cx="1517665" cy="55618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Contact Us</a:t>
            </a:r>
            <a:endParaRPr/>
          </a:p>
        </p:txBody>
      </p:sp>
      <p:grpSp>
        <p:nvGrpSpPr>
          <p:cNvPr id="197" name="Google Shape;197;p21"/>
          <p:cNvGrpSpPr/>
          <p:nvPr/>
        </p:nvGrpSpPr>
        <p:grpSpPr>
          <a:xfrm>
            <a:off x="4493355" y="1471932"/>
            <a:ext cx="3205290" cy="276602"/>
            <a:chOff x="4478085" y="1651082"/>
            <a:chExt cx="3205290" cy="276602"/>
          </a:xfrm>
        </p:grpSpPr>
        <p:sp>
          <p:nvSpPr>
            <p:cNvPr id="198" name="Google Shape;198;p21"/>
            <p:cNvSpPr/>
            <p:nvPr/>
          </p:nvSpPr>
          <p:spPr>
            <a:xfrm>
              <a:off x="4610149" y="1770353"/>
              <a:ext cx="2941163" cy="45719"/>
            </a:xfrm>
            <a:prstGeom prst="rect">
              <a:avLst/>
            </a:prstGeom>
            <a:solidFill>
              <a:srgbClr val="D5A6BD"/>
            </a:solidFill>
            <a:ln cap="flat" cmpd="sng" w="12700">
              <a:solidFill>
                <a:srgbClr val="D5A6B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4478085" y="1658742"/>
              <a:ext cx="268941" cy="268942"/>
            </a:xfrm>
            <a:prstGeom prst="flowChartConnector">
              <a:avLst/>
            </a:prstGeom>
            <a:solidFill>
              <a:srgbClr val="C27BA0"/>
            </a:solidFill>
            <a:ln cap="flat" cmpd="sng" w="12700">
              <a:solidFill>
                <a:srgbClr val="D5A6B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5456868" y="1658742"/>
              <a:ext cx="268941" cy="268942"/>
            </a:xfrm>
            <a:prstGeom prst="flowChartConnector">
              <a:avLst/>
            </a:prstGeom>
            <a:solidFill>
              <a:schemeClr val="lt1"/>
            </a:solidFill>
            <a:ln cap="flat" cmpd="sng" w="12700">
              <a:solidFill>
                <a:srgbClr val="D5A6B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6435651" y="1656716"/>
              <a:ext cx="268941" cy="268942"/>
            </a:xfrm>
            <a:prstGeom prst="flowChartConnector">
              <a:avLst/>
            </a:prstGeom>
            <a:solidFill>
              <a:schemeClr val="lt1"/>
            </a:solidFill>
            <a:ln cap="flat" cmpd="sng" w="12700">
              <a:solidFill>
                <a:srgbClr val="D5A6B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7414434" y="1651082"/>
              <a:ext cx="268941" cy="268942"/>
            </a:xfrm>
            <a:prstGeom prst="flowChartConnector">
              <a:avLst/>
            </a:prstGeom>
            <a:solidFill>
              <a:schemeClr val="lt1"/>
            </a:solidFill>
            <a:ln cap="flat" cmpd="sng" w="12700">
              <a:solidFill>
                <a:srgbClr val="D5A6B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p21"/>
          <p:cNvSpPr/>
          <p:nvPr/>
        </p:nvSpPr>
        <p:spPr>
          <a:xfrm>
            <a:off x="4467518" y="5023034"/>
            <a:ext cx="3256961" cy="688156"/>
          </a:xfrm>
          <a:prstGeom prst="rect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4467522" y="2844630"/>
            <a:ext cx="3256961" cy="446718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Address first line</a:t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4467519" y="3388722"/>
            <a:ext cx="3256961" cy="446718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Address second line</a:t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4467520" y="2301564"/>
            <a:ext cx="3256961" cy="446718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4467519" y="3931788"/>
            <a:ext cx="3256959" cy="446718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City</a:t>
            </a:r>
            <a:endParaRPr/>
          </a:p>
        </p:txBody>
      </p:sp>
      <p:grpSp>
        <p:nvGrpSpPr>
          <p:cNvPr id="208" name="Google Shape;208;p21"/>
          <p:cNvGrpSpPr/>
          <p:nvPr/>
        </p:nvGrpSpPr>
        <p:grpSpPr>
          <a:xfrm>
            <a:off x="6416521" y="4514192"/>
            <a:ext cx="1181278" cy="373155"/>
            <a:chOff x="6450922" y="4147026"/>
            <a:chExt cx="1181278" cy="373155"/>
          </a:xfrm>
        </p:grpSpPr>
        <p:sp>
          <p:nvSpPr>
            <p:cNvPr id="209" name="Google Shape;209;p21"/>
            <p:cNvSpPr/>
            <p:nvPr/>
          </p:nvSpPr>
          <p:spPr>
            <a:xfrm>
              <a:off x="6450922" y="4147026"/>
              <a:ext cx="1181278" cy="373155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7276853" y="4147026"/>
              <a:ext cx="355346" cy="373155"/>
            </a:xfrm>
            <a:prstGeom prst="rect">
              <a:avLst/>
            </a:prstGeom>
            <a:solidFill>
              <a:srgbClr val="757070"/>
            </a:solidFill>
            <a:ln cap="flat" cmpd="sng" w="127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1"/>
            <p:cNvSpPr/>
            <p:nvPr/>
          </p:nvSpPr>
          <p:spPr>
            <a:xfrm rot="10800000">
              <a:off x="7334388" y="4247088"/>
              <a:ext cx="240276" cy="17303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21"/>
          <p:cNvSpPr txBox="1"/>
          <p:nvPr/>
        </p:nvSpPr>
        <p:spPr>
          <a:xfrm>
            <a:off x="2246939" y="2241707"/>
            <a:ext cx="2119419" cy="566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2246939" y="2784773"/>
            <a:ext cx="2119419" cy="566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first line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2246939" y="3327839"/>
            <a:ext cx="2119419" cy="566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second line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2246938" y="3870258"/>
            <a:ext cx="2119419" cy="566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City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0673" y="5274513"/>
            <a:ext cx="952974" cy="60002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1"/>
          <p:cNvSpPr/>
          <p:nvPr/>
        </p:nvSpPr>
        <p:spPr>
          <a:xfrm>
            <a:off x="4467520" y="4477411"/>
            <a:ext cx="1720762" cy="446718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ZIP Code</a:t>
            </a:r>
            <a:endParaRPr/>
          </a:p>
        </p:txBody>
      </p:sp>
      <p:sp>
        <p:nvSpPr>
          <p:cNvPr id="218" name="Google Shape;218;p21"/>
          <p:cNvSpPr txBox="1"/>
          <p:nvPr/>
        </p:nvSpPr>
        <p:spPr>
          <a:xfrm>
            <a:off x="2246937" y="4417554"/>
            <a:ext cx="2119419" cy="566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ZIP Code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