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90" r:id="rId1"/>
  </p:sldMasterIdLst>
  <p:notesMasterIdLst>
    <p:notesMasterId r:id="rId7"/>
  </p:notesMasterIdLst>
  <p:handoutMasterIdLst>
    <p:handoutMasterId r:id="rId8"/>
  </p:handoutMasterIdLst>
  <p:sldIdLst>
    <p:sldId id="885" r:id="rId2"/>
    <p:sldId id="1037" r:id="rId3"/>
    <p:sldId id="1038" r:id="rId4"/>
    <p:sldId id="1040" r:id="rId5"/>
    <p:sldId id="1041" r:id="rId6"/>
  </p:sldIdLst>
  <p:sldSz cx="9906000" cy="6858000" type="A4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311" userDrawn="1">
          <p15:clr>
            <a:srgbClr val="A4A3A4"/>
          </p15:clr>
        </p15:guide>
        <p15:guide id="3" orient="horz" pos="530" userDrawn="1">
          <p15:clr>
            <a:srgbClr val="A4A3A4"/>
          </p15:clr>
        </p15:guide>
        <p15:guide id="10" pos="506" userDrawn="1">
          <p15:clr>
            <a:srgbClr val="A4A3A4"/>
          </p15:clr>
        </p15:guide>
        <p15:guide id="11" pos="3119" userDrawn="1">
          <p15:clr>
            <a:srgbClr val="A4A3A4"/>
          </p15:clr>
        </p15:guide>
        <p15:guide id="12" pos="6073" userDrawn="1">
          <p15:clr>
            <a:srgbClr val="A4A3A4"/>
          </p15:clr>
        </p15:guide>
        <p15:guide id="13" pos="43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  <p15:guide id="3" orient="horz" pos="2311">
          <p15:clr>
            <a:srgbClr val="A4A3A4"/>
          </p15:clr>
        </p15:guide>
        <p15:guide id="4" orient="horz" pos="530">
          <p15:clr>
            <a:srgbClr val="A4A3A4"/>
          </p15:clr>
        </p15:guide>
        <p15:guide id="5" pos="506">
          <p15:clr>
            <a:srgbClr val="A4A3A4"/>
          </p15:clr>
        </p15:guide>
        <p15:guide id="6" pos="3119">
          <p15:clr>
            <a:srgbClr val="A4A3A4"/>
          </p15:clr>
        </p15:guide>
        <p15:guide id="7" pos="6073">
          <p15:clr>
            <a:srgbClr val="A4A3A4"/>
          </p15:clr>
        </p15:guide>
        <p15:guide id="8" pos="43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4769F"/>
    <a:srgbClr val="4D4D4D"/>
    <a:srgbClr val="259AD7"/>
    <a:srgbClr val="D9D9D9"/>
    <a:srgbClr val="0F0F7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71" autoAdjust="0"/>
  </p:normalViewPr>
  <p:slideViewPr>
    <p:cSldViewPr snapToObjects="1">
      <p:cViewPr varScale="1">
        <p:scale>
          <a:sx n="93" d="100"/>
          <a:sy n="93" d="100"/>
        </p:scale>
        <p:origin x="1074" y="72"/>
      </p:cViewPr>
      <p:guideLst>
        <p:guide orient="horz" pos="2311"/>
        <p:guide orient="horz" pos="530"/>
        <p:guide pos="506"/>
        <p:guide pos="3119"/>
        <p:guide pos="6073"/>
        <p:guide pos="43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968"/>
    </p:cViewPr>
  </p:sorterViewPr>
  <p:notesViewPr>
    <p:cSldViewPr snapToObjects="1">
      <p:cViewPr>
        <p:scale>
          <a:sx n="150" d="100"/>
          <a:sy n="150" d="100"/>
        </p:scale>
        <p:origin x="1506" y="-5496"/>
      </p:cViewPr>
      <p:guideLst>
        <p:guide orient="horz" pos="3149"/>
        <p:guide pos="2163"/>
        <p:guide orient="horz" pos="2311"/>
        <p:guide orient="horz" pos="530"/>
        <p:guide pos="506"/>
        <p:guide pos="3119"/>
        <p:guide pos="6073"/>
        <p:guide pos="4331"/>
      </p:guideLst>
    </p:cSldViewPr>
  </p:notes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36" y="1"/>
            <a:ext cx="2975445" cy="5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70" tIns="0" rIns="19470" bIns="0" numCol="1" anchor="t" anchorCtr="0" compatLnSpc="1">
            <a:prstTxWarp prst="textNoShape">
              <a:avLst/>
            </a:prstTxWarp>
          </a:bodyPr>
          <a:lstStyle>
            <a:lvl1pPr defTabSz="934711" eaLnBrk="1" hangingPunct="1">
              <a:defRPr i="1">
                <a:latin typeface="맑은 고딕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494" y="1"/>
            <a:ext cx="2975445" cy="5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70" tIns="0" rIns="19470" bIns="0" numCol="1" anchor="t" anchorCtr="0" compatLnSpc="1">
            <a:prstTxWarp prst="textNoShape">
              <a:avLst/>
            </a:prstTxWarp>
          </a:bodyPr>
          <a:lstStyle>
            <a:lvl1pPr algn="r" defTabSz="934711" eaLnBrk="1" hangingPunct="1">
              <a:defRPr i="1">
                <a:latin typeface="맑은 고딕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36" y="9497163"/>
            <a:ext cx="2975445" cy="5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70" tIns="0" rIns="19470" bIns="0" numCol="1" anchor="b" anchorCtr="0" compatLnSpc="1">
            <a:prstTxWarp prst="textNoShape">
              <a:avLst/>
            </a:prstTxWarp>
          </a:bodyPr>
          <a:lstStyle>
            <a:lvl1pPr defTabSz="934711" eaLnBrk="1" hangingPunct="1">
              <a:defRPr i="1">
                <a:latin typeface="맑은 고딕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494" y="9497163"/>
            <a:ext cx="2975445" cy="5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70" tIns="0" rIns="19470" bIns="0" numCol="1" anchor="b" anchorCtr="0" compatLnSpc="1">
            <a:prstTxWarp prst="textNoShape">
              <a:avLst/>
            </a:prstTxWarp>
          </a:bodyPr>
          <a:lstStyle>
            <a:lvl1pPr algn="r" defTabSz="934314" eaLnBrk="1" hangingPunct="1">
              <a:defRPr i="1">
                <a:ea typeface="맑은 고딕" panose="020B0600000101010101" pitchFamily="50" charset="-127"/>
              </a:defRPr>
            </a:lvl1pPr>
          </a:lstStyle>
          <a:p>
            <a:fld id="{09CE53E2-E46E-4982-B848-5EDE7E9368A2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64426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36" y="1"/>
            <a:ext cx="2975445" cy="5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70" tIns="0" rIns="19470" bIns="0" numCol="1" anchor="t" anchorCtr="0" compatLnSpc="1">
            <a:prstTxWarp prst="textNoShape">
              <a:avLst/>
            </a:prstTxWarp>
          </a:bodyPr>
          <a:lstStyle>
            <a:lvl1pPr defTabSz="934711" eaLnBrk="1" hangingPunct="1">
              <a:defRPr i="1">
                <a:latin typeface="맑은 고딕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494" y="1"/>
            <a:ext cx="2975445" cy="5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70" tIns="0" rIns="19470" bIns="0" numCol="1" anchor="t" anchorCtr="0" compatLnSpc="1">
            <a:prstTxWarp prst="textNoShape">
              <a:avLst/>
            </a:prstTxWarp>
          </a:bodyPr>
          <a:lstStyle>
            <a:lvl1pPr algn="r" defTabSz="934711" eaLnBrk="1" hangingPunct="1">
              <a:defRPr i="1">
                <a:latin typeface="맑은 고딕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8188" y="760413"/>
            <a:ext cx="5387975" cy="3730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15" y="4748582"/>
            <a:ext cx="5037375" cy="449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8" tIns="47053" rIns="94108" bIns="47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36" y="9497163"/>
            <a:ext cx="2975445" cy="5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70" tIns="0" rIns="19470" bIns="0" numCol="1" anchor="b" anchorCtr="0" compatLnSpc="1">
            <a:prstTxWarp prst="textNoShape">
              <a:avLst/>
            </a:prstTxWarp>
          </a:bodyPr>
          <a:lstStyle>
            <a:lvl1pPr defTabSz="934711" eaLnBrk="1" hangingPunct="1">
              <a:defRPr i="1">
                <a:latin typeface="맑은 고딕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494" y="9497163"/>
            <a:ext cx="2975445" cy="5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70" tIns="0" rIns="19470" bIns="0" numCol="1" anchor="b" anchorCtr="0" compatLnSpc="1">
            <a:prstTxWarp prst="textNoShape">
              <a:avLst/>
            </a:prstTxWarp>
          </a:bodyPr>
          <a:lstStyle>
            <a:lvl1pPr algn="r" defTabSz="934314" eaLnBrk="1" hangingPunct="1">
              <a:defRPr i="1">
                <a:ea typeface="맑은 고딕" panose="020B0600000101010101" pitchFamily="50" charset="-127"/>
              </a:defRPr>
            </a:lvl1pPr>
          </a:lstStyle>
          <a:p>
            <a:fld id="{652ACA45-54D3-44EB-8815-16308948C9EB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6784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charset="0"/>
        <a:ea typeface="맑은 고딕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charset="0"/>
        <a:ea typeface="맑은 고딕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charset="0"/>
        <a:ea typeface="맑은 고딕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charset="0"/>
        <a:ea typeface="맑은 고딕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69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06602" y="6615184"/>
            <a:ext cx="692797" cy="169200"/>
          </a:xfrm>
          <a:prstGeom prst="rect">
            <a:avLst/>
          </a:prstGeom>
        </p:spPr>
        <p:txBody>
          <a:bodyPr anchor="ctr" anchorCtr="0"/>
          <a:lstStyle>
            <a:lvl1pPr>
              <a:defRPr lang="en-US" altLang="ko-KR" smtClean="0"/>
            </a:lvl1pPr>
          </a:lstStyle>
          <a:p>
            <a:r>
              <a:rPr lang="en-US" altLang="ko-KR"/>
              <a:t>- </a:t>
            </a:r>
            <a:fld id="{B802C492-1A4D-43D9-91FD-B7E2D3A635E7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1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B43A25-A20B-41C9-AA71-4C31A7E8E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02C492-1A4D-43D9-91FD-B7E2D3A635E7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E8D280-7B0F-4810-8575-58C2B77B0E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96281688"/>
              </p:ext>
            </p:extLst>
          </p:nvPr>
        </p:nvGraphicFramePr>
        <p:xfrm>
          <a:off x="391818" y="492531"/>
          <a:ext cx="6840000" cy="5875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0000">
                  <a:extLst>
                    <a:ext uri="{9D8B030D-6E8A-4147-A177-3AD203B41FA5}">
                      <a16:colId xmlns:a16="http://schemas.microsoft.com/office/drawing/2014/main" val="1181369453"/>
                    </a:ext>
                  </a:extLst>
                </a:gridCol>
                <a:gridCol w="2071720">
                  <a:extLst>
                    <a:ext uri="{9D8B030D-6E8A-4147-A177-3AD203B41FA5}">
                      <a16:colId xmlns:a16="http://schemas.microsoft.com/office/drawing/2014/main" val="1016676750"/>
                    </a:ext>
                  </a:extLst>
                </a:gridCol>
                <a:gridCol w="1229206">
                  <a:extLst>
                    <a:ext uri="{9D8B030D-6E8A-4147-A177-3AD203B41FA5}">
                      <a16:colId xmlns:a16="http://schemas.microsoft.com/office/drawing/2014/main" val="864875081"/>
                    </a:ext>
                  </a:extLst>
                </a:gridCol>
                <a:gridCol w="2399074">
                  <a:extLst>
                    <a:ext uri="{9D8B030D-6E8A-4147-A177-3AD203B41FA5}">
                      <a16:colId xmlns:a16="http://schemas.microsoft.com/office/drawing/2014/main" val="2198830148"/>
                    </a:ext>
                  </a:extLst>
                </a:gridCol>
              </a:tblGrid>
              <a:tr h="232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9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822131"/>
                  </a:ext>
                </a:extLst>
              </a:tr>
              <a:tr h="564287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9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spc="0" dirty="0">
                        <a:latin typeface="맑은 고딕" panose="020D0604000000000000" pitchFamily="50" charset="-127"/>
                        <a:ea typeface="맑은 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spc="0" dirty="0">
                        <a:latin typeface="맑은 고딕" panose="020D0604000000000000" pitchFamily="50" charset="-127"/>
                        <a:ea typeface="맑은 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spc="0" dirty="0">
                        <a:latin typeface="맑은 고딕" panose="020D0604000000000000" pitchFamily="50" charset="-127"/>
                        <a:ea typeface="맑은 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935777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C7C454D-650E-41C3-A197-249BE3C9145A}"/>
              </a:ext>
            </a:extLst>
          </p:cNvPr>
          <p:cNvGrpSpPr/>
          <p:nvPr userDrawn="1"/>
        </p:nvGrpSpPr>
        <p:grpSpPr>
          <a:xfrm>
            <a:off x="7254874" y="492531"/>
            <a:ext cx="2267854" cy="230832"/>
            <a:chOff x="7254874" y="792220"/>
            <a:chExt cx="2267854" cy="2308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825363-4473-4418-8C9C-A3C72D67C0F2}"/>
                </a:ext>
              </a:extLst>
            </p:cNvPr>
            <p:cNvSpPr/>
            <p:nvPr userDrawn="1"/>
          </p:nvSpPr>
          <p:spPr>
            <a:xfrm>
              <a:off x="7254874" y="792220"/>
              <a:ext cx="96853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9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■</a:t>
              </a:r>
              <a:r>
                <a:rPr kumimoji="0" lang="en-US" altLang="ko-KR" sz="9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Description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E8F751C-A6CE-4380-924B-EC2D6D6A7FCC}"/>
                </a:ext>
              </a:extLst>
            </p:cNvPr>
            <p:cNvCxnSpPr/>
            <p:nvPr userDrawn="1"/>
          </p:nvCxnSpPr>
          <p:spPr>
            <a:xfrm>
              <a:off x="7290372" y="1022694"/>
              <a:ext cx="223235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6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06602" y="6614844"/>
            <a:ext cx="692797" cy="170241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 b="1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- </a:t>
            </a:r>
            <a:fld id="{B802C492-1A4D-43D9-91FD-B7E2D3A635E7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 Box 32"/>
          <p:cNvSpPr txBox="1">
            <a:spLocks noChangeArrowheads="1"/>
          </p:cNvSpPr>
          <p:nvPr userDrawn="1"/>
        </p:nvSpPr>
        <p:spPr bwMode="auto">
          <a:xfrm>
            <a:off x="7839144" y="53848"/>
            <a:ext cx="1800000" cy="3189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36000" tIns="36000" rIns="36000" bIns="36000" anchor="ctr" anchorCtr="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맑은 고딕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맑은 고딕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맑은 고딕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맑은 고딕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맑은 고딕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charset="0"/>
                <a:ea typeface="바탕체" pitchFamily="17" charset="-127"/>
              </a:defRPr>
            </a:lvl9pPr>
          </a:lstStyle>
          <a:p>
            <a:pPr algn="r" latinLnBrk="1"/>
            <a:r>
              <a:rPr kumimoji="1" lang="ko-KR" altLang="en-US" sz="800" b="1" kern="1200" spc="-15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성적계산기</a:t>
            </a:r>
            <a:r>
              <a:rPr kumimoji="1" lang="ko-KR" altLang="en-US" sz="800" b="1" kern="1200" spc="-15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만들기</a:t>
            </a:r>
            <a:endParaRPr kumimoji="1" lang="en-US" altLang="ko-KR" sz="800" b="1" kern="1200" spc="-15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r" latinLnBrk="1"/>
            <a:r>
              <a:rPr kumimoji="1" lang="ko-KR" altLang="en-US" sz="800" b="1" kern="1200" spc="-15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화면설계서</a:t>
            </a:r>
            <a:endParaRPr lang="ko-KR" altLang="en-US" sz="8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73000" y="403550"/>
            <a:ext cx="9360000" cy="6151800"/>
            <a:chOff x="273000" y="581233"/>
            <a:chExt cx="9360000" cy="5836769"/>
          </a:xfrm>
        </p:grpSpPr>
        <p:sp>
          <p:nvSpPr>
            <p:cNvPr id="10" name="Line 58"/>
            <p:cNvSpPr>
              <a:spLocks noChangeShapeType="1"/>
            </p:cNvSpPr>
            <p:nvPr userDrawn="1"/>
          </p:nvSpPr>
          <p:spPr bwMode="auto">
            <a:xfrm>
              <a:off x="273000" y="581233"/>
              <a:ext cx="9360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0"/>
            <a:lstStyle/>
            <a:p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Line 58"/>
            <p:cNvSpPr>
              <a:spLocks noChangeShapeType="1"/>
            </p:cNvSpPr>
            <p:nvPr userDrawn="1"/>
          </p:nvSpPr>
          <p:spPr bwMode="auto">
            <a:xfrm>
              <a:off x="273000" y="6418002"/>
              <a:ext cx="9360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0"/>
            <a:lstStyle/>
            <a:p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r="-5714"/>
          <a:stretch/>
        </p:blipFill>
        <p:spPr>
          <a:xfrm>
            <a:off x="273000" y="75238"/>
            <a:ext cx="1082304" cy="2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88" r:id="rId2"/>
    <p:sldLayoutId id="2147484189" r:id="rId3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맑은 고딕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맑은 고딕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맑은 고딕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맑은 고딕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맑은 고딕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맑은 고딕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맑은 고딕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맑은 고딕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맑은 고딕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project/vew6w4vI01FgU7oNsitjGD8NQAwbDNTu#Rwbc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58"/>
          <p:cNvSpPr>
            <a:spLocks noChangeShapeType="1"/>
          </p:cNvSpPr>
          <p:nvPr/>
        </p:nvSpPr>
        <p:spPr bwMode="auto">
          <a:xfrm>
            <a:off x="382905" y="3795395"/>
            <a:ext cx="9140190" cy="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95690" y="3813175"/>
            <a:ext cx="83375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Version 0.0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8645" y="3425825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프로토타입이란</a:t>
            </a:r>
            <a:r>
              <a:rPr lang="en-US" altLang="ko-KR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02076" y="2503805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</a:t>
            </a:r>
            <a:endParaRPr lang="en-US" altLang="ko-KR" sz="24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r="-5714"/>
          <a:stretch/>
        </p:blipFill>
        <p:spPr>
          <a:xfrm>
            <a:off x="0" y="121920"/>
            <a:ext cx="2104390" cy="5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B802C492-1A4D-43D9-91FD-B7E2D3A635E7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smtClean="0"/>
              <a:t>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2798" y="2767592"/>
            <a:ext cx="9440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웹사이트를 디자인하고 퍼블리싱 하고 개발을 </a:t>
            </a:r>
            <a:r>
              <a:rPr lang="ko-KR" altLang="en-US" sz="24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하기전에</a:t>
            </a:r>
            <a:r>
              <a:rPr lang="ko-KR" altLang="en-US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4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 도면을 </a:t>
            </a:r>
            <a:r>
              <a:rPr lang="ko-KR" altLang="en-US" sz="24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그리는것을</a:t>
            </a:r>
            <a:r>
              <a:rPr lang="ko-KR" altLang="en-US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화면설계라고 하며</a:t>
            </a:r>
            <a:r>
              <a:rPr lang="en-US" altLang="ko-KR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endParaRPr lang="en-US" altLang="ko-KR" sz="2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4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화면설계는</a:t>
            </a:r>
            <a:r>
              <a:rPr lang="ko-KR" altLang="en-US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와이어프레임</a:t>
            </a:r>
            <a:r>
              <a:rPr lang="en-US" altLang="ko-KR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스토리보드</a:t>
            </a:r>
            <a:r>
              <a:rPr lang="en-US" altLang="ko-KR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프로토타입으로 구분합니다</a:t>
            </a:r>
            <a:r>
              <a:rPr lang="en-US" altLang="ko-KR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0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B802C492-1A4D-43D9-91FD-B7E2D3A635E7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smtClean="0"/>
              <a:t>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016" y="97343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와이어 프레임</a:t>
            </a:r>
            <a:endParaRPr lang="ko-KR" altLang="en-US" sz="2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016" y="1613320"/>
            <a:ext cx="8986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와이어프레임은 화면 단위의 레이아웃을 설계하는 작업입니다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의사소통 관계자들과 레이아웃을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협의하거나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서비스의 간략한 흐름을 공유하기 위해 사용하며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UI,UX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설계에 집중되어 있습니다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97" y="2376319"/>
            <a:ext cx="5197586" cy="38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B802C492-1A4D-43D9-91FD-B7E2D3A635E7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smtClean="0"/>
              <a:t>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016" y="973431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스토리보드</a:t>
            </a:r>
            <a:endParaRPr lang="ko-KR" altLang="en-US" sz="2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016" y="1613320"/>
            <a:ext cx="9373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디자이너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개발자가 참고하는 최종적인 산출물로써 정책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콘텐츠 구성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와이어프레임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(UI,UX),</a:t>
            </a:r>
          </a:p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정의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 연동 등 서비스 구축을 위한 모든 정보가 담겨 있는 문서입니다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현업에서는 해당문서를 바탕으로 커뮤니케이션을 진행합니다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6803" b="17870"/>
          <a:stretch/>
        </p:blipFill>
        <p:spPr>
          <a:xfrm>
            <a:off x="1345320" y="2622541"/>
            <a:ext cx="7275488" cy="37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B802C492-1A4D-43D9-91FD-B7E2D3A635E7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smtClean="0"/>
              <a:t>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016" y="973431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sz="24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프로토타입</a:t>
            </a:r>
            <a:endParaRPr lang="en-US" altLang="ko-KR" sz="24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016" y="1613320"/>
            <a:ext cx="95349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프로토타입은 실제 서비스와 흡사한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모혀을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만드는 작업입니다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정적인 화면으로 설계된 와이어프레임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스토리보드에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동적효과를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적용함으로써 실제 구현된 것처럼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시물레이션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할 수 있습니다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프로토타입에는 디자이너가 초반에 검토할 수 있도록 간략하게 보여주는 방법과 실제 웹 사이트와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유사하게 만들어 시뮬레이션 하는 방법이 있습니다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hlinkClick r:id="rId2"/>
          </p:cNvPr>
          <p:cNvSpPr/>
          <p:nvPr/>
        </p:nvSpPr>
        <p:spPr>
          <a:xfrm>
            <a:off x="1886472" y="4268140"/>
            <a:ext cx="5922608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 오븐 </a:t>
            </a:r>
            <a:r>
              <a:rPr lang="ko-KR" altLang="en-US" sz="44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바로가기</a:t>
            </a:r>
            <a:endParaRPr lang="ko-KR" altLang="en-US" sz="4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7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맑은 고딕"/>
        <a:font script="Bugi" typeface="Leelawadee UI"/>
        <a:font script="Bopo" typeface="Microsoft JhengHei"/>
        <a:font script="Java" typeface="Javanese Text"/>
        <a:font script="Lisu" typeface="맑은 고딕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맑은 고딕"/>
        <a:font script="Hebr" typeface="맑은 고딕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맑은 고딕"/>
        <a:font script="Uigh" typeface="Microsoft Uighur"/>
        <a:font script="Geor" typeface="Sylfaen"/>
        <a:font script="Armn" typeface="맑은 고딕"/>
        <a:font script="Bugi" typeface="Leelawadee UI"/>
        <a:font script="Bopo" typeface="Microsoft JhengHei"/>
        <a:font script="Java" typeface="Javanese Text"/>
        <a:font script="Lisu" typeface="맑은 고딕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맑은 고딕"/>
        <a:font script="Hebr" typeface="맑은 고딕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맑은 고딕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맑은 고딕"/>
        <a:font script="Hebr" typeface="맑은 고딕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맑은 고딕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3</Pages>
  <Words>153</Words>
  <Characters>0</Characters>
  <Application>Microsoft Office PowerPoint</Application>
  <DocSecurity>0</DocSecurity>
  <PresentationFormat>A4 용지(210x297mm)</PresentationFormat>
  <Lines>0</Lines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HY헤드라인M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솔트웨어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조현종</dc:creator>
  <cp:lastModifiedBy>USER</cp:lastModifiedBy>
  <cp:revision>9</cp:revision>
  <dcterms:modified xsi:type="dcterms:W3CDTF">2019-07-11T05:24:13Z</dcterms:modified>
</cp:coreProperties>
</file>