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342" r:id="rId2"/>
    <p:sldId id="351" r:id="rId3"/>
    <p:sldId id="350" r:id="rId4"/>
    <p:sldId id="286" r:id="rId5"/>
    <p:sldId id="361" r:id="rId6"/>
    <p:sldId id="358" r:id="rId7"/>
    <p:sldId id="369" r:id="rId8"/>
    <p:sldId id="355" r:id="rId9"/>
    <p:sldId id="356" r:id="rId10"/>
    <p:sldId id="316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59" r:id="rId19"/>
  </p:sldIdLst>
  <p:sldSz cx="12192000" cy="6858000"/>
  <p:notesSz cx="6858000" cy="9144000"/>
  <p:embeddedFontLst>
    <p:embeddedFont>
      <p:font typeface="한컴 고딕" panose="02000500000000000000" pitchFamily="2" charset="-127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맑은 고딕" panose="020B0503020000020004" pitchFamily="34" charset="-127"/>
      <p:regular r:id="rId30"/>
      <p:bold r:id="rId3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편 명우" initials="편명" lastIdx="1" clrIdx="0">
    <p:extLst>
      <p:ext uri="{19B8F6BF-5375-455C-9EA6-DF929625EA0E}">
        <p15:presenceInfo xmlns:p15="http://schemas.microsoft.com/office/powerpoint/2012/main" userId="462045e9ffa7c4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DD"/>
    <a:srgbClr val="EC5444"/>
    <a:srgbClr val="8D337C"/>
    <a:srgbClr val="CC3399"/>
    <a:srgbClr val="FF7C80"/>
    <a:srgbClr val="FFFFFF"/>
    <a:srgbClr val="42C9A8"/>
    <a:srgbClr val="FABFA4"/>
    <a:srgbClr val="3A88CA"/>
    <a:srgbClr val="3D7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6727" autoAdjust="0"/>
  </p:normalViewPr>
  <p:slideViewPr>
    <p:cSldViewPr snapToGrid="0">
      <p:cViewPr varScale="1">
        <p:scale>
          <a:sx n="113" d="100"/>
          <a:sy n="113" d="100"/>
        </p:scale>
        <p:origin x="-126" y="-636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5.fntdata" /><Relationship Id="rId3" Type="http://schemas.openxmlformats.org/officeDocument/2006/relationships/slide" Target="slides/slide2.xml" /><Relationship Id="rId21" Type="http://schemas.openxmlformats.org/officeDocument/2006/relationships/handoutMaster" Target="handoutMasters/handoutMaster1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4.fntdata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29" Type="http://schemas.openxmlformats.org/officeDocument/2006/relationships/font" Target="fonts/font8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3.fntdata" /><Relationship Id="rId32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2.fntdata" /><Relationship Id="rId28" Type="http://schemas.openxmlformats.org/officeDocument/2006/relationships/font" Target="fonts/font7.fntdata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10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1.fntdata" /><Relationship Id="rId27" Type="http://schemas.openxmlformats.org/officeDocument/2006/relationships/font" Target="fonts/font6.fntdata" /><Relationship Id="rId30" Type="http://schemas.openxmlformats.org/officeDocument/2006/relationships/font" Target="fonts/font9.fntdata" /><Relationship Id="rId35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pPr/>
              <a:t>26.09.2019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pPr/>
              <a:t>26.09.2019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6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기능이 있으면 어떨까 해서 만들게 되었습니다 그리고 그냥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14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 자동차 홈페이지에는 차량 모델들이 사진으로만 나와있어서 고객들이 보고싶은 부분을 자세히 볼 수 없었습니다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차량 모델이 </a:t>
            </a:r>
            <a:r>
              <a:rPr lang="en-US" altLang="ko-KR" dirty="0"/>
              <a:t>3D</a:t>
            </a:r>
            <a:r>
              <a:rPr lang="ko-KR" altLang="en-US" dirty="0"/>
              <a:t>형태로 나와서 상하좌우를 다 볼 수 있으면 고객들이 보는데 좋을 것 같다는 생각이 들어서 만들게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 외에 자동차 홈페이지에 있으면 편하겠다  라고 생각되는 기능들을 구현해봤습니다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2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조원들이 맡은 역할 분담입니다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04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한컴 고딕" panose="02000500000000000000" pitchFamily="2" charset="-127"/>
                <a:ea typeface="맑은 고딕" panose="020B0503020000020004" pitchFamily="50" charset="-127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한컴 고딕" panose="02000500000000000000" pitchFamily="2" charset="-127"/>
              <a:ea typeface="맑은 고딕" panose="020B0503020000020004" pitchFamily="50" charset="-127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pPr/>
              <a:t>26.09.2019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0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1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2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5.png" /><Relationship Id="rId5" Type="http://schemas.openxmlformats.org/officeDocument/2006/relationships/image" Target="../media/image54.png" /><Relationship Id="rId4" Type="http://schemas.openxmlformats.org/officeDocument/2006/relationships/image" Target="../media/image5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6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7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13" Type="http://schemas.openxmlformats.org/officeDocument/2006/relationships/image" Target="../media/image8.svg" /><Relationship Id="rId3" Type="http://schemas.openxmlformats.org/officeDocument/2006/relationships/image" Target="../media/image2.png" /><Relationship Id="rId7" Type="http://schemas.openxmlformats.org/officeDocument/2006/relationships/hyperlink" Target="https://pixabay.com/ko/%EC%9E%90%EB%8F%99%EC%B0%A8-%EC%9A%B4%EC%A0%84-%EB%8F%99%EB%A0%A5-%EC%9E%A5%EB%B9%84%EA%B0%80-%EC%84%A4%EC%B9%98-%EB%90%9C-%EB%A1%9C%EA%B7%B8%EC%9D%B8-%EA%B8%B0%ED%98%B8-%EC%95%84%EC%9D%B4%EC%BD%98-99123/" TargetMode="External" /><Relationship Id="rId12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11" Type="http://schemas.openxmlformats.org/officeDocument/2006/relationships/hyperlink" Target="http://pngimg.com/download/21495" TargetMode="External" /><Relationship Id="rId5" Type="http://schemas.openxmlformats.org/officeDocument/2006/relationships/image" Target="../media/image3.jpeg" /><Relationship Id="rId10" Type="http://schemas.openxmlformats.org/officeDocument/2006/relationships/image" Target="../media/image6.png" /><Relationship Id="rId4" Type="http://schemas.openxmlformats.org/officeDocument/2006/relationships/hyperlink" Target="https://commons.wikimedia.org/wiki/File:Simpleicons_Business_calendar-weekly.svg" TargetMode="External" /><Relationship Id="rId9" Type="http://schemas.openxmlformats.org/officeDocument/2006/relationships/hyperlink" Target="https://pixabay.com/en/wrench-monkey-wrench-adjustable-2659675/" TargetMode="Externa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21495" TargetMode="External" /><Relationship Id="rId13" Type="http://schemas.openxmlformats.org/officeDocument/2006/relationships/image" Target="../media/image14.png" /><Relationship Id="rId3" Type="http://schemas.openxmlformats.org/officeDocument/2006/relationships/image" Target="../media/image9.png" /><Relationship Id="rId7" Type="http://schemas.openxmlformats.org/officeDocument/2006/relationships/image" Target="../media/image11.png" /><Relationship Id="rId12" Type="http://schemas.openxmlformats.org/officeDocument/2006/relationships/image" Target="../media/image8.sv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pixabay.com/ko/%EC%9E%90%EB%8F%99%EC%B0%A8-%EC%9A%B4%EC%A0%84-%EB%8F%99%EB%A0%A5-%EC%9E%A5%EB%B9%84%EA%B0%80-%EC%84%A4%EC%B9%98-%EB%90%9C-%EB%A1%9C%EA%B7%B8%EC%9D%B8-%EA%B8%B0%ED%98%B8-%EC%95%84%EC%9D%B4%EC%BD%98-99123/" TargetMode="External" /><Relationship Id="rId11" Type="http://schemas.openxmlformats.org/officeDocument/2006/relationships/image" Target="../media/image13.png" /><Relationship Id="rId5" Type="http://schemas.openxmlformats.org/officeDocument/2006/relationships/image" Target="../media/image10.png" /><Relationship Id="rId15" Type="http://schemas.openxmlformats.org/officeDocument/2006/relationships/image" Target="../media/image16.jpeg" /><Relationship Id="rId10" Type="http://schemas.openxmlformats.org/officeDocument/2006/relationships/hyperlink" Target="https://pixabay.com/en/wrench-monkey-wrench-adjustable-2659675/" TargetMode="External" /><Relationship Id="rId4" Type="http://schemas.openxmlformats.org/officeDocument/2006/relationships/hyperlink" Target="https://commons.wikimedia.org/wiki/File:Simpleicons_Business_calendar-weekly.svg" TargetMode="External" /><Relationship Id="rId9" Type="http://schemas.openxmlformats.org/officeDocument/2006/relationships/image" Target="../media/image12.png" /><Relationship Id="rId14" Type="http://schemas.openxmlformats.org/officeDocument/2006/relationships/image" Target="../media/image15.sv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21495" TargetMode="External" /><Relationship Id="rId13" Type="http://schemas.openxmlformats.org/officeDocument/2006/relationships/image" Target="../media/image18.png" /><Relationship Id="rId3" Type="http://schemas.openxmlformats.org/officeDocument/2006/relationships/image" Target="../media/image9.png" /><Relationship Id="rId7" Type="http://schemas.openxmlformats.org/officeDocument/2006/relationships/image" Target="../media/image11.png" /><Relationship Id="rId12" Type="http://schemas.openxmlformats.org/officeDocument/2006/relationships/image" Target="../media/image8.svg" /><Relationship Id="rId17" Type="http://schemas.openxmlformats.org/officeDocument/2006/relationships/image" Target="../media/image16.jpeg" /><Relationship Id="rId2" Type="http://schemas.openxmlformats.org/officeDocument/2006/relationships/notesSlide" Target="../notesSlides/notesSlide4.xml" /><Relationship Id="rId16" Type="http://schemas.openxmlformats.org/officeDocument/2006/relationships/image" Target="../media/image20.svg" /><Relationship Id="rId1" Type="http://schemas.openxmlformats.org/officeDocument/2006/relationships/slideLayout" Target="../slideLayouts/slideLayout1.xml" /><Relationship Id="rId6" Type="http://schemas.openxmlformats.org/officeDocument/2006/relationships/hyperlink" Target="https://pixabay.com/ko/%EC%9E%90%EB%8F%99%EC%B0%A8-%EC%9A%B4%EC%A0%84-%EB%8F%99%EB%A0%A5-%EC%9E%A5%EB%B9%84%EA%B0%80-%EC%84%A4%EC%B9%98-%EB%90%9C-%EB%A1%9C%EA%B7%B8%EC%9D%B8-%EA%B8%B0%ED%98%B8-%EC%95%84%EC%9D%B4%EC%BD%98-99123/" TargetMode="External" /><Relationship Id="rId11" Type="http://schemas.openxmlformats.org/officeDocument/2006/relationships/image" Target="../media/image13.png" /><Relationship Id="rId5" Type="http://schemas.openxmlformats.org/officeDocument/2006/relationships/image" Target="../media/image10.png" /><Relationship Id="rId15" Type="http://schemas.openxmlformats.org/officeDocument/2006/relationships/image" Target="../media/image19.png" /><Relationship Id="rId10" Type="http://schemas.openxmlformats.org/officeDocument/2006/relationships/hyperlink" Target="https://pixabay.com/en/wrench-monkey-wrench-adjustable-2659675/" TargetMode="External" /><Relationship Id="rId4" Type="http://schemas.openxmlformats.org/officeDocument/2006/relationships/hyperlink" Target="https://commons.wikimedia.org/wiki/File:Simpleicons_Business_calendar-weekly.svg" TargetMode="External" /><Relationship Id="rId9" Type="http://schemas.openxmlformats.org/officeDocument/2006/relationships/image" Target="../media/image17.png" /><Relationship Id="rId14" Type="http://schemas.openxmlformats.org/officeDocument/2006/relationships/image" Target="../media/image15.sv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13" Type="http://schemas.openxmlformats.org/officeDocument/2006/relationships/image" Target="../media/image32.jpeg" /><Relationship Id="rId18" Type="http://schemas.openxmlformats.org/officeDocument/2006/relationships/image" Target="../media/image37.png" /><Relationship Id="rId26" Type="http://schemas.openxmlformats.org/officeDocument/2006/relationships/image" Target="../media/image44.png" /><Relationship Id="rId3" Type="http://schemas.openxmlformats.org/officeDocument/2006/relationships/image" Target="../media/image22.png" /><Relationship Id="rId21" Type="http://schemas.openxmlformats.org/officeDocument/2006/relationships/image" Target="../media/image40.png" /><Relationship Id="rId7" Type="http://schemas.openxmlformats.org/officeDocument/2006/relationships/image" Target="../media/image26.jpeg" /><Relationship Id="rId12" Type="http://schemas.openxmlformats.org/officeDocument/2006/relationships/image" Target="../media/image31.png" /><Relationship Id="rId17" Type="http://schemas.openxmlformats.org/officeDocument/2006/relationships/image" Target="../media/image36.jpeg" /><Relationship Id="rId25" Type="http://schemas.openxmlformats.org/officeDocument/2006/relationships/image" Target="../media/image43.png" /><Relationship Id="rId2" Type="http://schemas.openxmlformats.org/officeDocument/2006/relationships/image" Target="../media/image21.png" /><Relationship Id="rId16" Type="http://schemas.openxmlformats.org/officeDocument/2006/relationships/image" Target="../media/image35.png" /><Relationship Id="rId20" Type="http://schemas.openxmlformats.org/officeDocument/2006/relationships/image" Target="../media/image3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jpeg" /><Relationship Id="rId11" Type="http://schemas.openxmlformats.org/officeDocument/2006/relationships/image" Target="../media/image30.png" /><Relationship Id="rId24" Type="http://schemas.openxmlformats.org/officeDocument/2006/relationships/image" Target="../media/image16.jpeg" /><Relationship Id="rId5" Type="http://schemas.openxmlformats.org/officeDocument/2006/relationships/image" Target="../media/image24.png" /><Relationship Id="rId15" Type="http://schemas.openxmlformats.org/officeDocument/2006/relationships/image" Target="../media/image34.jpeg" /><Relationship Id="rId23" Type="http://schemas.openxmlformats.org/officeDocument/2006/relationships/image" Target="../media/image42.png" /><Relationship Id="rId10" Type="http://schemas.openxmlformats.org/officeDocument/2006/relationships/image" Target="../media/image29.png" /><Relationship Id="rId19" Type="http://schemas.openxmlformats.org/officeDocument/2006/relationships/image" Target="../media/image38.png" /><Relationship Id="rId4" Type="http://schemas.openxmlformats.org/officeDocument/2006/relationships/image" Target="../media/image23.png" /><Relationship Id="rId9" Type="http://schemas.openxmlformats.org/officeDocument/2006/relationships/image" Target="../media/image28.png" /><Relationship Id="rId14" Type="http://schemas.openxmlformats.org/officeDocument/2006/relationships/image" Target="../media/image33.png" /><Relationship Id="rId22" Type="http://schemas.openxmlformats.org/officeDocument/2006/relationships/image" Target="../media/image41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13" Type="http://schemas.openxmlformats.org/officeDocument/2006/relationships/image" Target="../media/image32.jpeg" /><Relationship Id="rId18" Type="http://schemas.openxmlformats.org/officeDocument/2006/relationships/image" Target="../media/image37.png" /><Relationship Id="rId26" Type="http://schemas.openxmlformats.org/officeDocument/2006/relationships/image" Target="../media/image44.png" /><Relationship Id="rId3" Type="http://schemas.openxmlformats.org/officeDocument/2006/relationships/image" Target="../media/image22.png" /><Relationship Id="rId21" Type="http://schemas.openxmlformats.org/officeDocument/2006/relationships/image" Target="../media/image40.png" /><Relationship Id="rId7" Type="http://schemas.openxmlformats.org/officeDocument/2006/relationships/image" Target="../media/image26.jpeg" /><Relationship Id="rId12" Type="http://schemas.openxmlformats.org/officeDocument/2006/relationships/image" Target="../media/image31.png" /><Relationship Id="rId17" Type="http://schemas.openxmlformats.org/officeDocument/2006/relationships/image" Target="../media/image36.jpeg" /><Relationship Id="rId25" Type="http://schemas.openxmlformats.org/officeDocument/2006/relationships/image" Target="../media/image43.png" /><Relationship Id="rId2" Type="http://schemas.openxmlformats.org/officeDocument/2006/relationships/image" Target="../media/image21.png" /><Relationship Id="rId16" Type="http://schemas.openxmlformats.org/officeDocument/2006/relationships/image" Target="../media/image35.png" /><Relationship Id="rId20" Type="http://schemas.openxmlformats.org/officeDocument/2006/relationships/image" Target="../media/image3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jpeg" /><Relationship Id="rId11" Type="http://schemas.openxmlformats.org/officeDocument/2006/relationships/image" Target="../media/image30.png" /><Relationship Id="rId24" Type="http://schemas.openxmlformats.org/officeDocument/2006/relationships/image" Target="../media/image16.jpeg" /><Relationship Id="rId5" Type="http://schemas.openxmlformats.org/officeDocument/2006/relationships/image" Target="../media/image24.png" /><Relationship Id="rId15" Type="http://schemas.openxmlformats.org/officeDocument/2006/relationships/image" Target="../media/image34.jpeg" /><Relationship Id="rId23" Type="http://schemas.openxmlformats.org/officeDocument/2006/relationships/image" Target="../media/image42.png" /><Relationship Id="rId10" Type="http://schemas.openxmlformats.org/officeDocument/2006/relationships/image" Target="../media/image29.png" /><Relationship Id="rId19" Type="http://schemas.openxmlformats.org/officeDocument/2006/relationships/image" Target="../media/image38.png" /><Relationship Id="rId4" Type="http://schemas.openxmlformats.org/officeDocument/2006/relationships/image" Target="../media/image23.png" /><Relationship Id="rId9" Type="http://schemas.openxmlformats.org/officeDocument/2006/relationships/image" Target="../media/image28.png" /><Relationship Id="rId14" Type="http://schemas.openxmlformats.org/officeDocument/2006/relationships/image" Target="../media/image33.png" /><Relationship Id="rId22" Type="http://schemas.openxmlformats.org/officeDocument/2006/relationships/image" Target="../media/image4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 /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6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778839" y="904942"/>
            <a:ext cx="8087242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b="1" spc="100" dirty="0">
                <a:solidFill>
                  <a:srgbClr val="FF0000"/>
                </a:solidFill>
                <a:latin typeface="+mj-ea"/>
                <a:cs typeface="Poppins SemiBold" panose="02000000000000000000" pitchFamily="2" charset="0"/>
              </a:rPr>
              <a:t>W</a:t>
            </a:r>
            <a:r>
              <a:rPr lang="en-US" altLang="ko-KR"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Poppins SemiBold" panose="02000000000000000000" pitchFamily="2" charset="0"/>
              </a:rPr>
              <a:t>elcome </a:t>
            </a:r>
            <a:r>
              <a:rPr lang="en-US" altLang="ko-KR" sz="2800" b="1" spc="100" dirty="0">
                <a:solidFill>
                  <a:srgbClr val="FF0000"/>
                </a:solidFill>
                <a:latin typeface="+mj-ea"/>
                <a:cs typeface="Poppins SemiBold" panose="02000000000000000000" pitchFamily="2" charset="0"/>
              </a:rPr>
              <a:t>t</a:t>
            </a:r>
            <a:r>
              <a:rPr lang="en-US" altLang="ko-KR" sz="28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cs typeface="Poppins SemiBold" panose="02000000000000000000" pitchFamily="2" charset="0"/>
              </a:rPr>
              <a:t>o</a:t>
            </a:r>
          </a:p>
          <a:p>
            <a:pPr algn="ctr"/>
            <a:r>
              <a:rPr lang="en-US" altLang="ko-KR" sz="6500" b="1" dirty="0" err="1">
                <a:solidFill>
                  <a:srgbClr val="FF0000"/>
                </a:solidFill>
              </a:rPr>
              <a:t>B</a:t>
            </a:r>
            <a:r>
              <a:rPr lang="en-US" altLang="ko-KR" sz="6500" b="1" dirty="0" err="1"/>
              <a:t>itcamp</a:t>
            </a:r>
            <a:r>
              <a:rPr lang="en-US" altLang="ko-KR" sz="6500" b="1" dirty="0"/>
              <a:t> </a:t>
            </a:r>
            <a:r>
              <a:rPr lang="en-US" altLang="ko-KR" sz="6500" b="1" dirty="0">
                <a:solidFill>
                  <a:srgbClr val="FF0000"/>
                </a:solidFill>
              </a:rPr>
              <a:t>M</a:t>
            </a:r>
            <a:r>
              <a:rPr lang="en-US" altLang="ko-KR" sz="6500" b="1" dirty="0"/>
              <a:t>otor </a:t>
            </a:r>
            <a:r>
              <a:rPr lang="en-US" altLang="ko-KR" sz="6500" b="1" dirty="0">
                <a:solidFill>
                  <a:srgbClr val="FF0000"/>
                </a:solidFill>
              </a:rPr>
              <a:t>W</a:t>
            </a:r>
            <a:r>
              <a:rPr lang="en-US" altLang="ko-KR" sz="6500" b="1" dirty="0"/>
              <a:t>orks</a:t>
            </a:r>
            <a:endParaRPr lang="ko-KR" altLang="en-US" sz="6500" b="1" dirty="0"/>
          </a:p>
          <a:p>
            <a:pPr algn="ctr"/>
            <a:endParaRPr lang="en-US" sz="4000" b="1" spc="100" dirty="0">
              <a:latin typeface="맑은 고딕" panose="020B0503020000020004" pitchFamily="50" charset="-127"/>
              <a:ea typeface="맑은 고딕" panose="020B0503020000020004" pitchFamily="50" charset="-127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latin typeface="한컴 고딕" panose="02000500000000000000" pitchFamily="2" charset="-127"/>
              <a:ea typeface="맑은 고딕" panose="020B0503020000020004" pitchFamily="50" charset="-127"/>
              <a:cs typeface="Poppins SemiBold" panose="02000000000000000000" pitchFamily="2" charset="0"/>
            </a:endParaRPr>
          </a:p>
        </p:txBody>
      </p:sp>
      <p:pic>
        <p:nvPicPr>
          <p:cNvPr id="9" name="Picture 2" descr="thumb image">
            <a:extLst>
              <a:ext uri="{FF2B5EF4-FFF2-40B4-BE49-F238E27FC236}">
                <a16:creationId xmlns:a16="http://schemas.microsoft.com/office/drawing/2014/main" id="{5E18323B-D07B-4446-BA1A-3B95980EF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" r="41"/>
          <a:stretch/>
        </p:blipFill>
        <p:spPr bwMode="auto">
          <a:xfrm>
            <a:off x="4749596" y="2888342"/>
            <a:ext cx="2145727" cy="213314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7C6C9D-6627-4BD3-9624-5F86D59E0CC2}"/>
              </a:ext>
            </a:extLst>
          </p:cNvPr>
          <p:cNvSpPr txBox="1"/>
          <p:nvPr/>
        </p:nvSpPr>
        <p:spPr>
          <a:xfrm>
            <a:off x="7903028" y="4995322"/>
            <a:ext cx="364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조장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>
                <a:latin typeface="+mn-ea"/>
              </a:rPr>
              <a:t>나영균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조원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박경민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이성민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편명우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0290BF-435E-4582-9D7C-AA9D5ACAD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5" y="1364682"/>
            <a:ext cx="9820031" cy="5320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B7BF9-4446-462E-BAF5-294F57500F30}"/>
              </a:ext>
            </a:extLst>
          </p:cNvPr>
          <p:cNvSpPr txBox="1"/>
          <p:nvPr/>
        </p:nvSpPr>
        <p:spPr>
          <a:xfrm>
            <a:off x="3304371" y="446133"/>
            <a:ext cx="5583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P</a:t>
            </a:r>
            <a:r>
              <a:rPr lang="en-US" altLang="ko-KR" sz="3200" b="1" dirty="0"/>
              <a:t>rototype</a:t>
            </a:r>
            <a:endParaRPr lang="ko-KR" altLang="en-US" sz="3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C20C4B-3BE7-4082-8232-1712C4C0069C}"/>
              </a:ext>
            </a:extLst>
          </p:cNvPr>
          <p:cNvSpPr/>
          <p:nvPr/>
        </p:nvSpPr>
        <p:spPr>
          <a:xfrm>
            <a:off x="2436624" y="1931437"/>
            <a:ext cx="867747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index.html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334917-13B0-4239-9CD7-EC2D5DD7E25F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0" name="Picture 2" descr="thumb image">
              <a:extLst>
                <a:ext uri="{FF2B5EF4-FFF2-40B4-BE49-F238E27FC236}">
                  <a16:creationId xmlns:a16="http://schemas.microsoft.com/office/drawing/2014/main" id="{B14D2CA8-BE99-4289-9F87-47A12BF5EB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F2ABE-DC79-4672-8937-E341DCF95A66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4829D-7D87-4B87-ABC5-CC780CFEFA46}"/>
              </a:ext>
            </a:extLst>
          </p:cNvPr>
          <p:cNvSpPr txBox="1"/>
          <p:nvPr/>
        </p:nvSpPr>
        <p:spPr>
          <a:xfrm>
            <a:off x="2243668" y="2624667"/>
            <a:ext cx="8060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/>
              <a:t>사이트의 구조적 특징</a:t>
            </a:r>
            <a:endParaRPr lang="en-US" altLang="ko-KR" sz="6000" b="1"/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EA7DBD6F-E86E-45C3-9D67-750896B69F3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2" name="Picture 2" descr="thumb image">
              <a:extLst>
                <a:ext uri="{FF2B5EF4-FFF2-40B4-BE49-F238E27FC236}">
                  <a16:creationId xmlns:a16="http://schemas.microsoft.com/office/drawing/2014/main" id="{4C585E5B-F3CF-487E-A2CB-642E9F96F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29B3F-FC7D-4680-A1DF-510749A6833D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">
            <a:extLst>
              <a:ext uri="{FF2B5EF4-FFF2-40B4-BE49-F238E27FC236}">
                <a16:creationId xmlns:a16="http://schemas.microsoft.com/office/drawing/2014/main" id="{EA7DBD6F-E86E-45C3-9D67-750896B69F3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2" name="Picture 2" descr="thumb image">
              <a:extLst>
                <a:ext uri="{FF2B5EF4-FFF2-40B4-BE49-F238E27FC236}">
                  <a16:creationId xmlns:a16="http://schemas.microsoft.com/office/drawing/2014/main" id="{4C585E5B-F3CF-487E-A2CB-642E9F96F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29B3F-FC7D-4680-A1DF-510749A6833D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7" name="그림 6" descr="NO J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3471" y="1049867"/>
            <a:ext cx="4308929" cy="58081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2334" y="160867"/>
            <a:ext cx="523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1. NO JSP / Only HTML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1745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>
            <a:extLst>
              <a:ext uri="{FF2B5EF4-FFF2-40B4-BE49-F238E27FC236}">
                <a16:creationId xmlns:a16="http://schemas.microsoft.com/office/drawing/2014/main" id="{EA7DBD6F-E86E-45C3-9D67-750896B69F3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2" name="Picture 2" descr="thumb image">
              <a:extLst>
                <a:ext uri="{FF2B5EF4-FFF2-40B4-BE49-F238E27FC236}">
                  <a16:creationId xmlns:a16="http://schemas.microsoft.com/office/drawing/2014/main" id="{4C585E5B-F3CF-487E-A2CB-642E9F96F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29B3F-FC7D-4680-A1DF-510749A6833D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82334" y="160867"/>
            <a:ext cx="523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2. Thymeleaf / Layout</a:t>
            </a:r>
            <a:endParaRPr lang="ko-KR" altLang="en-US" sz="4000" b="1"/>
          </a:p>
        </p:txBody>
      </p:sp>
      <p:pic>
        <p:nvPicPr>
          <p:cNvPr id="8" name="그림 7" descr="타임리프를 통한 레이아웃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9459" y="1223962"/>
            <a:ext cx="9676342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>
            <a:extLst>
              <a:ext uri="{FF2B5EF4-FFF2-40B4-BE49-F238E27FC236}">
                <a16:creationId xmlns:a16="http://schemas.microsoft.com/office/drawing/2014/main" id="{EA7DBD6F-E86E-45C3-9D67-750896B69F3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2" name="Picture 2" descr="thumb image">
              <a:extLst>
                <a:ext uri="{FF2B5EF4-FFF2-40B4-BE49-F238E27FC236}">
                  <a16:creationId xmlns:a16="http://schemas.microsoft.com/office/drawing/2014/main" id="{4C585E5B-F3CF-487E-A2CB-642E9F96F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29B3F-FC7D-4680-A1DF-510749A6833D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82333" y="160867"/>
            <a:ext cx="7857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3. Properties </a:t>
            </a:r>
            <a:r>
              <a:rPr lang="ko-KR" altLang="en-US" sz="4000" b="1"/>
              <a:t>기반의 다국어 구현</a:t>
            </a:r>
          </a:p>
        </p:txBody>
      </p:sp>
      <p:pic>
        <p:nvPicPr>
          <p:cNvPr id="7" name="그림 6" descr="프로퍼티를 사용한 다국어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270002"/>
            <a:ext cx="12192000" cy="55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>
            <a:extLst>
              <a:ext uri="{FF2B5EF4-FFF2-40B4-BE49-F238E27FC236}">
                <a16:creationId xmlns:a16="http://schemas.microsoft.com/office/drawing/2014/main" id="{EA7DBD6F-E86E-45C3-9D67-750896B69F3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2" name="Picture 2" descr="thumb image">
              <a:extLst>
                <a:ext uri="{FF2B5EF4-FFF2-40B4-BE49-F238E27FC236}">
                  <a16:creationId xmlns:a16="http://schemas.microsoft.com/office/drawing/2014/main" id="{4C585E5B-F3CF-487E-A2CB-642E9F96F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29B3F-FC7D-4680-A1DF-510749A6833D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82333" y="160867"/>
            <a:ext cx="750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4. SQL</a:t>
            </a:r>
            <a:r>
              <a:rPr lang="ko-KR" altLang="en-US" sz="4000" b="1"/>
              <a:t>쿼리 </a:t>
            </a:r>
            <a:r>
              <a:rPr lang="en-US" altLang="ko-KR" sz="4000" b="1"/>
              <a:t>/ </a:t>
            </a:r>
            <a:r>
              <a:rPr lang="ko-KR" altLang="en-US" sz="4000" b="1"/>
              <a:t>제이쿼리 최소화</a:t>
            </a:r>
          </a:p>
        </p:txBody>
      </p:sp>
      <p:pic>
        <p:nvPicPr>
          <p:cNvPr id="7" name="그림 6" descr="쿼리없는 검색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205441"/>
            <a:ext cx="8601075" cy="704850"/>
          </a:xfrm>
          <a:prstGeom prst="rect">
            <a:avLst/>
          </a:prstGeom>
        </p:spPr>
      </p:pic>
      <p:pic>
        <p:nvPicPr>
          <p:cNvPr id="9" name="그림 8" descr="쿼리없는 검색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8451" y="2205565"/>
            <a:ext cx="5295900" cy="1295400"/>
          </a:xfrm>
          <a:prstGeom prst="rect">
            <a:avLst/>
          </a:prstGeom>
        </p:spPr>
      </p:pic>
      <p:pic>
        <p:nvPicPr>
          <p:cNvPr id="10" name="그림 9" descr="쿼리없는 검색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962400"/>
            <a:ext cx="12192000" cy="28956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96333" y="6358467"/>
            <a:ext cx="4089400" cy="38946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480733" y="2421467"/>
            <a:ext cx="4072467" cy="38692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153400" y="2514600"/>
            <a:ext cx="26077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171266" y="3259667"/>
            <a:ext cx="4648201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0067" y="1380067"/>
            <a:ext cx="35475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7133" y="2370667"/>
            <a:ext cx="440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리스트만 받아온 후 데이터 값의 비교는 쿼리 없이 타임이프로 하는</a:t>
            </a:r>
            <a:endParaRPr lang="en-US" altLang="ko-KR"/>
          </a:p>
          <a:p>
            <a:r>
              <a:rPr lang="ko-KR" altLang="en-US"/>
              <a:t>본 사이트의 메인화면의 검색창 기능</a:t>
            </a:r>
          </a:p>
        </p:txBody>
      </p:sp>
    </p:spTree>
    <p:extLst>
      <p:ext uri="{BB962C8B-B14F-4D97-AF65-F5344CB8AC3E}">
        <p14:creationId xmlns:p14="http://schemas.microsoft.com/office/powerpoint/2010/main" val="1745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>
            <a:extLst>
              <a:ext uri="{FF2B5EF4-FFF2-40B4-BE49-F238E27FC236}">
                <a16:creationId xmlns:a16="http://schemas.microsoft.com/office/drawing/2014/main" id="{EA7DBD6F-E86E-45C3-9D67-750896B69F3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2" name="Picture 2" descr="thumb image">
              <a:extLst>
                <a:ext uri="{FF2B5EF4-FFF2-40B4-BE49-F238E27FC236}">
                  <a16:creationId xmlns:a16="http://schemas.microsoft.com/office/drawing/2014/main" id="{4C585E5B-F3CF-487E-A2CB-642E9F96F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29B3F-FC7D-4680-A1DF-510749A6833D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82334" y="160867"/>
            <a:ext cx="767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5. </a:t>
            </a:r>
            <a:r>
              <a:rPr lang="ko-KR" altLang="en-US" sz="4000" b="1"/>
              <a:t>잘 없는 아코디언 </a:t>
            </a:r>
            <a:r>
              <a:rPr lang="en-US" altLang="ko-KR" sz="4000" b="1"/>
              <a:t>‘</a:t>
            </a:r>
            <a:r>
              <a:rPr lang="ko-KR" altLang="en-US" sz="4000" b="1">
                <a:solidFill>
                  <a:srgbClr val="FF0000"/>
                </a:solidFill>
              </a:rPr>
              <a:t>게시판</a:t>
            </a:r>
            <a:r>
              <a:rPr lang="en-US" altLang="ko-KR" sz="4000" b="1"/>
              <a:t>’</a:t>
            </a:r>
            <a:endParaRPr lang="ko-KR" altLang="en-US" sz="4000" b="1"/>
          </a:p>
        </p:txBody>
      </p:sp>
      <p:pic>
        <p:nvPicPr>
          <p:cNvPr id="7" name="그림 6" descr="부트스트랩의 아코디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5867" y="1303867"/>
            <a:ext cx="7586133" cy="5554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683933"/>
            <a:ext cx="4377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부트스트랩</a:t>
            </a:r>
            <a:r>
              <a:rPr lang="en-US" altLang="ko-KR" sz="3200"/>
              <a:t>4</a:t>
            </a:r>
            <a:r>
              <a:rPr lang="ko-KR" altLang="en-US" sz="3200"/>
              <a:t>의 아코디언</a:t>
            </a:r>
            <a:endParaRPr lang="en-US" altLang="ko-KR" sz="3200"/>
          </a:p>
          <a:p>
            <a:r>
              <a:rPr lang="ko-KR" altLang="en-US" sz="3200"/>
              <a:t>구조 및 작동 방식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098799" y="2311400"/>
            <a:ext cx="6197601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124200" y="3623734"/>
            <a:ext cx="2404533" cy="2006599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098800" y="2971799"/>
            <a:ext cx="2319867" cy="11853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183466" y="3454400"/>
            <a:ext cx="7306734" cy="1312333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>
            <a:extLst>
              <a:ext uri="{FF2B5EF4-FFF2-40B4-BE49-F238E27FC236}">
                <a16:creationId xmlns:a16="http://schemas.microsoft.com/office/drawing/2014/main" id="{EA7DBD6F-E86E-45C3-9D67-750896B69F3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2" name="Picture 2" descr="thumb image">
              <a:extLst>
                <a:ext uri="{FF2B5EF4-FFF2-40B4-BE49-F238E27FC236}">
                  <a16:creationId xmlns:a16="http://schemas.microsoft.com/office/drawing/2014/main" id="{4C585E5B-F3CF-487E-A2CB-642E9F96F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29B3F-FC7D-4680-A1DF-510749A6833D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82334" y="160867"/>
            <a:ext cx="767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/>
              <a:t>5. </a:t>
            </a:r>
            <a:r>
              <a:rPr lang="ko-KR" altLang="en-US" sz="4000" b="1"/>
              <a:t>잘 없는 아코디언 </a:t>
            </a:r>
            <a:r>
              <a:rPr lang="en-US" altLang="ko-KR" sz="4000" b="1"/>
              <a:t>‘</a:t>
            </a:r>
            <a:r>
              <a:rPr lang="ko-KR" altLang="en-US" sz="4000" b="1">
                <a:solidFill>
                  <a:srgbClr val="FF0000"/>
                </a:solidFill>
              </a:rPr>
              <a:t>게시판</a:t>
            </a:r>
            <a:r>
              <a:rPr lang="en-US" altLang="ko-KR" sz="4000" b="1"/>
              <a:t>’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0" y="1176866"/>
            <a:ext cx="11548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데이터 타겟</a:t>
            </a:r>
            <a:r>
              <a:rPr lang="en-US" altLang="ko-KR" sz="2800"/>
              <a:t>(href) </a:t>
            </a:r>
            <a:r>
              <a:rPr lang="ko-KR" altLang="en-US" sz="2800"/>
              <a:t>지정방식을 타임리프를 활용하여 데이터베이스 상의 게시판 시퀀스를 동적으로 할당받아 부여</a:t>
            </a:r>
          </a:p>
        </p:txBody>
      </p:sp>
      <p:pic>
        <p:nvPicPr>
          <p:cNvPr id="8" name="그림 7" descr="동적 아코디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50" y="2305050"/>
            <a:ext cx="7905750" cy="4552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3445933"/>
            <a:ext cx="3234267" cy="205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구조상 </a:t>
            </a:r>
            <a:r>
              <a:rPr lang="en-US" altLang="ko-KR"/>
              <a:t>id</a:t>
            </a:r>
            <a:r>
              <a:rPr lang="ko-KR" altLang="en-US"/>
              <a:t>값의 첫번째는 숫자값을 인식하지 못하므로 구분자</a:t>
            </a:r>
            <a:r>
              <a:rPr lang="en-US" altLang="ko-KR"/>
              <a:t> ‘a’</a:t>
            </a:r>
            <a:r>
              <a:rPr lang="ko-KR" altLang="en-US"/>
              <a:t>를 적용</a:t>
            </a:r>
            <a:r>
              <a:rPr lang="en-US" altLang="ko-KR"/>
              <a:t>.</a:t>
            </a:r>
          </a:p>
          <a:p>
            <a:r>
              <a:rPr lang="en-US" altLang="ko-KR"/>
              <a:t>Id</a:t>
            </a:r>
            <a:r>
              <a:rPr lang="ko-KR" altLang="en-US"/>
              <a:t>값 역시 해당 게시판의 글번호</a:t>
            </a:r>
            <a:r>
              <a:rPr lang="en-US" altLang="ko-KR"/>
              <a:t>(</a:t>
            </a:r>
            <a:r>
              <a:rPr lang="ko-KR" altLang="en-US"/>
              <a:t>시퀀스</a:t>
            </a:r>
            <a:r>
              <a:rPr lang="en-US" altLang="ko-KR"/>
              <a:t>)</a:t>
            </a:r>
            <a:r>
              <a:rPr lang="ko-KR" altLang="en-US"/>
              <a:t>를 동적으로 할당받아</a:t>
            </a:r>
            <a:r>
              <a:rPr lang="en-US" altLang="ko-KR"/>
              <a:t>, </a:t>
            </a:r>
            <a:r>
              <a:rPr lang="ko-KR" altLang="en-US"/>
              <a:t>글번호가 일치 한 컨텐츠를 받아오게 된다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963333" y="4165600"/>
            <a:ext cx="2438400" cy="135466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031067" y="3606801"/>
            <a:ext cx="6832600" cy="3640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64829D-7D87-4B87-ABC5-CC780CFEFA46}"/>
              </a:ext>
            </a:extLst>
          </p:cNvPr>
          <p:cNvSpPr txBox="1"/>
          <p:nvPr/>
        </p:nvSpPr>
        <p:spPr>
          <a:xfrm>
            <a:off x="651933" y="2418045"/>
            <a:ext cx="1082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/>
              <a:t>직접시연</a:t>
            </a:r>
            <a:endParaRPr lang="en-US" altLang="ko-KR" sz="5400" b="1"/>
          </a:p>
          <a:p>
            <a:r>
              <a:rPr lang="en-US" altLang="ko-KR" sz="5400" b="1"/>
              <a:t>http://tangruri.ddns.net:8080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7DBD6F-E86E-45C3-9D67-750896B69F3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2" name="Picture 2" descr="thumb image">
              <a:extLst>
                <a:ext uri="{FF2B5EF4-FFF2-40B4-BE49-F238E27FC236}">
                  <a16:creationId xmlns:a16="http://schemas.microsoft.com/office/drawing/2014/main" id="{4C585E5B-F3CF-487E-A2CB-642E9F96F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29B3F-FC7D-4680-A1DF-510749A6833D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dirty="0" err="1">
                  <a:latin typeface="맑은 고딕" panose="020B0503020000020004" pitchFamily="50" charset="-127"/>
                </a:rPr>
                <a:t>itcamp</a:t>
              </a:r>
              <a:endParaRPr lang="en-US" altLang="ko-KR" dirty="0">
                <a:latin typeface="맑은 고딕" panose="020B0503020000020004" pitchFamily="50" charset="-127"/>
              </a:endParaRPr>
            </a:p>
            <a:p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dirty="0">
                  <a:latin typeface="맑은 고딕" panose="020B0503020000020004" pitchFamily="50" charset="-127"/>
                </a:rPr>
                <a:t>orks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1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2">
            <a:extLst>
              <a:ext uri="{FF2B5EF4-FFF2-40B4-BE49-F238E27FC236}">
                <a16:creationId xmlns:a16="http://schemas.microsoft.com/office/drawing/2014/main" id="{A191BCBB-4EBE-477A-935B-5465EDD81F80}"/>
              </a:ext>
            </a:extLst>
          </p:cNvPr>
          <p:cNvSpPr/>
          <p:nvPr/>
        </p:nvSpPr>
        <p:spPr>
          <a:xfrm>
            <a:off x="9871164" y="5317078"/>
            <a:ext cx="268022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aseline="30000" dirty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454242F-32A3-4414-B332-2471606747A1}"/>
              </a:ext>
            </a:extLst>
          </p:cNvPr>
          <p:cNvSpPr txBox="1">
            <a:spLocks/>
          </p:cNvSpPr>
          <p:nvPr/>
        </p:nvSpPr>
        <p:spPr>
          <a:xfrm>
            <a:off x="402739" y="806297"/>
            <a:ext cx="3246668" cy="62204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2000000000000000000" pitchFamily="2" charset="0"/>
              </a:rPr>
              <a:t>C</a:t>
            </a:r>
            <a:r>
              <a:rPr lang="en-US" altLang="ko-KR" b="1" spc="1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oppins SemiBold" panose="02000000000000000000" pitchFamily="2" charset="0"/>
              </a:rPr>
              <a:t>ontents</a:t>
            </a:r>
            <a:endParaRPr lang="en-US" b="1" spc="100" dirty="0">
              <a:solidFill>
                <a:schemeClr val="bg2">
                  <a:lumMod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한컴 고딕" panose="02000500000000000000" pitchFamily="2" charset="-127"/>
              <a:ea typeface="맑은 고딕" panose="020B0503020000020004" pitchFamily="50" charset="-127"/>
              <a:cs typeface="Poppins SemiBold" panose="02000000000000000000" pitchFamily="2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EE67464-08A9-4692-A26E-E42F81B046E1}"/>
              </a:ext>
            </a:extLst>
          </p:cNvPr>
          <p:cNvSpPr txBox="1">
            <a:spLocks/>
          </p:cNvSpPr>
          <p:nvPr/>
        </p:nvSpPr>
        <p:spPr>
          <a:xfrm>
            <a:off x="422092" y="1493661"/>
            <a:ext cx="2839454" cy="37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600" b="1" kern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목차</a:t>
            </a:r>
            <a:endParaRPr lang="en-US" altLang="ko-KR" sz="1600" b="1" kern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2BAB9E-D2FB-4728-AC97-2922AC536DF9}"/>
              </a:ext>
            </a:extLst>
          </p:cNvPr>
          <p:cNvSpPr txBox="1">
            <a:spLocks/>
          </p:cNvSpPr>
          <p:nvPr/>
        </p:nvSpPr>
        <p:spPr>
          <a:xfrm>
            <a:off x="403437" y="496485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dirty="0">
                <a:solidFill>
                  <a:srgbClr val="EC5444"/>
                </a:solidFill>
                <a:latin typeface="+mj-ea"/>
                <a:cs typeface="Poppins SemiBold" panose="02000000000000000000" pitchFamily="2" charset="0"/>
              </a:rPr>
              <a:t>#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+mj-ea"/>
                <a:cs typeface="Linux Libertine" panose="02000503000000000000" pitchFamily="2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cs typeface="Linux Libertine" panose="02000503000000000000" pitchFamily="2" charset="0"/>
              </a:rPr>
              <a:t>A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cs typeface="Linux Libertine" panose="02000503000000000000" pitchFamily="2" charset="0"/>
              </a:rPr>
              <a:t>bout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ea"/>
                <a:cs typeface="Linux Libertine" panose="02000503000000000000" pitchFamily="2" charset="0"/>
              </a:rPr>
              <a:t>U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+mj-ea"/>
                <a:cs typeface="Linux Libertine" panose="02000503000000000000" pitchFamily="2" charset="0"/>
              </a:rPr>
              <a:t>s</a:t>
            </a:r>
            <a:endParaRPr lang="ru-RU" altLang="ko-KR" sz="2400" dirty="0">
              <a:solidFill>
                <a:schemeClr val="bg1">
                  <a:lumMod val="75000"/>
                </a:schemeClr>
              </a:solidFill>
              <a:latin typeface="+mj-ea"/>
              <a:cs typeface="Linux Libertine" panose="02000503000000000000" pitchFamily="2" charset="0"/>
            </a:endParaRPr>
          </a:p>
        </p:txBody>
      </p:sp>
      <p:cxnSp>
        <p:nvCxnSpPr>
          <p:cNvPr id="11" name="Прямая соединительная линия 27">
            <a:extLst>
              <a:ext uri="{FF2B5EF4-FFF2-40B4-BE49-F238E27FC236}">
                <a16:creationId xmlns:a16="http://schemas.microsoft.com/office/drawing/2014/main" id="{EC176DBD-25A8-42C3-A947-B9C9581CDF7D}"/>
              </a:ext>
            </a:extLst>
          </p:cNvPr>
          <p:cNvCxnSpPr/>
          <p:nvPr/>
        </p:nvCxnSpPr>
        <p:spPr>
          <a:xfrm>
            <a:off x="505800" y="1377741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thumb image">
            <a:extLst>
              <a:ext uri="{FF2B5EF4-FFF2-40B4-BE49-F238E27FC236}">
                <a16:creationId xmlns:a16="http://schemas.microsoft.com/office/drawing/2014/main" id="{11AABFE1-2DF6-4E8B-A77B-F8B6549ED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" r="41"/>
          <a:stretch/>
        </p:blipFill>
        <p:spPr bwMode="auto">
          <a:xfrm>
            <a:off x="2208706" y="2433330"/>
            <a:ext cx="1853764" cy="18428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FFF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DD1B4E-3DBC-4730-AFE7-B30CEEE1734F}"/>
              </a:ext>
            </a:extLst>
          </p:cNvPr>
          <p:cNvSpPr txBox="1"/>
          <p:nvPr/>
        </p:nvSpPr>
        <p:spPr>
          <a:xfrm>
            <a:off x="1646546" y="4894200"/>
            <a:ext cx="297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</a:rPr>
              <a:t>B</a:t>
            </a:r>
            <a:r>
              <a:rPr lang="en-US" altLang="ko-KR" sz="2400" dirty="0" err="1"/>
              <a:t>itcamp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</a:t>
            </a:r>
            <a:r>
              <a:rPr lang="en-US" altLang="ko-KR" sz="2400" dirty="0"/>
              <a:t>otor </a:t>
            </a:r>
            <a:r>
              <a:rPr lang="en-US" altLang="ko-KR" sz="2400" dirty="0">
                <a:solidFill>
                  <a:srgbClr val="FF0000"/>
                </a:solidFill>
              </a:rPr>
              <a:t>W</a:t>
            </a:r>
            <a:r>
              <a:rPr lang="en-US" altLang="ko-KR" sz="2400" dirty="0"/>
              <a:t>orks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8C7EF-1CA9-49A8-8F43-22E25811E952}"/>
              </a:ext>
            </a:extLst>
          </p:cNvPr>
          <p:cNvSpPr txBox="1"/>
          <p:nvPr/>
        </p:nvSpPr>
        <p:spPr>
          <a:xfrm>
            <a:off x="6841201" y="1868792"/>
            <a:ext cx="37042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만</a:t>
            </a:r>
            <a:r>
              <a:rPr lang="ko-KR" altLang="en-US" sz="1400" b="1" dirty="0">
                <a:latin typeface="맑은 고딕" panose="020B0503020000020004" pitchFamily="50" charset="-127"/>
              </a:rPr>
              <a:t>들게 된 이유</a:t>
            </a:r>
            <a:endParaRPr lang="en-US" altLang="ko-KR" sz="1400" b="1" dirty="0">
              <a:latin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역</a:t>
            </a:r>
            <a:r>
              <a:rPr lang="ko-KR" altLang="en-US" sz="1400" b="1" dirty="0">
                <a:latin typeface="맑은 고딕" panose="020B0503020000020004" pitchFamily="50" charset="-127"/>
              </a:rPr>
              <a:t>할분담</a:t>
            </a:r>
            <a:endParaRPr lang="en-US" altLang="ko-KR" sz="1400" b="1" dirty="0">
              <a:latin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주</a:t>
            </a:r>
            <a:r>
              <a:rPr lang="ko-KR" altLang="en-US" sz="1400" b="1" dirty="0">
                <a:latin typeface="맑은 고딕" panose="020B0503020000020004" pitchFamily="50" charset="-127"/>
              </a:rPr>
              <a:t>요기능</a:t>
            </a:r>
            <a:endParaRPr lang="en-US" altLang="ko-KR" sz="1400" b="1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</a:rPr>
              <a:t>-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U</a:t>
            </a:r>
            <a:r>
              <a:rPr lang="en-US" altLang="ko-KR" sz="1600" b="1" dirty="0">
                <a:latin typeface="맑은 고딕" panose="020B0503020000020004" pitchFamily="50" charset="-127"/>
              </a:rPr>
              <a:t>ML &amp;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E</a:t>
            </a:r>
            <a:r>
              <a:rPr lang="en-US" altLang="ko-KR" sz="1600" b="1" dirty="0">
                <a:latin typeface="맑은 고딕" panose="020B0503020000020004" pitchFamily="50" charset="-127"/>
              </a:rPr>
              <a:t>RD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endParaRPr lang="en-US" altLang="ko-KR" b="1" dirty="0">
              <a:latin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</a:rPr>
              <a:t>-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P</a:t>
            </a:r>
            <a:r>
              <a:rPr lang="en-US" altLang="ko-KR" sz="1600" b="1" dirty="0">
                <a:latin typeface="맑은 고딕" panose="020B0503020000020004" pitchFamily="50" charset="-127"/>
              </a:rPr>
              <a:t>rototype</a:t>
            </a: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영</a:t>
            </a:r>
            <a:r>
              <a:rPr lang="ko-KR" altLang="en-US" sz="1400" b="1" dirty="0">
                <a:latin typeface="맑은 고딕" panose="020B0503020000020004" pitchFamily="50" charset="-127"/>
              </a:rPr>
              <a:t>상시연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r"/>
      </p:transition>
    </mc:Choice>
    <mc:Fallback xmlns="">
      <p:transition spd="slow">
        <p:cover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904C75-E7F8-4C0A-8B97-172E88997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98711" y="1653864"/>
            <a:ext cx="866914" cy="866914"/>
          </a:xfrm>
          <a:prstGeom prst="rect">
            <a:avLst/>
          </a:prstGeom>
        </p:spPr>
      </p:pic>
      <p:pic>
        <p:nvPicPr>
          <p:cNvPr id="7" name="Picture 6" descr="Image result for ë¬¼ìí ì¬ë">
            <a:extLst>
              <a:ext uri="{FF2B5EF4-FFF2-40B4-BE49-F238E27FC236}">
                <a16:creationId xmlns:a16="http://schemas.microsoft.com/office/drawing/2014/main" id="{EFF25A80-561A-4024-BEF3-3C9702F4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3398" y="2520778"/>
            <a:ext cx="1376715" cy="209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BFF663-5627-465D-B1E5-4DBA054258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92918" y="1653864"/>
            <a:ext cx="866914" cy="8669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1EAB73-7438-4020-813E-7749C312E5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98711" y="4797039"/>
            <a:ext cx="1207976" cy="6818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EB9CD9-988C-455E-9725-6140C4E1BC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380796" y="4748314"/>
            <a:ext cx="980496" cy="980498"/>
          </a:xfrm>
          <a:prstGeom prst="rect">
            <a:avLst/>
          </a:prstGeom>
        </p:spPr>
      </p:pic>
      <p:pic>
        <p:nvPicPr>
          <p:cNvPr id="17" name="그래픽 16" descr="질문">
            <a:extLst>
              <a:ext uri="{FF2B5EF4-FFF2-40B4-BE49-F238E27FC236}">
                <a16:creationId xmlns:a16="http://schemas.microsoft.com/office/drawing/2014/main" id="{63EAB253-5746-4A62-A1CC-D08C831B111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1457" y="5413151"/>
            <a:ext cx="1207978" cy="1108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862FE7-7419-4BEB-A2B7-E4D4B4B91B91}"/>
              </a:ext>
            </a:extLst>
          </p:cNvPr>
          <p:cNvSpPr txBox="1"/>
          <p:nvPr/>
        </p:nvSpPr>
        <p:spPr>
          <a:xfrm>
            <a:off x="4636480" y="3029834"/>
            <a:ext cx="1989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</a:rPr>
              <a:t>이건 </a:t>
            </a:r>
            <a:r>
              <a:rPr lang="ko-KR" altLang="en-US" sz="3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어</a:t>
            </a:r>
            <a:r>
              <a:rPr lang="ko-KR" altLang="en-US" sz="3200" b="1" dirty="0">
                <a:latin typeface="맑은 고딕" panose="020B0503020000020004" pitchFamily="50" charset="-127"/>
              </a:rPr>
              <a:t>떨까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E6FA9-2BB7-4931-9FB4-42DBB7BD0CD9}"/>
              </a:ext>
            </a:extLst>
          </p:cNvPr>
          <p:cNvSpPr txBox="1"/>
          <p:nvPr/>
        </p:nvSpPr>
        <p:spPr>
          <a:xfrm>
            <a:off x="5161457" y="229647"/>
            <a:ext cx="174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3D</a:t>
            </a:r>
            <a:endParaRPr lang="ko-KR" altLang="en-US" sz="9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BF72E9-23C2-4CC4-81C2-C709738BD3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80796" y="1653864"/>
            <a:ext cx="866914" cy="8669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FBB379-511C-4887-A32A-BE226D17DA2F}"/>
              </a:ext>
            </a:extLst>
          </p:cNvPr>
          <p:cNvSpPr txBox="1"/>
          <p:nvPr/>
        </p:nvSpPr>
        <p:spPr>
          <a:xfrm>
            <a:off x="5149335" y="229647"/>
            <a:ext cx="1746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3D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9123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3999407" y="2943004"/>
            <a:ext cx="0" cy="22956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Текст 11"/>
          <p:cNvSpPr txBox="1">
            <a:spLocks/>
          </p:cNvSpPr>
          <p:nvPr/>
        </p:nvSpPr>
        <p:spPr>
          <a:xfrm>
            <a:off x="1484599" y="4248782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T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est drive</a:t>
            </a:r>
            <a:endParaRPr lang="en-US" sz="12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3537474" y="4248782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+mj-ea"/>
                <a:cs typeface="Poppins" panose="02000000000000000000" pitchFamily="2" charset="0"/>
              </a:rPr>
              <a:t>S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+mj-ea"/>
                <a:cs typeface="Poppins" panose="02000000000000000000" pitchFamily="2" charset="0"/>
              </a:rPr>
              <a:t>tore ,</a:t>
            </a:r>
            <a:r>
              <a:rPr lang="en-US" altLang="ko-KR" dirty="0">
                <a:latin typeface="맑은 고딕" panose="020B0503020000020004" pitchFamily="50" charset="-127"/>
                <a:ea typeface="+mj-ea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+mj-ea"/>
              </a:rPr>
              <a:t>g</a:t>
            </a:r>
            <a:r>
              <a:rPr lang="en-US" altLang="ko-KR" sz="1200" dirty="0">
                <a:latin typeface="맑은 고딕" panose="020B0503020000020004" pitchFamily="50" charset="-127"/>
                <a:ea typeface="+mj-ea"/>
              </a:rPr>
              <a:t>arage</a:t>
            </a:r>
            <a:endParaRPr lang="en-US" sz="1400" kern="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+mj-ea"/>
              <a:cs typeface="Poppins" panose="02000000000000000000" pitchFamily="2" charset="0"/>
            </a:endParaRPr>
          </a:p>
        </p:txBody>
      </p:sp>
      <p:sp>
        <p:nvSpPr>
          <p:cNvPr id="37" name="Текст 11"/>
          <p:cNvSpPr txBox="1">
            <a:spLocks/>
          </p:cNvSpPr>
          <p:nvPr/>
        </p:nvSpPr>
        <p:spPr>
          <a:xfrm>
            <a:off x="7746325" y="4248782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Q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uotation</a:t>
            </a:r>
            <a:endParaRPr lang="en-US" sz="12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67A175-4933-454D-A896-23AAE3E80E8B}"/>
              </a:ext>
            </a:extLst>
          </p:cNvPr>
          <p:cNvSpPr/>
          <p:nvPr/>
        </p:nvSpPr>
        <p:spPr>
          <a:xfrm>
            <a:off x="11365281" y="1234205"/>
            <a:ext cx="367791" cy="109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Текст 11">
            <a:extLst>
              <a:ext uri="{FF2B5EF4-FFF2-40B4-BE49-F238E27FC236}">
                <a16:creationId xmlns:a16="http://schemas.microsoft.com/office/drawing/2014/main" id="{E9F8B5F6-FC15-472A-9BA5-6E4193F4843C}"/>
              </a:ext>
            </a:extLst>
          </p:cNvPr>
          <p:cNvSpPr txBox="1">
            <a:spLocks/>
          </p:cNvSpPr>
          <p:nvPr/>
        </p:nvSpPr>
        <p:spPr>
          <a:xfrm>
            <a:off x="9600965" y="422805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1600" dirty="0">
                <a:latin typeface="맑은 고딕" panose="020B0503020000020004" pitchFamily="50" charset="-127"/>
              </a:rPr>
              <a:t>Q</a:t>
            </a:r>
            <a:r>
              <a:rPr lang="en-US" altLang="ko-KR" sz="1400" dirty="0">
                <a:latin typeface="맑은 고딕" panose="020B0503020000020004" pitchFamily="50" charset="-127"/>
              </a:rPr>
              <a:t>&amp;</a:t>
            </a:r>
            <a:r>
              <a:rPr lang="en-US" altLang="ko-KR" sz="1600" dirty="0">
                <a:latin typeface="맑은 고딕" panose="020B0503020000020004" pitchFamily="50" charset="-127"/>
              </a:rPr>
              <a:t>A</a:t>
            </a:r>
            <a:endParaRPr lang="en-US" sz="1400" kern="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cs typeface="Poppins" panose="02000000000000000000" pitchFamily="2" charset="0"/>
            </a:endParaRPr>
          </a:p>
        </p:txBody>
      </p:sp>
      <p:cxnSp>
        <p:nvCxnSpPr>
          <p:cNvPr id="63" name="Прямая соединительная линия 26">
            <a:extLst>
              <a:ext uri="{FF2B5EF4-FFF2-40B4-BE49-F238E27FC236}">
                <a16:creationId xmlns:a16="http://schemas.microsoft.com/office/drawing/2014/main" id="{5B465DCC-08E7-47D0-A723-E5714982F40E}"/>
              </a:ext>
            </a:extLst>
          </p:cNvPr>
          <p:cNvCxnSpPr/>
          <p:nvPr/>
        </p:nvCxnSpPr>
        <p:spPr>
          <a:xfrm>
            <a:off x="8252641" y="2947087"/>
            <a:ext cx="0" cy="22956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26">
            <a:extLst>
              <a:ext uri="{FF2B5EF4-FFF2-40B4-BE49-F238E27FC236}">
                <a16:creationId xmlns:a16="http://schemas.microsoft.com/office/drawing/2014/main" id="{70634298-0090-4E00-86F2-28CF7E6CAFED}"/>
              </a:ext>
            </a:extLst>
          </p:cNvPr>
          <p:cNvCxnSpPr/>
          <p:nvPr/>
        </p:nvCxnSpPr>
        <p:spPr>
          <a:xfrm>
            <a:off x="10242717" y="2943004"/>
            <a:ext cx="0" cy="22956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B41858A-7C68-4DB6-91FA-EFD2B72781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49103" y="3267844"/>
            <a:ext cx="530779" cy="53077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418FF6E-957D-4595-A609-495393BC03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74014" y="3248613"/>
            <a:ext cx="530779" cy="53077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0126BB5-F105-4CE6-96C1-A7DF97CD82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79603" y="3175334"/>
            <a:ext cx="529155" cy="529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56A6F86-0038-450C-8EE2-0D296A0D76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255706" y="3289383"/>
            <a:ext cx="529155" cy="289169"/>
          </a:xfrm>
          <a:prstGeom prst="rect">
            <a:avLst/>
          </a:prstGeom>
        </p:spPr>
      </p:pic>
      <p:pic>
        <p:nvPicPr>
          <p:cNvPr id="5" name="그래픽 4" descr="질문">
            <a:extLst>
              <a:ext uri="{FF2B5EF4-FFF2-40B4-BE49-F238E27FC236}">
                <a16:creationId xmlns:a16="http://schemas.microsoft.com/office/drawing/2014/main" id="{ADEFB42A-A7E9-40E1-BE07-BF9DCEEE556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70748" y="3054198"/>
            <a:ext cx="675565" cy="619713"/>
          </a:xfrm>
          <a:prstGeom prst="rect">
            <a:avLst/>
          </a:prstGeom>
        </p:spPr>
      </p:pic>
      <p:sp>
        <p:nvSpPr>
          <p:cNvPr id="80" name="Подзаголовок 2">
            <a:extLst>
              <a:ext uri="{FF2B5EF4-FFF2-40B4-BE49-F238E27FC236}">
                <a16:creationId xmlns:a16="http://schemas.microsoft.com/office/drawing/2014/main" id="{2086A4D9-AF71-404F-BA1B-B58CAEB03C3F}"/>
              </a:ext>
            </a:extLst>
          </p:cNvPr>
          <p:cNvSpPr txBox="1">
            <a:spLocks/>
          </p:cNvSpPr>
          <p:nvPr/>
        </p:nvSpPr>
        <p:spPr>
          <a:xfrm>
            <a:off x="4072828" y="99578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EC5444"/>
                </a:solidFill>
                <a:latin typeface="+mj-ea"/>
                <a:ea typeface="+mj-ea"/>
                <a:cs typeface="Poppins SemiBold" panose="02000000000000000000" pitchFamily="2" charset="0"/>
              </a:rPr>
              <a:t>#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bout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U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s</a:t>
            </a:r>
            <a:endParaRPr lang="ru-RU" sz="1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Linux Libertine" panose="02000503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4D90EE-651E-4727-B28A-028A364F2A4F}"/>
              </a:ext>
            </a:extLst>
          </p:cNvPr>
          <p:cNvSpPr txBox="1"/>
          <p:nvPr/>
        </p:nvSpPr>
        <p:spPr>
          <a:xfrm>
            <a:off x="-158657" y="1557700"/>
            <a:ext cx="12418468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3600" b="1" dirty="0">
                <a:solidFill>
                  <a:srgbClr val="FF0000"/>
                </a:solidFill>
                <a:latin typeface="+mj-ea"/>
                <a:cs typeface="Poppins" panose="02000000000000000000" pitchFamily="2" charset="0"/>
              </a:rPr>
              <a:t>W</a:t>
            </a:r>
            <a:r>
              <a:rPr lang="en-US" altLang="ko-KR" sz="3600" b="1" dirty="0">
                <a:latin typeface="+mj-ea"/>
                <a:cs typeface="Poppins" panose="02000000000000000000" pitchFamily="2" charset="0"/>
              </a:rPr>
              <a:t>hy did you 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cs typeface="Poppins" panose="02000000000000000000" pitchFamily="2" charset="0"/>
              </a:rPr>
              <a:t>m</a:t>
            </a:r>
            <a:r>
              <a:rPr lang="en-US" altLang="ko-KR" sz="3600" b="1" dirty="0">
                <a:latin typeface="+mj-ea"/>
                <a:cs typeface="Poppins" panose="02000000000000000000" pitchFamily="2" charset="0"/>
              </a:rPr>
              <a:t>ake it?</a:t>
            </a:r>
          </a:p>
        </p:txBody>
      </p:sp>
      <p:cxnSp>
        <p:nvCxnSpPr>
          <p:cNvPr id="85" name="Прямая соединительная линия 26">
            <a:extLst>
              <a:ext uri="{FF2B5EF4-FFF2-40B4-BE49-F238E27FC236}">
                <a16:creationId xmlns:a16="http://schemas.microsoft.com/office/drawing/2014/main" id="{18F9457A-8C5D-4867-B31F-6406B9F15C7F}"/>
              </a:ext>
            </a:extLst>
          </p:cNvPr>
          <p:cNvCxnSpPr/>
          <p:nvPr/>
        </p:nvCxnSpPr>
        <p:spPr>
          <a:xfrm>
            <a:off x="6144375" y="2943004"/>
            <a:ext cx="0" cy="22956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Текст 11">
            <a:extLst>
              <a:ext uri="{FF2B5EF4-FFF2-40B4-BE49-F238E27FC236}">
                <a16:creationId xmlns:a16="http://schemas.microsoft.com/office/drawing/2014/main" id="{D24E0248-C17F-4407-A4D4-60A59F1FD2C7}"/>
              </a:ext>
            </a:extLst>
          </p:cNvPr>
          <p:cNvSpPr txBox="1">
            <a:spLocks/>
          </p:cNvSpPr>
          <p:nvPr/>
        </p:nvSpPr>
        <p:spPr>
          <a:xfrm>
            <a:off x="5648515" y="4221232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L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ogin ,</a:t>
            </a:r>
            <a:r>
              <a:rPr lang="en-US" altLang="ko-KR" sz="16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C</a:t>
            </a:r>
            <a:r>
              <a:rPr lang="en-US" altLang="ko-KR" sz="12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reate account</a:t>
            </a:r>
            <a:endParaRPr lang="en-US" sz="12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5907CF77-22E5-4AE2-8AB9-365B82B24B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6088" y="3040490"/>
            <a:ext cx="763367" cy="763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4E67F-9B95-43AC-A869-312144BE090D}"/>
              </a:ext>
            </a:extLst>
          </p:cNvPr>
          <p:cNvSpPr txBox="1"/>
          <p:nvPr/>
        </p:nvSpPr>
        <p:spPr>
          <a:xfrm>
            <a:off x="2635642" y="3998922"/>
            <a:ext cx="757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시승신청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9CBDA7-0E2E-47F8-9BF1-83F2D088A443}"/>
              </a:ext>
            </a:extLst>
          </p:cNvPr>
          <p:cNvSpPr txBox="1"/>
          <p:nvPr/>
        </p:nvSpPr>
        <p:spPr>
          <a:xfrm>
            <a:off x="4333348" y="3998922"/>
            <a:ext cx="13379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영업장</a:t>
            </a:r>
            <a:r>
              <a:rPr lang="en-US" altLang="ko-KR" sz="1050" b="1" dirty="0">
                <a:latin typeface="+mj-ea"/>
                <a:ea typeface="+mj-ea"/>
              </a:rPr>
              <a:t>,</a:t>
            </a:r>
            <a:r>
              <a:rPr lang="ko-KR" altLang="en-US" sz="1050" b="1" dirty="0">
                <a:latin typeface="+mj-ea"/>
                <a:ea typeface="+mj-ea"/>
              </a:rPr>
              <a:t>정비소 조회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5B65-D3EC-4165-8043-7261AC6C3543}"/>
              </a:ext>
            </a:extLst>
          </p:cNvPr>
          <p:cNvSpPr txBox="1"/>
          <p:nvPr/>
        </p:nvSpPr>
        <p:spPr>
          <a:xfrm>
            <a:off x="6561168" y="3967463"/>
            <a:ext cx="1203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로그인</a:t>
            </a:r>
            <a:r>
              <a:rPr lang="en-US" altLang="ko-KR" sz="1050" b="1" dirty="0">
                <a:latin typeface="+mj-ea"/>
                <a:ea typeface="+mj-ea"/>
              </a:rPr>
              <a:t>, </a:t>
            </a:r>
            <a:r>
              <a:rPr lang="ko-KR" altLang="en-US" sz="1050" b="1" dirty="0">
                <a:latin typeface="+mj-ea"/>
                <a:ea typeface="+mj-ea"/>
              </a:rPr>
              <a:t>회원가입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0725FE-5455-42C3-A189-7AD4D679841F}"/>
              </a:ext>
            </a:extLst>
          </p:cNvPr>
          <p:cNvSpPr txBox="1"/>
          <p:nvPr/>
        </p:nvSpPr>
        <p:spPr>
          <a:xfrm>
            <a:off x="10760064" y="3974289"/>
            <a:ext cx="757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질문응답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75965-2994-4A5F-95D1-DF0FA516F52B}"/>
              </a:ext>
            </a:extLst>
          </p:cNvPr>
          <p:cNvSpPr txBox="1"/>
          <p:nvPr/>
        </p:nvSpPr>
        <p:spPr>
          <a:xfrm>
            <a:off x="9022412" y="4004867"/>
            <a:ext cx="478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견적</a:t>
            </a:r>
          </a:p>
        </p:txBody>
      </p:sp>
      <p:cxnSp>
        <p:nvCxnSpPr>
          <p:cNvPr id="28" name="Прямая соединительная линия 26">
            <a:extLst>
              <a:ext uri="{FF2B5EF4-FFF2-40B4-BE49-F238E27FC236}">
                <a16:creationId xmlns:a16="http://schemas.microsoft.com/office/drawing/2014/main" id="{20CCF378-BE80-4531-9EF2-4A7F719351F0}"/>
              </a:ext>
            </a:extLst>
          </p:cNvPr>
          <p:cNvCxnSpPr/>
          <p:nvPr/>
        </p:nvCxnSpPr>
        <p:spPr>
          <a:xfrm>
            <a:off x="1960542" y="2943004"/>
            <a:ext cx="0" cy="229565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938E64-6506-41BD-9BAC-920CE749EA3C}"/>
              </a:ext>
            </a:extLst>
          </p:cNvPr>
          <p:cNvSpPr txBox="1"/>
          <p:nvPr/>
        </p:nvSpPr>
        <p:spPr>
          <a:xfrm>
            <a:off x="674236" y="3225672"/>
            <a:ext cx="87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3D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E4E1D-C983-4600-B20E-8124D0829430}"/>
              </a:ext>
            </a:extLst>
          </p:cNvPr>
          <p:cNvSpPr txBox="1"/>
          <p:nvPr/>
        </p:nvSpPr>
        <p:spPr>
          <a:xfrm>
            <a:off x="643772" y="4292765"/>
            <a:ext cx="1008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</a:rPr>
              <a:t>3Dmodel</a:t>
            </a:r>
            <a:endParaRPr lang="ko-KR" altLang="en-US" sz="1400" dirty="0">
              <a:latin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2EF45C1-3068-41F3-BC2A-B316B6F58683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34" name="Picture 2" descr="thumb image">
              <a:extLst>
                <a:ext uri="{FF2B5EF4-FFF2-40B4-BE49-F238E27FC236}">
                  <a16:creationId xmlns:a16="http://schemas.microsoft.com/office/drawing/2014/main" id="{04AFDF7B-A1A6-43A8-A42B-DA99F2ABEE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CA6997-A051-47F5-82F1-D4D99B10FF50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r"/>
      </p:transition>
    </mc:Choice>
    <mc:Fallback xmlns="">
      <p:transition spd="slow">
        <p:cover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7EF362-72F6-4A8B-8551-8E2EE576E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63395" y="2165045"/>
            <a:ext cx="530779" cy="530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8FED95-EEA0-4BE0-B65F-1BC46E81AE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33537" y="2126280"/>
            <a:ext cx="530779" cy="53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6AA622-83D4-4327-9085-EDC6C16827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91822" y="2089008"/>
            <a:ext cx="529155" cy="5291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F62B89-2FC5-4BDB-B4FC-4CD6D2B50F9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03649" y="2219806"/>
            <a:ext cx="609669" cy="333168"/>
          </a:xfrm>
          <a:prstGeom prst="rect">
            <a:avLst/>
          </a:prstGeom>
        </p:spPr>
      </p:pic>
      <p:pic>
        <p:nvPicPr>
          <p:cNvPr id="10" name="그래픽 9" descr="질문">
            <a:extLst>
              <a:ext uri="{FF2B5EF4-FFF2-40B4-BE49-F238E27FC236}">
                <a16:creationId xmlns:a16="http://schemas.microsoft.com/office/drawing/2014/main" id="{E6F968B1-2B94-4B21-8E55-DF947A2D8AC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1318" y="4455268"/>
            <a:ext cx="675565" cy="619713"/>
          </a:xfrm>
          <a:prstGeom prst="rect">
            <a:avLst/>
          </a:prstGeom>
        </p:spPr>
      </p:pic>
      <p:pic>
        <p:nvPicPr>
          <p:cNvPr id="11" name="그래픽 10" descr="사용자">
            <a:extLst>
              <a:ext uri="{FF2B5EF4-FFF2-40B4-BE49-F238E27FC236}">
                <a16:creationId xmlns:a16="http://schemas.microsoft.com/office/drawing/2014/main" id="{A7E14A54-E8F1-4570-A666-4EDB9969E0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4819" y="4543074"/>
            <a:ext cx="704773" cy="7047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4F72A-B283-40B2-B03C-B28589875CAF}"/>
              </a:ext>
            </a:extLst>
          </p:cNvPr>
          <p:cNvSpPr txBox="1"/>
          <p:nvPr/>
        </p:nvSpPr>
        <p:spPr>
          <a:xfrm>
            <a:off x="6986998" y="2747178"/>
            <a:ext cx="1483567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4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T</a:t>
            </a:r>
            <a:r>
              <a:rPr lang="en-US" altLang="ko-KR" sz="11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est drive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A3A1E-381E-4755-9D7B-359F20FC2C0E}"/>
              </a:ext>
            </a:extLst>
          </p:cNvPr>
          <p:cNvSpPr txBox="1"/>
          <p:nvPr/>
        </p:nvSpPr>
        <p:spPr>
          <a:xfrm>
            <a:off x="3526154" y="2719463"/>
            <a:ext cx="2232629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cs typeface="Poppins" panose="02000000000000000000" pitchFamily="2" charset="0"/>
              </a:rPr>
              <a:t>S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cs typeface="Poppins" panose="02000000000000000000" pitchFamily="2" charset="0"/>
              </a:rPr>
              <a:t>tore ,</a:t>
            </a:r>
            <a:r>
              <a:rPr lang="en-US" altLang="ko-KR" sz="1200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</a:rPr>
              <a:t>g</a:t>
            </a:r>
            <a:r>
              <a:rPr lang="en-US" altLang="ko-KR" sz="1200" b="1" dirty="0">
                <a:latin typeface="맑은 고딕" panose="020B0503020000020004" pitchFamily="50" charset="-127"/>
              </a:rPr>
              <a:t>arage</a:t>
            </a:r>
            <a:endParaRPr lang="en-US" altLang="ko-KR" sz="1400" b="1" kern="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cs typeface="Poppins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3B1C4-2F68-4B72-B87E-C610FB48CF4B}"/>
              </a:ext>
            </a:extLst>
          </p:cNvPr>
          <p:cNvSpPr txBox="1"/>
          <p:nvPr/>
        </p:nvSpPr>
        <p:spPr>
          <a:xfrm>
            <a:off x="70773" y="5162005"/>
            <a:ext cx="2952859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4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L</a:t>
            </a:r>
            <a:r>
              <a:rPr lang="en-US" altLang="ko-KR" sz="11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ogin ,</a:t>
            </a:r>
            <a:r>
              <a:rPr lang="en-US" altLang="ko-KR" sz="14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C</a:t>
            </a:r>
            <a:r>
              <a:rPr lang="en-US" altLang="ko-KR" sz="11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reate 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34C24-E51D-42B7-8F94-3087AEC5E0C5}"/>
              </a:ext>
            </a:extLst>
          </p:cNvPr>
          <p:cNvSpPr txBox="1"/>
          <p:nvPr/>
        </p:nvSpPr>
        <p:spPr>
          <a:xfrm>
            <a:off x="714615" y="2618739"/>
            <a:ext cx="1483567" cy="3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6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Q</a:t>
            </a: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uotation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57DE5-6E55-4F39-AAF2-2B2D20AA7EC5}"/>
              </a:ext>
            </a:extLst>
          </p:cNvPr>
          <p:cNvSpPr txBox="1"/>
          <p:nvPr/>
        </p:nvSpPr>
        <p:spPr>
          <a:xfrm>
            <a:off x="7077316" y="5074981"/>
            <a:ext cx="1483567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400" b="1" dirty="0">
                <a:latin typeface="맑은 고딕" panose="020B0503020000020004" pitchFamily="50" charset="-127"/>
              </a:rPr>
              <a:t>Q&amp;A</a:t>
            </a:r>
            <a:endParaRPr lang="en-US" altLang="ko-KR" sz="1400" b="1" kern="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cs typeface="Poppins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6021A-D357-441F-9E04-DAD4A37B1B40}"/>
              </a:ext>
            </a:extLst>
          </p:cNvPr>
          <p:cNvSpPr txBox="1"/>
          <p:nvPr/>
        </p:nvSpPr>
        <p:spPr>
          <a:xfrm>
            <a:off x="6353786" y="2967992"/>
            <a:ext cx="274235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시승신청 페이지</a:t>
            </a:r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</a:rPr>
              <a:t>(Full Calendar)</a:t>
            </a:r>
            <a:endParaRPr lang="en-US" altLang="ko-KR" sz="1100" b="1" dirty="0">
              <a:latin typeface="+mj-ea"/>
              <a:ea typeface="+mj-ea"/>
            </a:endParaRPr>
          </a:p>
          <a:p>
            <a:endParaRPr lang="en-US" altLang="ko-KR" sz="3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담당 </a:t>
            </a:r>
            <a:r>
              <a:rPr lang="en-US" altLang="ko-KR" sz="1100" b="1" dirty="0">
                <a:latin typeface="+mj-ea"/>
                <a:ea typeface="+mj-ea"/>
              </a:rPr>
              <a:t>: </a:t>
            </a:r>
            <a:r>
              <a:rPr lang="ko-KR" altLang="en-US" sz="1100" b="1" dirty="0">
                <a:latin typeface="+mj-ea"/>
                <a:ea typeface="+mj-ea"/>
              </a:rPr>
              <a:t>박경민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073BA5-F99F-4BD3-8263-6C3F5DEBC882}"/>
              </a:ext>
            </a:extLst>
          </p:cNvPr>
          <p:cNvSpPr txBox="1"/>
          <p:nvPr/>
        </p:nvSpPr>
        <p:spPr>
          <a:xfrm>
            <a:off x="3271291" y="2967992"/>
            <a:ext cx="274235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정비소</a:t>
            </a:r>
            <a:r>
              <a:rPr lang="en-US" altLang="ko-KR" sz="1100" b="1" dirty="0">
                <a:latin typeface="+mj-ea"/>
                <a:ea typeface="+mj-ea"/>
              </a:rPr>
              <a:t>, </a:t>
            </a:r>
            <a:r>
              <a:rPr lang="ko-KR" altLang="en-US" sz="1100" b="1" dirty="0">
                <a:latin typeface="+mj-ea"/>
                <a:ea typeface="+mj-ea"/>
              </a:rPr>
              <a:t>영업장 조회 페이지</a:t>
            </a:r>
            <a:r>
              <a:rPr lang="en-US" altLang="ko-KR" sz="1100" b="1" dirty="0">
                <a:latin typeface="+mj-ea"/>
              </a:rPr>
              <a:t> </a:t>
            </a:r>
          </a:p>
          <a:p>
            <a:pPr algn="ctr"/>
            <a:r>
              <a:rPr lang="en-US" altLang="ko-KR" sz="1100" b="1" dirty="0">
                <a:latin typeface="+mj-ea"/>
              </a:rPr>
              <a:t>(</a:t>
            </a:r>
            <a:r>
              <a:rPr lang="en-US" altLang="ko-KR" sz="1100" b="1" dirty="0" err="1">
                <a:latin typeface="+mj-ea"/>
              </a:rPr>
              <a:t>Kakao</a:t>
            </a:r>
            <a:r>
              <a:rPr lang="en-US" altLang="ko-KR" sz="1100" b="1" dirty="0">
                <a:latin typeface="+mj-ea"/>
              </a:rPr>
              <a:t> map)</a:t>
            </a:r>
            <a:endParaRPr lang="en-US" altLang="ko-KR" sz="1100" b="1" dirty="0">
              <a:latin typeface="+mj-ea"/>
              <a:ea typeface="+mj-ea"/>
            </a:endParaRPr>
          </a:p>
          <a:p>
            <a:endParaRPr lang="en-US" altLang="ko-KR" sz="3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담당 </a:t>
            </a:r>
            <a:r>
              <a:rPr lang="en-US" altLang="ko-KR" sz="1100" b="1" dirty="0">
                <a:latin typeface="+mj-ea"/>
                <a:ea typeface="+mj-ea"/>
              </a:rPr>
              <a:t>: </a:t>
            </a:r>
            <a:r>
              <a:rPr lang="ko-KR" altLang="en-US" sz="1100" b="1" dirty="0" err="1">
                <a:latin typeface="+mj-ea"/>
                <a:ea typeface="+mj-ea"/>
              </a:rPr>
              <a:t>나영균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43EB0-C9D3-462A-9CF0-14FB27AA8903}"/>
              </a:ext>
            </a:extLst>
          </p:cNvPr>
          <p:cNvSpPr txBox="1"/>
          <p:nvPr/>
        </p:nvSpPr>
        <p:spPr>
          <a:xfrm>
            <a:off x="70774" y="5389724"/>
            <a:ext cx="29528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로그인</a:t>
            </a:r>
            <a:r>
              <a:rPr lang="en-US" altLang="ko-KR" sz="1100" b="1" dirty="0">
                <a:latin typeface="+mj-ea"/>
                <a:ea typeface="+mj-ea"/>
              </a:rPr>
              <a:t>, </a:t>
            </a:r>
            <a:r>
              <a:rPr lang="ko-KR" altLang="en-US" sz="1100" b="1" dirty="0">
                <a:latin typeface="+mj-ea"/>
                <a:ea typeface="+mj-ea"/>
              </a:rPr>
              <a:t>회원가입</a:t>
            </a:r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</a:rPr>
              <a:t>(Spring security)</a:t>
            </a:r>
            <a:endParaRPr lang="en-US" altLang="ko-KR" sz="1100" b="1" dirty="0">
              <a:latin typeface="+mj-ea"/>
              <a:ea typeface="+mj-ea"/>
            </a:endParaRPr>
          </a:p>
          <a:p>
            <a:endParaRPr lang="en-US" altLang="ko-KR" sz="3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담당 </a:t>
            </a:r>
            <a:r>
              <a:rPr lang="en-US" altLang="ko-KR" sz="1100" b="1" dirty="0">
                <a:latin typeface="+mj-ea"/>
                <a:ea typeface="+mj-ea"/>
              </a:rPr>
              <a:t>: </a:t>
            </a:r>
            <a:r>
              <a:rPr lang="ko-KR" altLang="en-US" sz="1100" b="1" dirty="0">
                <a:latin typeface="+mj-ea"/>
                <a:ea typeface="+mj-ea"/>
              </a:rPr>
              <a:t>이성민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AD0B5-B496-481B-BC18-952B942188F6}"/>
              </a:ext>
            </a:extLst>
          </p:cNvPr>
          <p:cNvSpPr txBox="1"/>
          <p:nvPr/>
        </p:nvSpPr>
        <p:spPr>
          <a:xfrm>
            <a:off x="6542058" y="5338832"/>
            <a:ext cx="255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Q&amp;A, FAQ </a:t>
            </a:r>
            <a:r>
              <a:rPr lang="ko-KR" altLang="en-US" sz="1100" b="1" dirty="0">
                <a:latin typeface="+mj-ea"/>
                <a:ea typeface="+mj-ea"/>
              </a:rPr>
              <a:t>페이지</a:t>
            </a:r>
            <a:endParaRPr lang="en-US" altLang="ko-KR" sz="1100" b="1" dirty="0">
              <a:latin typeface="+mj-ea"/>
              <a:ea typeface="+mj-ea"/>
            </a:endParaRPr>
          </a:p>
          <a:p>
            <a:endParaRPr lang="en-US" altLang="ko-KR" sz="3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담당 </a:t>
            </a:r>
            <a:r>
              <a:rPr lang="en-US" altLang="ko-KR" sz="1100" b="1" dirty="0">
                <a:latin typeface="+mj-ea"/>
                <a:ea typeface="+mj-ea"/>
              </a:rPr>
              <a:t>: </a:t>
            </a:r>
            <a:r>
              <a:rPr lang="ko-KR" altLang="en-US" sz="1100" b="1" dirty="0">
                <a:latin typeface="+mj-ea"/>
                <a:ea typeface="+mj-ea"/>
              </a:rPr>
              <a:t>편명우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A2EF1E-130A-48B6-A65B-CF1A2F33586E}"/>
              </a:ext>
            </a:extLst>
          </p:cNvPr>
          <p:cNvSpPr txBox="1"/>
          <p:nvPr/>
        </p:nvSpPr>
        <p:spPr>
          <a:xfrm>
            <a:off x="70773" y="2866692"/>
            <a:ext cx="27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견적 페이지</a:t>
            </a:r>
            <a:endParaRPr lang="en-US" altLang="ko-KR" sz="1100" b="1" dirty="0">
              <a:latin typeface="+mj-ea"/>
              <a:ea typeface="+mj-ea"/>
            </a:endParaRPr>
          </a:p>
          <a:p>
            <a:endParaRPr lang="en-US" altLang="ko-KR" sz="3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담당 </a:t>
            </a:r>
            <a:r>
              <a:rPr lang="en-US" altLang="ko-KR" sz="1100" b="1" dirty="0">
                <a:latin typeface="+mj-ea"/>
                <a:ea typeface="+mj-ea"/>
              </a:rPr>
              <a:t>: </a:t>
            </a:r>
            <a:r>
              <a:rPr lang="ko-KR" altLang="en-US" sz="1100" b="1" dirty="0" err="1">
                <a:latin typeface="+mj-ea"/>
                <a:ea typeface="+mj-ea"/>
              </a:rPr>
              <a:t>나영균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D26F7-0B4F-4ECA-9BDE-4901BBAFA81E}"/>
              </a:ext>
            </a:extLst>
          </p:cNvPr>
          <p:cNvSpPr txBox="1"/>
          <p:nvPr/>
        </p:nvSpPr>
        <p:spPr>
          <a:xfrm>
            <a:off x="9637526" y="2714001"/>
            <a:ext cx="1483567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main/CSS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6BD77-508B-4CAE-BCC7-3C87F5A1DB9D}"/>
              </a:ext>
            </a:extLst>
          </p:cNvPr>
          <p:cNvSpPr txBox="1"/>
          <p:nvPr/>
        </p:nvSpPr>
        <p:spPr>
          <a:xfrm>
            <a:off x="9004314" y="2951198"/>
            <a:ext cx="27423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00" b="1" dirty="0">
              <a:latin typeface="+mj-ea"/>
              <a:ea typeface="+mj-ea"/>
            </a:endParaRPr>
          </a:p>
          <a:p>
            <a:pPr algn="ctr"/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담당 </a:t>
            </a:r>
            <a:r>
              <a:rPr lang="en-US" altLang="ko-KR" sz="1100" b="1" dirty="0">
                <a:latin typeface="+mj-ea"/>
                <a:ea typeface="+mj-ea"/>
              </a:rPr>
              <a:t>: </a:t>
            </a:r>
            <a:r>
              <a:rPr lang="ko-KR" altLang="en-US" sz="1100" b="1" dirty="0">
                <a:latin typeface="+mj-ea"/>
                <a:ea typeface="+mj-ea"/>
              </a:rPr>
              <a:t>박경민</a:t>
            </a:r>
          </a:p>
        </p:txBody>
      </p:sp>
      <p:pic>
        <p:nvPicPr>
          <p:cNvPr id="31" name="그래픽 30" descr="웹 디자인">
            <a:extLst>
              <a:ext uri="{FF2B5EF4-FFF2-40B4-BE49-F238E27FC236}">
                <a16:creationId xmlns:a16="http://schemas.microsoft.com/office/drawing/2014/main" id="{7DDE8B50-5105-4799-9CC8-837F2781301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75576" y="2176366"/>
            <a:ext cx="599831" cy="5998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8E1CAF8-A546-4066-BDA5-B6E3698F259A}"/>
              </a:ext>
            </a:extLst>
          </p:cNvPr>
          <p:cNvSpPr txBox="1"/>
          <p:nvPr/>
        </p:nvSpPr>
        <p:spPr>
          <a:xfrm>
            <a:off x="-147330" y="1278244"/>
            <a:ext cx="12418468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3600" b="1" dirty="0">
                <a:solidFill>
                  <a:srgbClr val="FF0000"/>
                </a:solidFill>
                <a:latin typeface="+mj-ea"/>
                <a:cs typeface="Poppins" panose="02000000000000000000" pitchFamily="2" charset="0"/>
              </a:rPr>
              <a:t>I</a:t>
            </a:r>
            <a:r>
              <a:rPr lang="en-US" altLang="ko-KR" sz="3600" b="1" dirty="0">
                <a:latin typeface="+mj-ea"/>
                <a:cs typeface="Poppins" panose="02000000000000000000" pitchFamily="2" charset="0"/>
              </a:rPr>
              <a:t>ndividual 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cs typeface="Poppins" panose="02000000000000000000" pitchFamily="2" charset="0"/>
              </a:rPr>
              <a:t>r</a:t>
            </a:r>
            <a:r>
              <a:rPr lang="en-US" altLang="ko-KR" sz="3600" b="1" dirty="0">
                <a:latin typeface="+mj-ea"/>
                <a:cs typeface="Poppins" panose="02000000000000000000" pitchFamily="2" charset="0"/>
              </a:rPr>
              <a:t>ole</a:t>
            </a: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BEAE2E69-81E4-4654-948A-6430726A8F67}"/>
              </a:ext>
            </a:extLst>
          </p:cNvPr>
          <p:cNvSpPr txBox="1">
            <a:spLocks/>
          </p:cNvSpPr>
          <p:nvPr/>
        </p:nvSpPr>
        <p:spPr>
          <a:xfrm>
            <a:off x="4084155" y="7439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EC5444"/>
                </a:solidFill>
                <a:latin typeface="+mj-ea"/>
                <a:ea typeface="+mj-ea"/>
                <a:cs typeface="Poppins SemiBold" panose="02000000000000000000" pitchFamily="2" charset="0"/>
              </a:rPr>
              <a:t>#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bout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U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s</a:t>
            </a:r>
            <a:endParaRPr lang="ru-RU" sz="1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Linux Libertine" panose="020005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286A3-A151-49A7-BB8E-FC2CD39F4E7B}"/>
              </a:ext>
            </a:extLst>
          </p:cNvPr>
          <p:cNvSpPr txBox="1"/>
          <p:nvPr/>
        </p:nvSpPr>
        <p:spPr>
          <a:xfrm>
            <a:off x="4005133" y="4358460"/>
            <a:ext cx="929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3D</a:t>
            </a:r>
            <a:endParaRPr lang="ko-KR" alt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5A8AF-A29B-4DFF-B226-B28AF5A9BDE9}"/>
              </a:ext>
            </a:extLst>
          </p:cNvPr>
          <p:cNvSpPr txBox="1"/>
          <p:nvPr/>
        </p:nvSpPr>
        <p:spPr>
          <a:xfrm>
            <a:off x="4016725" y="5091960"/>
            <a:ext cx="92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3D</a:t>
            </a:r>
            <a:r>
              <a:rPr lang="en-US" altLang="ko-KR" sz="1400" b="1" dirty="0"/>
              <a:t> </a:t>
            </a:r>
            <a:r>
              <a:rPr lang="en-US" altLang="ko-KR" sz="1200" b="1" dirty="0"/>
              <a:t>model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4C08B-E0B1-462C-8FA6-A5354C798E38}"/>
              </a:ext>
            </a:extLst>
          </p:cNvPr>
          <p:cNvSpPr txBox="1"/>
          <p:nvPr/>
        </p:nvSpPr>
        <p:spPr>
          <a:xfrm>
            <a:off x="4016725" y="5735022"/>
            <a:ext cx="1433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맑은 고딕" panose="020B0503020000020004" pitchFamily="50" charset="-127"/>
              </a:rPr>
              <a:t>담당</a:t>
            </a:r>
            <a:r>
              <a:rPr lang="en-US" altLang="ko-KR" sz="1100" b="1" dirty="0">
                <a:latin typeface="맑은 고딕" panose="020B0503020000020004" pitchFamily="50" charset="-127"/>
              </a:rPr>
              <a:t>:</a:t>
            </a:r>
            <a:r>
              <a:rPr lang="ko-KR" altLang="en-US" sz="1100" b="1" dirty="0">
                <a:latin typeface="맑은 고딕" panose="020B0503020000020004" pitchFamily="50" charset="-127"/>
              </a:rPr>
              <a:t>이성민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18BC052-6F5D-4080-B5D6-16583B82FA54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32" name="Picture 2" descr="thumb image">
              <a:extLst>
                <a:ext uri="{FF2B5EF4-FFF2-40B4-BE49-F238E27FC236}">
                  <a16:creationId xmlns:a16="http://schemas.microsoft.com/office/drawing/2014/main" id="{33758B23-90B1-4BC6-9BE9-FCF0FB4A1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16AC63-B5BB-46BA-A754-DA3546EB1442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дзаголовок 2"/>
          <p:cNvSpPr txBox="1">
            <a:spLocks/>
          </p:cNvSpPr>
          <p:nvPr/>
        </p:nvSpPr>
        <p:spPr>
          <a:xfrm>
            <a:off x="4063712" y="894824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+mj-ea"/>
                <a:ea typeface="+mj-ea"/>
                <a:cs typeface="Poppins SemiBold" panose="02000000000000000000" pitchFamily="2" charset="0"/>
              </a:rPr>
              <a:t>#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bout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U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s</a:t>
            </a:r>
            <a:endParaRPr lang="ru-RU" sz="1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Linux Libertine" panose="02000503000000000000" pitchFamily="2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67A175-4933-454D-A896-23AAE3E80E8B}"/>
              </a:ext>
            </a:extLst>
          </p:cNvPr>
          <p:cNvSpPr/>
          <p:nvPr/>
        </p:nvSpPr>
        <p:spPr>
          <a:xfrm>
            <a:off x="11390094" y="1180869"/>
            <a:ext cx="367791" cy="109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Прямая соединительная линия 26">
            <a:extLst>
              <a:ext uri="{FF2B5EF4-FFF2-40B4-BE49-F238E27FC236}">
                <a16:creationId xmlns:a16="http://schemas.microsoft.com/office/drawing/2014/main" id="{5B465DCC-08E7-47D0-A723-E5714982F40E}"/>
              </a:ext>
            </a:extLst>
          </p:cNvPr>
          <p:cNvCxnSpPr>
            <a:cxnSpLocks/>
          </p:cNvCxnSpPr>
          <p:nvPr/>
        </p:nvCxnSpPr>
        <p:spPr>
          <a:xfrm>
            <a:off x="6050577" y="2469662"/>
            <a:ext cx="0" cy="364978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C8606B-8704-4A18-9B47-0ECC9F096313}"/>
              </a:ext>
            </a:extLst>
          </p:cNvPr>
          <p:cNvSpPr txBox="1"/>
          <p:nvPr/>
        </p:nvSpPr>
        <p:spPr>
          <a:xfrm>
            <a:off x="-158657" y="1557700"/>
            <a:ext cx="12418468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3600" b="1" dirty="0">
                <a:solidFill>
                  <a:srgbClr val="FF0000"/>
                </a:solidFill>
                <a:latin typeface="+mj-ea"/>
                <a:cs typeface="Poppins" panose="02000000000000000000" pitchFamily="2" charset="0"/>
              </a:rPr>
              <a:t>M</a:t>
            </a:r>
            <a:r>
              <a:rPr lang="en-US" altLang="ko-KR" sz="3600" b="1" dirty="0">
                <a:latin typeface="+mj-ea"/>
                <a:cs typeface="Poppins" panose="02000000000000000000" pitchFamily="2" charset="0"/>
              </a:rPr>
              <a:t>ain</a:t>
            </a: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cs typeface="Poppins" panose="02000000000000000000" pitchFamily="2" charset="0"/>
              </a:rPr>
              <a:t>f</a:t>
            </a:r>
            <a:r>
              <a:rPr lang="en-US" altLang="ko-KR" sz="3600" b="1" dirty="0">
                <a:latin typeface="+mj-ea"/>
                <a:cs typeface="Poppins" panose="02000000000000000000" pitchFamily="2" charset="0"/>
              </a:rPr>
              <a:t>unction</a:t>
            </a:r>
          </a:p>
        </p:txBody>
      </p:sp>
      <p:pic>
        <p:nvPicPr>
          <p:cNvPr id="5122" name="Picture 2" descr="Image result for ì¹´ì¹´ì¤ë§µ">
            <a:extLst>
              <a:ext uri="{FF2B5EF4-FFF2-40B4-BE49-F238E27FC236}">
                <a16:creationId xmlns:a16="http://schemas.microsoft.com/office/drawing/2014/main" id="{C689B5F6-BDAE-46CA-B1A1-4516AE3B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668" y="3520692"/>
            <a:ext cx="751762" cy="4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671149-202B-4D9E-9724-AD7DC04FB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70" y="2607968"/>
            <a:ext cx="640323" cy="64032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CCEB8C3-8501-4780-9BB6-5DB4840A52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21" y="2600676"/>
            <a:ext cx="638689" cy="63868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6B96B07-2552-49EF-B5E5-CAA381E12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55" y="3672180"/>
            <a:ext cx="1062240" cy="23039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6C33E81-C1CD-4089-994D-F7BBA0263C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06" y="3419648"/>
            <a:ext cx="1257146" cy="70767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DC648B2-7B68-4D01-B304-490AA3DC41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42" y="2619125"/>
            <a:ext cx="990373" cy="60178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A8E8B00-5681-4865-A5BB-2AAFF97B90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64" y="4291474"/>
            <a:ext cx="401760" cy="44494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1D41D55-6072-4FFA-B6A8-F41FA7B076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58" y="5088997"/>
            <a:ext cx="375130" cy="37513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2023937-925A-4ABA-A07F-4EED63258B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32" y="5070916"/>
            <a:ext cx="937810" cy="49235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C95994-9B14-4633-8EC3-5E5B785A413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17" y="3559336"/>
            <a:ext cx="1062240" cy="38226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85673B0B-4C91-4C97-8673-9724A12A1FB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20" y="4377749"/>
            <a:ext cx="558173" cy="17155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4436C309-9ACA-47FC-A7CB-6C4F8762CD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49" y="4180852"/>
            <a:ext cx="1208730" cy="60436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497906C-05E4-4916-BFF7-EA732708ED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5" y="4338150"/>
            <a:ext cx="739521" cy="35497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85DDA8F-037E-4A60-9043-EBCBDE9E4BA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81" y="2528466"/>
            <a:ext cx="635746" cy="635746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8B9D1E00-04C3-4E34-AEC6-3683A6C3BC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83" y="4348624"/>
            <a:ext cx="881603" cy="538233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7050D179-CC97-4B51-BBC2-3A2674B98E6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50" y="4317902"/>
            <a:ext cx="794982" cy="416827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C89E4E97-5873-4FC0-8432-AC03E998BE1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43" y="5134914"/>
            <a:ext cx="1352657" cy="526914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40911FF3-E725-4BD1-BCCB-2DED481A54D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28" y="2595592"/>
            <a:ext cx="487860" cy="52158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B524A976-AA65-441B-AA59-75174E5B61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88" y="4424270"/>
            <a:ext cx="467691" cy="35497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711F1A4-31A2-4B7B-AC15-51EA754A91A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99" y="3431474"/>
            <a:ext cx="646417" cy="655992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AE2DEA1B-A52E-48CA-A357-2912B123944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86" y="2616701"/>
            <a:ext cx="1002305" cy="47936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343D2B00-0144-4029-AB3A-336BF0E9E0E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17138" y="2664207"/>
            <a:ext cx="789225" cy="280175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5A40188A-9274-478A-9887-38C930F6D5BD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36" name="Picture 2" descr="thumb image">
              <a:extLst>
                <a:ext uri="{FF2B5EF4-FFF2-40B4-BE49-F238E27FC236}">
                  <a16:creationId xmlns:a16="http://schemas.microsoft.com/office/drawing/2014/main" id="{39504BDE-F7E4-49BB-9FFD-BBB5A73B6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9280EC-8F55-409C-A6D3-D7ADF8164382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Image result for thymeleaf">
            <a:extLst>
              <a:ext uri="{FF2B5EF4-FFF2-40B4-BE49-F238E27FC236}">
                <a16:creationId xmlns:a16="http://schemas.microsoft.com/office/drawing/2014/main" id="{B0DDD3B9-97A9-426D-BF1B-99F4E0D8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289" y="3476178"/>
            <a:ext cx="477989" cy="4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aver">
            <a:extLst>
              <a:ext uri="{FF2B5EF4-FFF2-40B4-BE49-F238E27FC236}">
                <a16:creationId xmlns:a16="http://schemas.microsoft.com/office/drawing/2014/main" id="{6BC9AE8C-0B53-45D7-A4F5-9041E755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33" y="3475731"/>
            <a:ext cx="463662" cy="4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r"/>
      </p:transition>
    </mc:Choice>
    <mc:Fallback xmlns="">
      <p:transition spd="slow">
        <p:cover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дзаголовок 2"/>
          <p:cNvSpPr txBox="1">
            <a:spLocks/>
          </p:cNvSpPr>
          <p:nvPr/>
        </p:nvSpPr>
        <p:spPr>
          <a:xfrm>
            <a:off x="4063712" y="894824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FF0000"/>
                </a:solidFill>
                <a:latin typeface="+mj-ea"/>
                <a:ea typeface="+mj-ea"/>
                <a:cs typeface="Poppins SemiBold" panose="02000000000000000000" pitchFamily="2" charset="0"/>
              </a:rPr>
              <a:t>#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bout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U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Linux Libertine" panose="02000503000000000000" pitchFamily="2" charset="0"/>
              </a:rPr>
              <a:t>s</a:t>
            </a:r>
            <a:endParaRPr lang="ru-RU" sz="1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Linux Libertine" panose="02000503000000000000" pitchFamily="2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67A175-4933-454D-A896-23AAE3E80E8B}"/>
              </a:ext>
            </a:extLst>
          </p:cNvPr>
          <p:cNvSpPr/>
          <p:nvPr/>
        </p:nvSpPr>
        <p:spPr>
          <a:xfrm>
            <a:off x="11390094" y="1180869"/>
            <a:ext cx="367791" cy="109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Прямая соединительная линия 26">
            <a:extLst>
              <a:ext uri="{FF2B5EF4-FFF2-40B4-BE49-F238E27FC236}">
                <a16:creationId xmlns:a16="http://schemas.microsoft.com/office/drawing/2014/main" id="{5B465DCC-08E7-47D0-A723-E5714982F40E}"/>
              </a:ext>
            </a:extLst>
          </p:cNvPr>
          <p:cNvCxnSpPr>
            <a:cxnSpLocks/>
          </p:cNvCxnSpPr>
          <p:nvPr/>
        </p:nvCxnSpPr>
        <p:spPr>
          <a:xfrm>
            <a:off x="6050577" y="2469662"/>
            <a:ext cx="0" cy="364978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C8606B-8704-4A18-9B47-0ECC9F096313}"/>
              </a:ext>
            </a:extLst>
          </p:cNvPr>
          <p:cNvSpPr txBox="1"/>
          <p:nvPr/>
        </p:nvSpPr>
        <p:spPr>
          <a:xfrm>
            <a:off x="-158657" y="1557700"/>
            <a:ext cx="12418468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en-US" altLang="ko-KR" sz="3600" b="1" dirty="0">
                <a:solidFill>
                  <a:srgbClr val="FF0000"/>
                </a:solidFill>
                <a:latin typeface="+mj-ea"/>
                <a:cs typeface="Poppins" panose="02000000000000000000" pitchFamily="2" charset="0"/>
              </a:rPr>
              <a:t>M</a:t>
            </a:r>
            <a:r>
              <a:rPr lang="en-US" altLang="ko-KR" sz="3600" b="1" dirty="0">
                <a:latin typeface="+mj-ea"/>
                <a:cs typeface="Poppins" panose="02000000000000000000" pitchFamily="2" charset="0"/>
              </a:rPr>
              <a:t>ain</a:t>
            </a:r>
            <a:r>
              <a:rPr lang="en-US" altLang="ko-KR" sz="3600" b="1" dirty="0">
                <a:solidFill>
                  <a:schemeClr val="bg1">
                    <a:lumMod val="65000"/>
                  </a:schemeClr>
                </a:solidFill>
                <a:latin typeface="+mj-ea"/>
                <a:cs typeface="Poppins" panose="02000000000000000000" pitchFamily="2" charset="0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+mj-ea"/>
                <a:cs typeface="Poppins" panose="02000000000000000000" pitchFamily="2" charset="0"/>
              </a:rPr>
              <a:t>f</a:t>
            </a:r>
            <a:r>
              <a:rPr lang="en-US" altLang="ko-KR" sz="3600" b="1" dirty="0">
                <a:latin typeface="+mj-ea"/>
                <a:cs typeface="Poppins" panose="02000000000000000000" pitchFamily="2" charset="0"/>
              </a:rPr>
              <a:t>unction</a:t>
            </a:r>
          </a:p>
        </p:txBody>
      </p:sp>
      <p:pic>
        <p:nvPicPr>
          <p:cNvPr id="5122" name="Picture 2" descr="Image result for ì¹´ì¹´ì¤ë§µ">
            <a:extLst>
              <a:ext uri="{FF2B5EF4-FFF2-40B4-BE49-F238E27FC236}">
                <a16:creationId xmlns:a16="http://schemas.microsoft.com/office/drawing/2014/main" id="{C689B5F6-BDAE-46CA-B1A1-4516AE3B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668" y="3520692"/>
            <a:ext cx="751762" cy="4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671149-202B-4D9E-9724-AD7DC04FB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70" y="2607968"/>
            <a:ext cx="640323" cy="64032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CCEB8C3-8501-4780-9BB6-5DB4840A52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21" y="2600676"/>
            <a:ext cx="638689" cy="63868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6B96B07-2552-49EF-B5E5-CAA381E12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55" y="3672180"/>
            <a:ext cx="1062240" cy="23039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6C33E81-C1CD-4089-994D-F7BBA0263C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06" y="3419648"/>
            <a:ext cx="1257146" cy="70767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DC648B2-7B68-4D01-B304-490AA3DC41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42" y="2619125"/>
            <a:ext cx="990373" cy="60178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A8E8B00-5681-4865-A5BB-2AAFF97B90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64" y="4291474"/>
            <a:ext cx="401760" cy="44494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1D41D55-6072-4FFA-B6A8-F41FA7B076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58" y="5088997"/>
            <a:ext cx="375130" cy="37513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2023937-925A-4ABA-A07F-4EED63258B5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32" y="5070916"/>
            <a:ext cx="937810" cy="49235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C95994-9B14-4633-8EC3-5E5B785A413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17" y="3559336"/>
            <a:ext cx="1062240" cy="38226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85673B0B-4C91-4C97-8673-9724A12A1FB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20" y="4377749"/>
            <a:ext cx="558173" cy="17155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4436C309-9ACA-47FC-A7CB-6C4F8762CD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49" y="4180852"/>
            <a:ext cx="1208730" cy="604365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497906C-05E4-4916-BFF7-EA732708ED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65" y="4338150"/>
            <a:ext cx="739521" cy="35497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85DDA8F-037E-4A60-9043-EBCBDE9E4BA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81" y="2528466"/>
            <a:ext cx="635746" cy="635746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8B9D1E00-04C3-4E34-AEC6-3683A6C3BC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83" y="4348624"/>
            <a:ext cx="881603" cy="538233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7050D179-CC97-4B51-BBC2-3A2674B98E6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50" y="4317902"/>
            <a:ext cx="794982" cy="416827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C89E4E97-5873-4FC0-8432-AC03E998BE1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43" y="5134914"/>
            <a:ext cx="1352657" cy="526914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40911FF3-E725-4BD1-BCCB-2DED481A54D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28" y="2595592"/>
            <a:ext cx="487860" cy="52158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B524A976-AA65-441B-AA59-75174E5B61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88" y="4424270"/>
            <a:ext cx="467691" cy="35497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D711F1A4-31A2-4B7B-AC15-51EA754A91A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99" y="3431474"/>
            <a:ext cx="646417" cy="655992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AE2DEA1B-A52E-48CA-A357-2912B123944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86" y="2616701"/>
            <a:ext cx="1002305" cy="479363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343D2B00-0144-4029-AB3A-336BF0E9E0E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17138" y="2664207"/>
            <a:ext cx="789225" cy="280175"/>
          </a:xfrm>
          <a:prstGeom prst="rect">
            <a:avLst/>
          </a:prstGeom>
        </p:spPr>
      </p:pic>
      <p:grpSp>
        <p:nvGrpSpPr>
          <p:cNvPr id="2" name="그룹 34">
            <a:extLst>
              <a:ext uri="{FF2B5EF4-FFF2-40B4-BE49-F238E27FC236}">
                <a16:creationId xmlns:a16="http://schemas.microsoft.com/office/drawing/2014/main" id="{5A40188A-9274-478A-9887-38C930F6D5BD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36" name="Picture 2" descr="thumb image">
              <a:extLst>
                <a:ext uri="{FF2B5EF4-FFF2-40B4-BE49-F238E27FC236}">
                  <a16:creationId xmlns:a16="http://schemas.microsoft.com/office/drawing/2014/main" id="{39504BDE-F7E4-49BB-9FFD-BBB5A73B6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9280EC-8F55-409C-A6D3-D7ADF8164382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6" name="Picture 2" descr="Image result for thymeleaf">
            <a:extLst>
              <a:ext uri="{FF2B5EF4-FFF2-40B4-BE49-F238E27FC236}">
                <a16:creationId xmlns:a16="http://schemas.microsoft.com/office/drawing/2014/main" id="{B0DDD3B9-97A9-426D-BF1B-99F4E0D8A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289" y="3476178"/>
            <a:ext cx="477989" cy="4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aver">
            <a:extLst>
              <a:ext uri="{FF2B5EF4-FFF2-40B4-BE49-F238E27FC236}">
                <a16:creationId xmlns:a16="http://schemas.microsoft.com/office/drawing/2014/main" id="{6BC9AE8C-0B53-45D7-A4F5-9041E755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33" y="3475731"/>
            <a:ext cx="463662" cy="4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타원 32"/>
          <p:cNvSpPr/>
          <p:nvPr/>
        </p:nvSpPr>
        <p:spPr>
          <a:xfrm>
            <a:off x="7382934" y="2396066"/>
            <a:ext cx="982133" cy="914400"/>
          </a:xfrm>
          <a:prstGeom prst="ellipse">
            <a:avLst/>
          </a:prstGeom>
          <a:noFill/>
          <a:ln w="635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303867" y="4749797"/>
            <a:ext cx="1236133" cy="1143001"/>
          </a:xfrm>
          <a:prstGeom prst="ellipse">
            <a:avLst/>
          </a:prstGeom>
          <a:noFill/>
          <a:ln w="635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426201" y="4199467"/>
            <a:ext cx="982133" cy="914400"/>
          </a:xfrm>
          <a:prstGeom prst="ellipse">
            <a:avLst/>
          </a:prstGeom>
          <a:noFill/>
          <a:ln w="635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679268" y="4944532"/>
            <a:ext cx="1837266" cy="914400"/>
          </a:xfrm>
          <a:prstGeom prst="ellipse">
            <a:avLst/>
          </a:prstGeom>
          <a:noFill/>
          <a:ln w="635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9906001" y="3268133"/>
            <a:ext cx="982133" cy="914400"/>
          </a:xfrm>
          <a:prstGeom prst="ellipse">
            <a:avLst/>
          </a:prstGeom>
          <a:noFill/>
          <a:ln w="635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r"/>
      </p:transition>
    </mc:Choice>
    <mc:Fallback xmlns="">
      <p:transition spd="slow">
        <p:cover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8D8A3D62-0966-46BC-A717-4A4B1BF7E1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r="35192" b="12700"/>
          <a:stretch/>
        </p:blipFill>
        <p:spPr>
          <a:xfrm>
            <a:off x="6096000" y="1773489"/>
            <a:ext cx="5249611" cy="469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3012C3-9807-435E-AEEF-86AFCB437AA7}"/>
              </a:ext>
            </a:extLst>
          </p:cNvPr>
          <p:cNvSpPr txBox="1"/>
          <p:nvPr/>
        </p:nvSpPr>
        <p:spPr>
          <a:xfrm>
            <a:off x="4891899" y="571291"/>
            <a:ext cx="2626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U</a:t>
            </a:r>
            <a:r>
              <a:rPr lang="en-US" altLang="ko-KR" sz="3200" b="1" dirty="0">
                <a:latin typeface="맑은 고딕" panose="020B0503020000020004" pitchFamily="50" charset="-127"/>
              </a:rPr>
              <a:t>ML &amp;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E</a:t>
            </a:r>
            <a:r>
              <a:rPr lang="en-US" altLang="ko-KR" sz="3200" b="1" dirty="0">
                <a:latin typeface="맑은 고딕" panose="020B0503020000020004" pitchFamily="50" charset="-127"/>
              </a:rPr>
              <a:t>RD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DE6A98-B6C5-4D47-8D3E-004E2B1314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r="3167" b="3985"/>
          <a:stretch/>
        </p:blipFill>
        <p:spPr>
          <a:xfrm>
            <a:off x="379322" y="1844431"/>
            <a:ext cx="5583257" cy="469262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60B839D-02FA-4375-9085-6C096311B3BC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11" name="Picture 2" descr="thumb image">
              <a:extLst>
                <a:ext uri="{FF2B5EF4-FFF2-40B4-BE49-F238E27FC236}">
                  <a16:creationId xmlns:a16="http://schemas.microsoft.com/office/drawing/2014/main" id="{3892FEBA-E12C-4950-8863-98229BBAA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FC8D0F-EDFE-4D5A-AF20-A3B9032E3689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1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1C8F3D-A4CF-478D-9FE8-B0855740A9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2193" r="688" b="1550"/>
          <a:stretch/>
        </p:blipFill>
        <p:spPr>
          <a:xfrm>
            <a:off x="6329680" y="1429467"/>
            <a:ext cx="5786589" cy="482401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EFC44C6-C631-4D5B-9266-787F3A9D35F3}"/>
              </a:ext>
            </a:extLst>
          </p:cNvPr>
          <p:cNvGrpSpPr/>
          <p:nvPr/>
        </p:nvGrpSpPr>
        <p:grpSpPr>
          <a:xfrm>
            <a:off x="68810" y="61830"/>
            <a:ext cx="2366580" cy="940987"/>
            <a:chOff x="543311" y="453393"/>
            <a:chExt cx="1856010" cy="738664"/>
          </a:xfrm>
        </p:grpSpPr>
        <p:pic>
          <p:nvPicPr>
            <p:cNvPr id="9" name="Picture 2" descr="thumb image">
              <a:extLst>
                <a:ext uri="{FF2B5EF4-FFF2-40B4-BE49-F238E27FC236}">
                  <a16:creationId xmlns:a16="http://schemas.microsoft.com/office/drawing/2014/main" id="{4F39122B-4DD2-4C82-8132-E9E1D37D76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8" r="41"/>
            <a:stretch/>
          </p:blipFill>
          <p:spPr bwMode="auto">
            <a:xfrm>
              <a:off x="543311" y="476788"/>
              <a:ext cx="665706" cy="6618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FFFFFF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E8D4AD-4E55-465D-B33C-E4374DAC7356}"/>
                </a:ext>
              </a:extLst>
            </p:cNvPr>
            <p:cNvSpPr txBox="1"/>
            <p:nvPr/>
          </p:nvSpPr>
          <p:spPr>
            <a:xfrm>
              <a:off x="1302732" y="453393"/>
              <a:ext cx="10965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맑은 고딕" panose="020B0503020000020004" pitchFamily="50" charset="-127"/>
                </a:rPr>
                <a:t>B</a:t>
              </a:r>
              <a:r>
                <a:rPr lang="en-US" altLang="ko-KR" b="1" dirty="0" err="1">
                  <a:latin typeface="맑은 고딕" panose="020B0503020000020004" pitchFamily="50" charset="-127"/>
                </a:rPr>
                <a:t>itcamp</a:t>
              </a:r>
              <a:endParaRPr lang="en-US" altLang="ko-KR" b="1" dirty="0">
                <a:latin typeface="맑은 고딕" panose="020B0503020000020004" pitchFamily="50" charset="-127"/>
              </a:endParaRP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M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otor 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  W</a:t>
              </a:r>
              <a:r>
                <a:rPr lang="en-US" altLang="ko-KR" b="1" dirty="0">
                  <a:latin typeface="맑은 고딕" panose="020B0503020000020004" pitchFamily="50" charset="-127"/>
                </a:rPr>
                <a:t>orks</a:t>
              </a:r>
              <a:endParaRPr lang="ko-KR" altLang="en-US" b="1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7229AED-D96F-45B9-AC83-F127431D1F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9494" b="15518"/>
          <a:stretch/>
        </p:blipFill>
        <p:spPr>
          <a:xfrm>
            <a:off x="75731" y="1514184"/>
            <a:ext cx="6192989" cy="47392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C3C0EE-49BF-45A2-BA14-F70553968ADC}"/>
              </a:ext>
            </a:extLst>
          </p:cNvPr>
          <p:cNvSpPr txBox="1"/>
          <p:nvPr/>
        </p:nvSpPr>
        <p:spPr>
          <a:xfrm>
            <a:off x="4891899" y="571291"/>
            <a:ext cx="2626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U</a:t>
            </a:r>
            <a:r>
              <a:rPr lang="en-US" altLang="ko-KR" sz="3200" b="1" dirty="0">
                <a:latin typeface="맑은 고딕" panose="020B0503020000020004" pitchFamily="50" charset="-127"/>
              </a:rPr>
              <a:t>ML &amp; </a:t>
            </a: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E</a:t>
            </a:r>
            <a:r>
              <a:rPr lang="en-US" altLang="ko-KR" sz="3200" b="1" dirty="0">
                <a:latin typeface="맑은 고딕" panose="020B0503020000020004" pitchFamily="50" charset="-127"/>
              </a:rPr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15977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r"/>
      </p:transition>
    </mc:Choice>
    <mc:Fallback xmlns="">
      <p:transition spd="slow">
        <p:cover dir="r"/>
      </p:transition>
    </mc:Fallback>
  </mc:AlternateContent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434</Words>
  <Application>Microsoft Office PowerPoint</Application>
  <PresentationFormat>와이드스크린</PresentationFormat>
  <Paragraphs>161</Paragraphs>
  <Slides>18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편 명우</dc:creator>
  <cp:lastModifiedBy>알 수 없는 사용자</cp:lastModifiedBy>
  <cp:revision>92</cp:revision>
  <dcterms:created xsi:type="dcterms:W3CDTF">2019-09-23T03:09:44Z</dcterms:created>
  <dcterms:modified xsi:type="dcterms:W3CDTF">2019-09-26T02:19:22Z</dcterms:modified>
</cp:coreProperties>
</file>