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71" r:id="rId3"/>
    <p:sldId id="269" r:id="rId4"/>
    <p:sldId id="274" r:id="rId5"/>
    <p:sldId id="281" r:id="rId6"/>
    <p:sldId id="292" r:id="rId7"/>
    <p:sldId id="279" r:id="rId8"/>
    <p:sldId id="273" r:id="rId9"/>
    <p:sldId id="294" r:id="rId10"/>
    <p:sldId id="285" r:id="rId11"/>
    <p:sldId id="288" r:id="rId12"/>
    <p:sldId id="282" r:id="rId13"/>
    <p:sldId id="291" r:id="rId14"/>
    <p:sldId id="290" r:id="rId15"/>
    <p:sldId id="296" r:id="rId16"/>
    <p:sldId id="295" r:id="rId17"/>
    <p:sldId id="297" r:id="rId18"/>
    <p:sldId id="298" r:id="rId19"/>
    <p:sldId id="299" r:id="rId20"/>
    <p:sldId id="264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B4"/>
    <a:srgbClr val="FFDCDC"/>
    <a:srgbClr val="FFEBCD"/>
    <a:srgbClr val="FFCCCC"/>
    <a:srgbClr val="FFD7AF"/>
    <a:srgbClr val="FFFFCC"/>
    <a:srgbClr val="CBFFA7"/>
    <a:srgbClr val="CCFFCC"/>
    <a:srgbClr val="CCECFF"/>
    <a:srgbClr val="89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howGuides="1">
      <p:cViewPr>
        <p:scale>
          <a:sx n="100" d="100"/>
          <a:sy n="100" d="100"/>
        </p:scale>
        <p:origin x="946" y="2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2FDBE-2EB8-4ADE-81B8-2E390F13CA89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E1AE7-2F0C-4224-8E1A-D236CF48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3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1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9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8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3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0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gradFill flip="none" rotWithShape="1">
          <a:gsLst>
            <a:gs pos="0">
              <a:srgbClr val="FFDCDC"/>
            </a:gs>
            <a:gs pos="100000">
              <a:srgbClr val="FFEBC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2699792" y="2067694"/>
            <a:ext cx="490964" cy="423245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>
            <a:off x="5354687" y="812743"/>
            <a:ext cx="490964" cy="423245"/>
          </a:xfrm>
          <a:prstGeom prst="triangle">
            <a:avLst/>
          </a:prstGeom>
          <a:solidFill>
            <a:srgbClr val="FFDC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0800000">
            <a:off x="2600946" y="2521694"/>
            <a:ext cx="344328" cy="296835"/>
          </a:xfrm>
          <a:prstGeom prst="triangle">
            <a:avLst/>
          </a:prstGeom>
          <a:solidFill>
            <a:srgbClr val="FFEB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>
            <a:off x="5609604" y="1272418"/>
            <a:ext cx="258733" cy="223046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10800000">
            <a:off x="5845166" y="1272418"/>
            <a:ext cx="369230" cy="318302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>
            <a:off x="5377071" y="3867894"/>
            <a:ext cx="360040" cy="31037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 userDrawn="1"/>
        </p:nvSpPr>
        <p:spPr>
          <a:xfrm rot="10800000">
            <a:off x="5542098" y="3673383"/>
            <a:ext cx="467259" cy="40280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3052966" y="812743"/>
            <a:ext cx="3038067" cy="3518013"/>
            <a:chOff x="3052966" y="812743"/>
            <a:chExt cx="3038067" cy="3518013"/>
          </a:xfrm>
        </p:grpSpPr>
        <p:sp>
          <p:nvSpPr>
            <p:cNvPr id="15" name="자유형 14"/>
            <p:cNvSpPr/>
            <p:nvPr/>
          </p:nvSpPr>
          <p:spPr>
            <a:xfrm>
              <a:off x="3052966" y="812743"/>
              <a:ext cx="3038067" cy="351801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134643" y="896643"/>
              <a:ext cx="2874714" cy="332885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noFill/>
            <a:ln w="19050">
              <a:gradFill>
                <a:gsLst>
                  <a:gs pos="100000">
                    <a:srgbClr val="FFD7AF"/>
                  </a:gs>
                  <a:gs pos="2000">
                    <a:srgbClr val="FFCCCC"/>
                  </a:gs>
                </a:gsLst>
                <a:lin ang="5400000" scaled="0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9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1">
    <p:bg>
      <p:bgPr>
        <a:gradFill flip="none" rotWithShape="1">
          <a:gsLst>
            <a:gs pos="0">
              <a:srgbClr val="FFEBCD"/>
            </a:gs>
            <a:gs pos="100000">
              <a:srgbClr val="FFDCDC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" y="621929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740352" y="480480"/>
            <a:ext cx="613579" cy="294106"/>
            <a:chOff x="7740352" y="480480"/>
            <a:chExt cx="613579" cy="294106"/>
          </a:xfrm>
          <a:solidFill>
            <a:srgbClr val="FFD7AF"/>
          </a:solidFill>
        </p:grpSpPr>
        <p:sp>
          <p:nvSpPr>
            <p:cNvPr id="9" name="이등변 삼각형 8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 rot="5400000">
            <a:off x="8153642" y="4387671"/>
            <a:ext cx="613579" cy="294106"/>
            <a:chOff x="7892752" y="632880"/>
            <a:chExt cx="613579" cy="294106"/>
          </a:xfrm>
          <a:solidFill>
            <a:srgbClr val="FFEBCD"/>
          </a:solidFill>
        </p:grpSpPr>
        <p:sp>
          <p:nvSpPr>
            <p:cNvPr id="12" name="이등변 삼각형 11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육각형 13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FFDCDC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600" dirty="0">
              <a:solidFill>
                <a:schemeClr val="bg1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460430" y="2885515"/>
            <a:ext cx="683569" cy="950997"/>
            <a:chOff x="8460430" y="756657"/>
            <a:chExt cx="683569" cy="950997"/>
          </a:xfrm>
        </p:grpSpPr>
        <p:sp>
          <p:nvSpPr>
            <p:cNvPr id="16" name="평행 사변형 15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6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2">
    <p:bg>
      <p:bgPr>
        <a:gradFill flip="none" rotWithShape="1">
          <a:gsLst>
            <a:gs pos="100000">
              <a:srgbClr val="FFEBCD"/>
            </a:gs>
            <a:gs pos="0">
              <a:srgbClr val="FFDCD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83568" y="627534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 rot="5400000">
            <a:off x="376778" y="4387671"/>
            <a:ext cx="613579" cy="294106"/>
            <a:chOff x="7892752" y="632880"/>
            <a:chExt cx="613579" cy="294106"/>
          </a:xfrm>
          <a:solidFill>
            <a:srgbClr val="FFDCDC"/>
          </a:solidFill>
        </p:grpSpPr>
        <p:sp>
          <p:nvSpPr>
            <p:cNvPr id="9" name="이등변 삼각형 8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육각형 10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FFEBCD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 flipH="1">
            <a:off x="7740352" y="480480"/>
            <a:ext cx="613579" cy="294106"/>
            <a:chOff x="7740352" y="480480"/>
            <a:chExt cx="613579" cy="294106"/>
          </a:xfrm>
          <a:solidFill>
            <a:srgbClr val="FFEBCD"/>
          </a:solidFill>
        </p:grpSpPr>
        <p:sp>
          <p:nvSpPr>
            <p:cNvPr id="13" name="이등변 삼각형 12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0" y="2571750"/>
            <a:ext cx="683569" cy="950997"/>
            <a:chOff x="8460430" y="756657"/>
            <a:chExt cx="683569" cy="950997"/>
          </a:xfrm>
        </p:grpSpPr>
        <p:sp>
          <p:nvSpPr>
            <p:cNvPr id="19" name="평행 사변형 18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5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3">
    <p:bg>
      <p:bgPr>
        <a:gradFill flip="none" rotWithShape="1">
          <a:gsLst>
            <a:gs pos="0">
              <a:srgbClr val="FFEBCD"/>
            </a:gs>
            <a:gs pos="100000">
              <a:srgbClr val="FFDCD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83568" y="0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 rot="5400000">
            <a:off x="376778" y="3883615"/>
            <a:ext cx="613579" cy="294106"/>
            <a:chOff x="7892752" y="632880"/>
            <a:chExt cx="613579" cy="294106"/>
          </a:xfrm>
          <a:solidFill>
            <a:srgbClr val="FFD7AF"/>
          </a:solidFill>
        </p:grpSpPr>
        <p:sp>
          <p:nvSpPr>
            <p:cNvPr id="10" name="이등변 삼각형 9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7740352" y="4368913"/>
            <a:ext cx="613579" cy="294106"/>
            <a:chOff x="7740352" y="480480"/>
            <a:chExt cx="613579" cy="294106"/>
          </a:xfrm>
          <a:solidFill>
            <a:srgbClr val="FFEBCD"/>
          </a:solidFill>
        </p:grpSpPr>
        <p:sp>
          <p:nvSpPr>
            <p:cNvPr id="13" name="이등변 삼각형 12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육각형 14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FFDCDC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 userDrawn="1"/>
        </p:nvGrpSpPr>
        <p:grpSpPr>
          <a:xfrm rot="5400000">
            <a:off x="5906506" y="4354234"/>
            <a:ext cx="627535" cy="950997"/>
            <a:chOff x="8460430" y="756657"/>
            <a:chExt cx="683569" cy="950997"/>
          </a:xfrm>
        </p:grpSpPr>
        <p:sp>
          <p:nvSpPr>
            <p:cNvPr id="33" name="평행 사변형 32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1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4">
    <p:bg>
      <p:bgPr>
        <a:gradFill flip="none" rotWithShape="1">
          <a:gsLst>
            <a:gs pos="100000">
              <a:srgbClr val="FFEBCD"/>
            </a:gs>
            <a:gs pos="0">
              <a:srgbClr val="FFDCDC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 rot="5400000">
            <a:off x="8153642" y="3774093"/>
            <a:ext cx="613579" cy="294106"/>
            <a:chOff x="7892752" y="632880"/>
            <a:chExt cx="613579" cy="294106"/>
          </a:xfrm>
          <a:solidFill>
            <a:srgbClr val="FFEBCD"/>
          </a:solidFill>
        </p:grpSpPr>
        <p:sp>
          <p:nvSpPr>
            <p:cNvPr id="12" name="이등변 삼각형 11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 flipH="1">
            <a:off x="736818" y="4368913"/>
            <a:ext cx="613579" cy="294106"/>
            <a:chOff x="7740352" y="480480"/>
            <a:chExt cx="613579" cy="294106"/>
          </a:xfrm>
          <a:solidFill>
            <a:srgbClr val="FFDCDC"/>
          </a:solidFill>
        </p:grpSpPr>
        <p:sp>
          <p:nvSpPr>
            <p:cNvPr id="15" name="이등변 삼각형 14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육각형 16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FFEBCD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 rot="5400000">
            <a:off x="2032196" y="4359055"/>
            <a:ext cx="637177" cy="950997"/>
            <a:chOff x="8460430" y="756657"/>
            <a:chExt cx="683569" cy="950997"/>
          </a:xfrm>
        </p:grpSpPr>
        <p:sp>
          <p:nvSpPr>
            <p:cNvPr id="19" name="평행 사변형 18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bg>
      <p:bgPr>
        <a:gradFill flip="none" rotWithShape="1">
          <a:gsLst>
            <a:gs pos="0">
              <a:srgbClr val="FFEBCD"/>
            </a:gs>
            <a:gs pos="100000">
              <a:srgbClr val="FFDCDC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/>
          <p:cNvSpPr/>
          <p:nvPr userDrawn="1"/>
        </p:nvSpPr>
        <p:spPr>
          <a:xfrm>
            <a:off x="2699792" y="2067694"/>
            <a:ext cx="490964" cy="423245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 userDrawn="1"/>
        </p:nvSpPr>
        <p:spPr>
          <a:xfrm>
            <a:off x="5354687" y="812743"/>
            <a:ext cx="490964" cy="423245"/>
          </a:xfrm>
          <a:prstGeom prst="triangle">
            <a:avLst/>
          </a:prstGeom>
          <a:solidFill>
            <a:srgbClr val="FFDC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 userDrawn="1"/>
        </p:nvSpPr>
        <p:spPr>
          <a:xfrm rot="10800000">
            <a:off x="2600946" y="2521694"/>
            <a:ext cx="344328" cy="296835"/>
          </a:xfrm>
          <a:prstGeom prst="triangle">
            <a:avLst/>
          </a:prstGeom>
          <a:solidFill>
            <a:srgbClr val="FFEB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 userDrawn="1"/>
        </p:nvSpPr>
        <p:spPr>
          <a:xfrm>
            <a:off x="5609604" y="1272418"/>
            <a:ext cx="258733" cy="223046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 userDrawn="1"/>
        </p:nvSpPr>
        <p:spPr>
          <a:xfrm rot="10800000">
            <a:off x="5845166" y="1272418"/>
            <a:ext cx="369230" cy="318302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 userDrawn="1"/>
        </p:nvSpPr>
        <p:spPr>
          <a:xfrm>
            <a:off x="5377071" y="3867894"/>
            <a:ext cx="360040" cy="31037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 userDrawn="1"/>
        </p:nvSpPr>
        <p:spPr>
          <a:xfrm rot="10800000">
            <a:off x="5542098" y="3673383"/>
            <a:ext cx="467259" cy="40280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3052966" y="812743"/>
            <a:ext cx="3038067" cy="3518013"/>
            <a:chOff x="3052966" y="812743"/>
            <a:chExt cx="3038067" cy="3518013"/>
          </a:xfrm>
        </p:grpSpPr>
        <p:sp>
          <p:nvSpPr>
            <p:cNvPr id="24" name="자유형 23"/>
            <p:cNvSpPr/>
            <p:nvPr/>
          </p:nvSpPr>
          <p:spPr>
            <a:xfrm>
              <a:off x="3052966" y="812743"/>
              <a:ext cx="3038067" cy="351801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3134643" y="896643"/>
              <a:ext cx="2874714" cy="332885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noFill/>
            <a:ln w="19050">
              <a:gradFill>
                <a:gsLst>
                  <a:gs pos="100000">
                    <a:srgbClr val="FFD7AF"/>
                  </a:gs>
                  <a:gs pos="2000">
                    <a:srgbClr val="FFCCCC"/>
                  </a:gs>
                </a:gsLst>
                <a:lin ang="5400000" scaled="0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41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BCD"/>
            </a:gs>
            <a:gs pos="100000">
              <a:srgbClr val="FFDCDC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A5E3-65B8-4758-909F-581F56F16753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047D-3AB5-46C5-B104-4A43D1F9C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1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3347951" y="2067694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50" pitchFamily="18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50" pitchFamily="18" charset="-127"/>
              </a:rPr>
              <a:t>조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50" pitchFamily="18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50" pitchFamily="18" charset="-127"/>
              </a:rPr>
              <a:t>쇼핑몰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50" pitchFamily="18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352710" y="2931790"/>
            <a:ext cx="2438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조장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홍한솔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조원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김성태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권재범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송인한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손혁진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117" name="이등변 삼각형 116"/>
          <p:cNvSpPr/>
          <p:nvPr/>
        </p:nvSpPr>
        <p:spPr>
          <a:xfrm>
            <a:off x="4464533" y="1563638"/>
            <a:ext cx="214842" cy="185209"/>
          </a:xfrm>
          <a:prstGeom prst="triangle">
            <a:avLst/>
          </a:prstGeom>
          <a:solidFill>
            <a:srgbClr val="FF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/>
          <p:cNvSpPr/>
          <p:nvPr/>
        </p:nvSpPr>
        <p:spPr>
          <a:xfrm>
            <a:off x="4321320" y="1660892"/>
            <a:ext cx="143167" cy="123420"/>
          </a:xfrm>
          <a:prstGeom prst="triangle">
            <a:avLst/>
          </a:prstGeom>
          <a:solidFill>
            <a:srgbClr val="FF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>
            <a:off x="4679421" y="1660892"/>
            <a:ext cx="143167" cy="123420"/>
          </a:xfrm>
          <a:prstGeom prst="triangle">
            <a:avLst/>
          </a:prstGeom>
          <a:solidFill>
            <a:srgbClr val="FF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2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675" y="474225"/>
            <a:ext cx="23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Product-</a:t>
            </a:r>
            <a:r>
              <a:rPr lang="ko-KR" altLang="en-US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등록</a:t>
            </a:r>
            <a:endParaRPr lang="en-US" altLang="ko-KR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86BAB2-10AB-4129-9C85-DBC12F50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15566"/>
            <a:ext cx="7699136" cy="41382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CD9D7A1-FF0E-45A0-A412-657C6026B141}"/>
              </a:ext>
            </a:extLst>
          </p:cNvPr>
          <p:cNvSpPr/>
          <p:nvPr/>
        </p:nvSpPr>
        <p:spPr>
          <a:xfrm>
            <a:off x="1115616" y="1347613"/>
            <a:ext cx="1008112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DE3969-D635-4930-A3A6-C0B1344BCB74}"/>
              </a:ext>
            </a:extLst>
          </p:cNvPr>
          <p:cNvSpPr/>
          <p:nvPr/>
        </p:nvSpPr>
        <p:spPr>
          <a:xfrm>
            <a:off x="2780754" y="1923679"/>
            <a:ext cx="42309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88C410-9D9E-4D24-B564-CE73B606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957184"/>
            <a:ext cx="4464496" cy="255878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19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351" y="474225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Product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8A52B0-23F7-4242-8A5D-324442CE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15566"/>
            <a:ext cx="7738000" cy="4159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2E119C-E603-4910-8DF9-AFFB351D2D70}"/>
              </a:ext>
            </a:extLst>
          </p:cNvPr>
          <p:cNvSpPr/>
          <p:nvPr/>
        </p:nvSpPr>
        <p:spPr>
          <a:xfrm>
            <a:off x="2627784" y="2150243"/>
            <a:ext cx="1584176" cy="204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002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351" y="474225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Product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945E3F-5353-4B46-8744-179EB155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50670"/>
            <a:ext cx="7704856" cy="41413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2E3792-03EC-42F9-82B3-5E557D36B54C}"/>
              </a:ext>
            </a:extLst>
          </p:cNvPr>
          <p:cNvSpPr/>
          <p:nvPr/>
        </p:nvSpPr>
        <p:spPr>
          <a:xfrm>
            <a:off x="1979712" y="4083921"/>
            <a:ext cx="4392488" cy="93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E5FCE3-F055-43D4-815F-077817EB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067694"/>
            <a:ext cx="1957799" cy="16750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97A9B1-BB81-4046-8B97-BDF093F8BAE0}"/>
              </a:ext>
            </a:extLst>
          </p:cNvPr>
          <p:cNvSpPr/>
          <p:nvPr/>
        </p:nvSpPr>
        <p:spPr>
          <a:xfrm>
            <a:off x="5580112" y="1995686"/>
            <a:ext cx="237626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AD1222-E0C9-48C1-A7EC-6AB74777B37A}"/>
              </a:ext>
            </a:extLst>
          </p:cNvPr>
          <p:cNvCxnSpPr>
            <a:cxnSpLocks/>
          </p:cNvCxnSpPr>
          <p:nvPr/>
        </p:nvCxnSpPr>
        <p:spPr>
          <a:xfrm flipV="1">
            <a:off x="4860032" y="3147814"/>
            <a:ext cx="648072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E40C6EB-4B15-43B0-91A5-704986282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0" y="1865435"/>
            <a:ext cx="4838700" cy="20478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290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675" y="474225"/>
            <a:ext cx="23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Product-</a:t>
            </a:r>
            <a:r>
              <a:rPr lang="ko-KR" altLang="en-US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수정</a:t>
            </a:r>
            <a:endParaRPr lang="en-US" altLang="ko-KR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8A52B0-23F7-4242-8A5D-324442CE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15566"/>
            <a:ext cx="7738000" cy="4159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2E119C-E603-4910-8DF9-AFFB351D2D70}"/>
              </a:ext>
            </a:extLst>
          </p:cNvPr>
          <p:cNvSpPr/>
          <p:nvPr/>
        </p:nvSpPr>
        <p:spPr>
          <a:xfrm>
            <a:off x="2627784" y="4011909"/>
            <a:ext cx="576064" cy="18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A6AF4A-3B6B-47B7-86C7-1C82B5420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240" y="1995686"/>
            <a:ext cx="4617206" cy="252028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0025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351" y="474225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Product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912AD3-0607-4246-A325-4985E236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51" y="915566"/>
            <a:ext cx="7684023" cy="41301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B51CCE2-F2DF-4B7B-968A-C39A993B88EC}"/>
              </a:ext>
            </a:extLst>
          </p:cNvPr>
          <p:cNvSpPr/>
          <p:nvPr/>
        </p:nvSpPr>
        <p:spPr>
          <a:xfrm>
            <a:off x="2699792" y="2067694"/>
            <a:ext cx="144016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1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3352" y="474225"/>
            <a:ext cx="15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Product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503D70-6DFE-4E2A-BF08-E93D5520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15566"/>
            <a:ext cx="7704856" cy="41413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2ED034-6371-47A3-9D04-1DF513B2E06B}"/>
              </a:ext>
            </a:extLst>
          </p:cNvPr>
          <p:cNvSpPr/>
          <p:nvPr/>
        </p:nvSpPr>
        <p:spPr>
          <a:xfrm>
            <a:off x="2752544" y="1851670"/>
            <a:ext cx="451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B285D7-43AD-4138-BB57-B49AE1D73EDD}"/>
              </a:ext>
            </a:extLst>
          </p:cNvPr>
          <p:cNvSpPr/>
          <p:nvPr/>
        </p:nvSpPr>
        <p:spPr>
          <a:xfrm>
            <a:off x="4932040" y="2643758"/>
            <a:ext cx="272420" cy="12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199A7-88FA-416B-8CBB-016F6E421911}"/>
              </a:ext>
            </a:extLst>
          </p:cNvPr>
          <p:cNvSpPr/>
          <p:nvPr/>
        </p:nvSpPr>
        <p:spPr>
          <a:xfrm>
            <a:off x="5724128" y="3147814"/>
            <a:ext cx="632460" cy="56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86FFE3-0D39-448B-ACDA-34BB4DDC0B33}"/>
              </a:ext>
            </a:extLst>
          </p:cNvPr>
          <p:cNvSpPr/>
          <p:nvPr/>
        </p:nvSpPr>
        <p:spPr>
          <a:xfrm>
            <a:off x="3275856" y="3651870"/>
            <a:ext cx="632460" cy="2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ADCED0-6752-4A15-A516-421FCB13CCAC}"/>
              </a:ext>
            </a:extLst>
          </p:cNvPr>
          <p:cNvCxnSpPr/>
          <p:nvPr/>
        </p:nvCxnSpPr>
        <p:spPr>
          <a:xfrm flipV="1">
            <a:off x="6156176" y="2859782"/>
            <a:ext cx="36004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3BEC7F1-0EF9-44AE-AE29-BC7F7478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60" y="2486020"/>
            <a:ext cx="1676400" cy="685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043D44-79E4-4D3E-929D-0857336A967F}"/>
              </a:ext>
            </a:extLst>
          </p:cNvPr>
          <p:cNvSpPr/>
          <p:nvPr/>
        </p:nvSpPr>
        <p:spPr>
          <a:xfrm>
            <a:off x="5750592" y="2580134"/>
            <a:ext cx="272420" cy="56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1317" y="474225"/>
            <a:ext cx="117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Board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32ACE-6B48-4153-BCEE-A182340CB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49"/>
          <a:stretch/>
        </p:blipFill>
        <p:spPr>
          <a:xfrm>
            <a:off x="792088" y="987574"/>
            <a:ext cx="8244408" cy="40107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EFC630-BB84-4055-8FA0-F64E1F5BBE4F}"/>
              </a:ext>
            </a:extLst>
          </p:cNvPr>
          <p:cNvCxnSpPr/>
          <p:nvPr/>
        </p:nvCxnSpPr>
        <p:spPr>
          <a:xfrm flipV="1">
            <a:off x="4932040" y="2571750"/>
            <a:ext cx="432048" cy="72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FC94FC-9C63-46FC-8F5D-1E2279C806DB}"/>
              </a:ext>
            </a:extLst>
          </p:cNvPr>
          <p:cNvSpPr txBox="1"/>
          <p:nvPr/>
        </p:nvSpPr>
        <p:spPr>
          <a:xfrm>
            <a:off x="5364088" y="2418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로그인 </a:t>
            </a:r>
            <a:r>
              <a:rPr lang="ko-KR" altLang="en-US" dirty="0" err="1">
                <a:solidFill>
                  <a:srgbClr val="FF0000"/>
                </a:solidFill>
              </a:rPr>
              <a:t>했을때만</a:t>
            </a:r>
            <a:r>
              <a:rPr lang="ko-KR" altLang="en-US" dirty="0">
                <a:solidFill>
                  <a:srgbClr val="FF0000"/>
                </a:solidFill>
              </a:rPr>
              <a:t> 글쓰기가 보이게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997FE1-CF71-42A3-818D-2CB48AE8BDAA}"/>
              </a:ext>
            </a:extLst>
          </p:cNvPr>
          <p:cNvSpPr/>
          <p:nvPr/>
        </p:nvSpPr>
        <p:spPr>
          <a:xfrm>
            <a:off x="5364088" y="3462716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130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1317" y="474225"/>
            <a:ext cx="117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Board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61A08A-33EA-46D6-BD30-93BF6120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7614"/>
            <a:ext cx="5419725" cy="2066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C4A218-5BB2-43B2-8906-5F306E98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23878"/>
            <a:ext cx="5534025" cy="1219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755B29-B147-4147-95E3-86DD426C1486}"/>
              </a:ext>
            </a:extLst>
          </p:cNvPr>
          <p:cNvCxnSpPr>
            <a:cxnSpLocks/>
          </p:cNvCxnSpPr>
          <p:nvPr/>
        </p:nvCxnSpPr>
        <p:spPr>
          <a:xfrm flipH="1">
            <a:off x="6535342" y="2381077"/>
            <a:ext cx="556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4A14C0-0A4B-4F26-9575-4AE62BF80467}"/>
              </a:ext>
            </a:extLst>
          </p:cNvPr>
          <p:cNvCxnSpPr>
            <a:cxnSpLocks/>
          </p:cNvCxnSpPr>
          <p:nvPr/>
        </p:nvCxnSpPr>
        <p:spPr>
          <a:xfrm flipH="1">
            <a:off x="6607350" y="4333478"/>
            <a:ext cx="556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D51F68-ACA9-4152-864E-6F287ADC7E4E}"/>
              </a:ext>
            </a:extLst>
          </p:cNvPr>
          <p:cNvSpPr txBox="1"/>
          <p:nvPr/>
        </p:nvSpPr>
        <p:spPr>
          <a:xfrm>
            <a:off x="7236296" y="22117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글 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7F0DA-80D1-4D0E-8914-7CFBC3F9654A}"/>
              </a:ext>
            </a:extLst>
          </p:cNvPr>
          <p:cNvSpPr txBox="1"/>
          <p:nvPr/>
        </p:nvSpPr>
        <p:spPr>
          <a:xfrm>
            <a:off x="7236296" y="414881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글 읽기</a:t>
            </a:r>
          </a:p>
        </p:txBody>
      </p:sp>
    </p:spTree>
    <p:extLst>
      <p:ext uri="{BB962C8B-B14F-4D97-AF65-F5344CB8AC3E}">
        <p14:creationId xmlns:p14="http://schemas.microsoft.com/office/powerpoint/2010/main" val="5779895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2781" y="4742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Admin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DE6932-CB5A-4C80-80AC-9FBE61A34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3" b="38279"/>
          <a:stretch/>
        </p:blipFill>
        <p:spPr>
          <a:xfrm>
            <a:off x="693636" y="1347614"/>
            <a:ext cx="8444248" cy="29523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E1814E-43D6-40D0-96CF-396174AE285B}"/>
              </a:ext>
            </a:extLst>
          </p:cNvPr>
          <p:cNvSpPr/>
          <p:nvPr/>
        </p:nvSpPr>
        <p:spPr>
          <a:xfrm>
            <a:off x="3131840" y="242773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8AC0FE-2E2F-4943-BEC6-39D329E31709}"/>
              </a:ext>
            </a:extLst>
          </p:cNvPr>
          <p:cNvSpPr/>
          <p:nvPr/>
        </p:nvSpPr>
        <p:spPr>
          <a:xfrm>
            <a:off x="4788024" y="300379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9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1317" y="474225"/>
            <a:ext cx="117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Board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81C027-F020-495B-8D81-DED2D693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87574"/>
            <a:ext cx="4544359" cy="40839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458F55-CC72-4E10-94FA-8A2C7463C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28"/>
          <a:stretch/>
        </p:blipFill>
        <p:spPr>
          <a:xfrm>
            <a:off x="5580112" y="500286"/>
            <a:ext cx="3295650" cy="45712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958888-DA66-4D60-92AE-E2E85D97DEB2}"/>
              </a:ext>
            </a:extLst>
          </p:cNvPr>
          <p:cNvSpPr/>
          <p:nvPr/>
        </p:nvSpPr>
        <p:spPr>
          <a:xfrm>
            <a:off x="2843808" y="4876006"/>
            <a:ext cx="432048" cy="195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634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60854" y="1553925"/>
            <a:ext cx="7022291" cy="1728192"/>
            <a:chOff x="971600" y="1841376"/>
            <a:chExt cx="7022291" cy="1728192"/>
          </a:xfrm>
        </p:grpSpPr>
        <p:grpSp>
          <p:nvGrpSpPr>
            <p:cNvPr id="12" name="그룹 11"/>
            <p:cNvGrpSpPr/>
            <p:nvPr/>
          </p:nvGrpSpPr>
          <p:grpSpPr>
            <a:xfrm>
              <a:off x="971600" y="1841376"/>
              <a:ext cx="1887570" cy="1728192"/>
              <a:chOff x="971600" y="1841376"/>
              <a:chExt cx="1887570" cy="1728192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130978" y="1841376"/>
                <a:ext cx="1728192" cy="1728192"/>
              </a:xfrm>
              <a:prstGeom prst="ellipse">
                <a:avLst/>
              </a:prstGeom>
              <a:solidFill>
                <a:srgbClr val="FF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71600" y="1879032"/>
                <a:ext cx="534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옴니고딕OTF 030" pitchFamily="18" charset="-127"/>
                    <a:ea typeface="210 옴니고딕OTF 030" pitchFamily="18" charset="-127"/>
                  </a:rPr>
                  <a:t>01</a:t>
                </a:r>
                <a:endParaRPr lang="ko-KR" altLang="en-US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옴니고딕OTF 030" pitchFamily="18" charset="-127"/>
                  <a:ea typeface="210 옴니고딕OTF 030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538961" y="1841376"/>
              <a:ext cx="1887570" cy="1728192"/>
              <a:chOff x="3532884" y="1879032"/>
              <a:chExt cx="1887570" cy="1728192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692262" y="1879032"/>
                <a:ext cx="1728192" cy="1728192"/>
              </a:xfrm>
              <a:prstGeom prst="ellipse">
                <a:avLst/>
              </a:prstGeom>
              <a:solidFill>
                <a:srgbClr val="FFEB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32884" y="1916688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옴니고딕OTF 030" pitchFamily="18" charset="-127"/>
                    <a:ea typeface="210 옴니고딕OTF 030" pitchFamily="18" charset="-127"/>
                  </a:rPr>
                  <a:t>02</a:t>
                </a:r>
                <a:endParaRPr lang="ko-KR" altLang="en-US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옴니고딕OTF 030" pitchFamily="18" charset="-127"/>
                  <a:ea typeface="210 옴니고딕OTF 030" pitchFamily="18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106321" y="1841376"/>
              <a:ext cx="1887570" cy="1728192"/>
              <a:chOff x="6106321" y="1993776"/>
              <a:chExt cx="1887570" cy="1728192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6265699" y="1993776"/>
                <a:ext cx="1728192" cy="1728192"/>
              </a:xfrm>
              <a:prstGeom prst="ellipse">
                <a:avLst/>
              </a:prstGeom>
              <a:solidFill>
                <a:srgbClr val="FFE6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06321" y="2031432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옴니고딕OTF 030" pitchFamily="18" charset="-127"/>
                    <a:ea typeface="210 옴니고딕OTF 030" pitchFamily="18" charset="-127"/>
                  </a:rPr>
                  <a:t>03</a:t>
                </a:r>
                <a:endParaRPr lang="ko-KR" altLang="en-US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옴니고딕OTF 030" pitchFamily="18" charset="-127"/>
                  <a:ea typeface="210 옴니고딕OTF 030" pitchFamily="18" charset="-127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079474" y="3478819"/>
            <a:ext cx="200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Spring-works-3.9.7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22390" y="3478819"/>
            <a:ext cx="145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ORACLE 11g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5819" y="3478819"/>
            <a:ext cx="2066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Apache Tomcat 8.5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71829" y="474225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개발환경</a:t>
            </a:r>
            <a:endParaRPr lang="ko-KR" altLang="en-US" spc="600" dirty="0">
              <a:solidFill>
                <a:schemeClr val="bg1"/>
              </a:solidFill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pic>
        <p:nvPicPr>
          <p:cNvPr id="1026" name="Picture 2" descr="springì ëí ì´ë¯¸ì§ ê²ìê²°ê³¼">
            <a:extLst>
              <a:ext uri="{FF2B5EF4-FFF2-40B4-BE49-F238E27FC236}">
                <a16:creationId xmlns:a16="http://schemas.microsoft.com/office/drawing/2014/main" id="{88053B5D-5E17-4881-BD4F-F96D1669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3" b="89336" l="2800" r="96533">
                        <a14:foregroundMark x1="8267" y1="38389" x2="8267" y2="38389"/>
                        <a14:foregroundMark x1="38019" y1="52877" x2="38637" y2="53976"/>
                        <a14:foregroundMark x1="36800" y1="50711" x2="37571" y2="52080"/>
                        <a14:foregroundMark x1="63467" y1="44787" x2="61867" y2="45735"/>
                        <a14:foregroundMark x1="70267" y1="34360" x2="69867" y2="34597"/>
                        <a14:foregroundMark x1="69333" y1="44313" x2="68805" y2="51298"/>
                        <a14:foregroundMark x1="2933" y1="54739" x2="2933" y2="53791"/>
                        <a14:foregroundMark x1="9467" y1="69905" x2="9467" y2="69905"/>
                        <a14:foregroundMark x1="37200" y1="43839" x2="37200" y2="43839"/>
                        <a14:foregroundMark x1="41733" y1="45498" x2="37467" y2="44076"/>
                        <a14:foregroundMark x1="41467" y1="44550" x2="43733" y2="45498"/>
                        <a14:foregroundMark x1="36000" y1="46209" x2="38533" y2="42180"/>
                        <a14:foregroundMark x1="36400" y1="46919" x2="37333" y2="43128"/>
                        <a14:foregroundMark x1="37867" y1="43839" x2="35200" y2="48578"/>
                        <a14:foregroundMark x1="46000" y1="43839" x2="45867" y2="68720"/>
                        <a14:foregroundMark x1="56667" y1="53791" x2="55733" y2="46919"/>
                        <a14:foregroundMark x1="57733" y1="54028" x2="56267" y2="47867"/>
                        <a14:foregroundMark x1="56800" y1="50948" x2="56933" y2="54502"/>
                        <a14:foregroundMark x1="56667" y1="50237" x2="56667" y2="51422"/>
                        <a14:foregroundMark x1="57333" y1="50000" x2="56667" y2="47156"/>
                        <a14:foregroundMark x1="58267" y1="51185" x2="56267" y2="45735"/>
                        <a14:foregroundMark x1="60533" y1="49526" x2="61200" y2="62085"/>
                        <a14:foregroundMark x1="69333" y1="63033" x2="68533" y2="52607"/>
                        <a14:foregroundMark x1="69733" y1="53081" x2="69600" y2="61848"/>
                        <a14:foregroundMark x1="73599" y1="53146" x2="73467" y2="63033"/>
                        <a14:foregroundMark x1="73733" y1="43128" x2="73693" y2="46099"/>
                        <a14:foregroundMark x1="40726" y1="54845" x2="43067" y2="59005"/>
                        <a14:foregroundMark x1="87129" y1="66848" x2="86533" y2="68246"/>
                        <a14:foregroundMark x1="96533" y1="44787" x2="95527" y2="47147"/>
                        <a14:foregroundMark x1="91092" y1="46383" x2="91303" y2="46324"/>
                        <a14:foregroundMark x1="90378" y1="60781" x2="94800" y2="59716"/>
                        <a14:foregroundMark x1="86933" y1="61611" x2="89672" y2="60951"/>
                        <a14:foregroundMark x1="73067" y1="47630" x2="73867" y2="52607"/>
                        <a14:foregroundMark x1="82133" y1="49052" x2="82000" y2="61374"/>
                        <a14:foregroundMark x1="85867" y1="50948" x2="85333" y2="54502"/>
                        <a14:foregroundMark x1="8800" y1="70853" x2="8800" y2="68957"/>
                        <a14:foregroundMark x1="26933" y1="47630" x2="25467" y2="38863"/>
                        <a14:foregroundMark x1="25867" y1="40284" x2="26533" y2="46209"/>
                        <a14:foregroundMark x1="26133" y1="39573" x2="26133" y2="39573"/>
                        <a14:backgroundMark x1="36800" y1="18246" x2="36800" y2="18246"/>
                        <a14:backgroundMark x1="14667" y1="39810" x2="14667" y2="39810"/>
                        <a14:backgroundMark x1="9600" y1="57820" x2="9600" y2="57820"/>
                        <a14:backgroundMark x1="9200" y1="56872" x2="10400" y2="54976"/>
                        <a14:backgroundMark x1="9733" y1="54028" x2="19733" y2="50948"/>
                        <a14:backgroundMark x1="42442" y1="50821" x2="43126" y2="51064"/>
                        <a14:backgroundMark x1="42133" y1="50711" x2="42299" y2="50770"/>
                        <a14:backgroundMark x1="41380" y1="49121" x2="43134" y2="49511"/>
                        <a14:backgroundMark x1="39153" y1="48627" x2="41142" y2="49069"/>
                        <a14:backgroundMark x1="51467" y1="50948" x2="51600" y2="48578"/>
                        <a14:backgroundMark x1="53067" y1="51896" x2="52800" y2="48578"/>
                        <a14:backgroundMark x1="53067" y1="54028" x2="50533" y2="50711"/>
                        <a14:backgroundMark x1="51333" y1="49763" x2="50533" y2="55687"/>
                        <a14:backgroundMark x1="40498" y1="50038" x2="39129" y2="48670"/>
                        <a14:backgroundMark x1="41852" y1="51392" x2="41023" y2="50563"/>
                        <a14:backgroundMark x1="48774" y1="55141" x2="52800" y2="55213"/>
                        <a14:backgroundMark x1="23148" y1="41808" x2="22800" y2="41706"/>
                        <a14:backgroundMark x1="33352" y1="44789" x2="29125" y2="43554"/>
                        <a14:backgroundMark x1="43144" y1="47650" x2="42864" y2="47568"/>
                        <a14:backgroundMark x1="52000" y1="50237" x2="48806" y2="49304"/>
                        <a14:backgroundMark x1="29023" y1="42643" x2="34127" y2="43411"/>
                        <a14:backgroundMark x1="22800" y1="41706" x2="23142" y2="41757"/>
                        <a14:backgroundMark x1="15600" y1="62322" x2="14800" y2="45498"/>
                        <a14:backgroundMark x1="63712" y1="55775" x2="66834" y2="57291"/>
                        <a14:backgroundMark x1="76323" y1="61491" x2="77200" y2="62085"/>
                        <a14:backgroundMark x1="63557" y1="52848" x2="66867" y2="55089"/>
                        <a14:backgroundMark x1="57773" y1="48932" x2="59023" y2="49779"/>
                        <a14:backgroundMark x1="38533" y1="58057" x2="38533" y2="58057"/>
                        <a14:backgroundMark x1="37600" y1="57346" x2="37600" y2="57346"/>
                        <a14:backgroundMark x1="36533" y1="56635" x2="38000" y2="57583"/>
                        <a14:backgroundMark x1="37600" y1="56872" x2="40000" y2="56872"/>
                        <a14:backgroundMark x1="89467" y1="66588" x2="88354" y2="65269"/>
                        <a14:backgroundMark x1="89867" y1="56161" x2="89600" y2="50474"/>
                        <a14:backgroundMark x1="92933" y1="50711" x2="89067" y2="51659"/>
                        <a14:backgroundMark x1="93200" y1="50948" x2="91733" y2="51185"/>
                        <a14:backgroundMark x1="93867" y1="51896" x2="91600" y2="55450"/>
                        <a14:backgroundMark x1="89067" y1="56872" x2="90533" y2="50948"/>
                        <a14:backgroundMark x1="92800" y1="48578" x2="91333" y2="46445"/>
                        <a14:backgroundMark x1="90219" y1="64820" x2="91333" y2="66351"/>
                        <a14:backgroundMark x1="89067" y1="50000" x2="89467" y2="54976"/>
                        <a14:backgroundMark x1="90133" y1="48578" x2="91867" y2="55213"/>
                        <a14:backgroundMark x1="91600" y1="46682" x2="93867" y2="51422"/>
                        <a14:backgroundMark x1="92347" y1="56306" x2="91867" y2="46919"/>
                        <a14:backgroundMark x1="92267" y1="48578" x2="89467" y2="51422"/>
                        <a14:backgroundMark x1="93333" y1="54976" x2="92558" y2="56255"/>
                        <a14:backgroundMark x1="92370" y1="56301" x2="92133" y2="54739"/>
                        <a14:backgroundMark x1="91333" y1="50474" x2="90933" y2="54265"/>
                        <a14:backgroundMark x1="76289" y1="49333" x2="79286" y2="50185"/>
                        <a14:backgroundMark x1="91333" y1="58057" x2="91333" y2="58057"/>
                        <a14:backgroundMark x1="90400" y1="58057" x2="90400" y2="58057"/>
                        <a14:backgroundMark x1="90800" y1="58294" x2="91333" y2="58531"/>
                        <a14:backgroundMark x1="91200" y1="58531" x2="91200" y2="58531"/>
                        <a14:backgroundMark x1="91333" y1="58531" x2="91333" y2="58531"/>
                        <a14:backgroundMark x1="91333" y1="58531" x2="91333" y2="58531"/>
                        <a14:backgroundMark x1="25600" y1="47630" x2="25600" y2="46919"/>
                        <a14:backgroundMark x1="24534" y1="39573" x2="23467" y2="40047"/>
                        <a14:backgroundMark x1="25380" y1="39197" x2="24534" y2="39573"/>
                        <a14:backgroundMark x1="26133" y1="38863" x2="25520" y2="39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88" y="1995686"/>
            <a:ext cx="1493620" cy="84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¤ë¼í´ì ëí ì´ë¯¸ì§ ê²ìê²°ê³¼">
            <a:extLst>
              <a:ext uri="{FF2B5EF4-FFF2-40B4-BE49-F238E27FC236}">
                <a16:creationId xmlns:a16="http://schemas.microsoft.com/office/drawing/2014/main" id="{B37A7226-AC76-4FCA-8696-2436158AC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 b="54337"/>
          <a:stretch/>
        </p:blipFill>
        <p:spPr bwMode="auto">
          <a:xfrm>
            <a:off x="3851920" y="2249948"/>
            <a:ext cx="1642704" cy="34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05046D48-549C-49D3-BBE8-3DE7E39D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02" y="1746048"/>
            <a:ext cx="1322493" cy="132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4698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85431" y="1971585"/>
            <a:ext cx="2573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들어주셔서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감사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합니다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!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22" name="하트 21"/>
          <p:cNvSpPr/>
          <p:nvPr/>
        </p:nvSpPr>
        <p:spPr>
          <a:xfrm>
            <a:off x="4463942" y="1563638"/>
            <a:ext cx="216024" cy="216024"/>
          </a:xfrm>
          <a:prstGeom prst="heart">
            <a:avLst/>
          </a:prstGeom>
          <a:solidFill>
            <a:srgbClr val="FF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하트 22"/>
          <p:cNvSpPr/>
          <p:nvPr/>
        </p:nvSpPr>
        <p:spPr>
          <a:xfrm>
            <a:off x="4679966" y="1725656"/>
            <a:ext cx="108012" cy="108012"/>
          </a:xfrm>
          <a:prstGeom prst="heart">
            <a:avLst/>
          </a:prstGeom>
          <a:solidFill>
            <a:srgbClr val="FFE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하트 23"/>
          <p:cNvSpPr/>
          <p:nvPr/>
        </p:nvSpPr>
        <p:spPr>
          <a:xfrm>
            <a:off x="4355930" y="1725656"/>
            <a:ext cx="108012" cy="108012"/>
          </a:xfrm>
          <a:prstGeom prst="heart">
            <a:avLst/>
          </a:prstGeom>
          <a:solidFill>
            <a:srgbClr val="FFE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99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71827" y="474225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주요기능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5536" y="2107962"/>
            <a:ext cx="146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Member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회원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50" pitchFamily="18" charset="-127"/>
              <a:ea typeface="210 옴니고딕OTF 050" pitchFamily="18" charset="-127"/>
            </a:endParaRPr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>
            <a:off x="1966684" y="1623956"/>
            <a:ext cx="0" cy="1092607"/>
          </a:xfrm>
          <a:prstGeom prst="line">
            <a:avLst/>
          </a:prstGeom>
          <a:ln w="38100" cap="rnd">
            <a:solidFill>
              <a:srgbClr val="FF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33717" y="1527468"/>
            <a:ext cx="73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68524" y="1623957"/>
            <a:ext cx="1783387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lnSpc>
                <a:spcPts val="2600"/>
              </a:lnSpc>
              <a:buSzPct val="50000"/>
              <a:buFontTx/>
              <a:buChar char="▲"/>
              <a:defRPr sz="1400" spc="-5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defRPr>
            </a:lvl1pPr>
          </a:lstStyle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로그아웃</a:t>
            </a:r>
            <a:endParaRPr lang="en-US" altLang="ko-KR" sz="1200" dirty="0"/>
          </a:p>
          <a:p>
            <a:r>
              <a:rPr lang="ko-KR" altLang="en-US" sz="1200" dirty="0"/>
              <a:t>회원정보 수정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251337" y="2107962"/>
            <a:ext cx="1100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Product</a:t>
            </a:r>
          </a:p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상품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50" pitchFamily="18" charset="-127"/>
              <a:ea typeface="210 옴니고딕OTF 050" pitchFamily="18" charset="-127"/>
            </a:endParaRPr>
          </a:p>
        </p:txBody>
      </p:sp>
      <p:cxnSp>
        <p:nvCxnSpPr>
          <p:cNvPr id="61" name="직선 연결선 60"/>
          <p:cNvCxnSpPr>
            <a:cxnSpLocks/>
          </p:cNvCxnSpPr>
          <p:nvPr/>
        </p:nvCxnSpPr>
        <p:spPr>
          <a:xfrm>
            <a:off x="5467618" y="1627495"/>
            <a:ext cx="0" cy="1092607"/>
          </a:xfrm>
          <a:prstGeom prst="line">
            <a:avLst/>
          </a:prstGeom>
          <a:ln w="38100" cap="rnd">
            <a:solidFill>
              <a:srgbClr val="FFE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39368" y="1527468"/>
            <a:ext cx="81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58544" y="1623956"/>
            <a:ext cx="2509627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ts val="2600"/>
              </a:lnSpc>
              <a:buSzPct val="50000"/>
              <a:buFontTx/>
              <a:buChar char="▲"/>
            </a:pP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상품 등록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/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수정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/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삭제</a:t>
            </a:r>
            <a:endParaRPr lang="en-US" altLang="ko-KR" sz="1200" spc="-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pPr marL="180975" indent="-180975">
              <a:lnSpc>
                <a:spcPts val="2600"/>
              </a:lnSpc>
              <a:buSzPct val="50000"/>
              <a:buFontTx/>
              <a:buChar char="▲"/>
            </a:pP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장바구니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( 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가격계산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/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수정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/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삭제 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)</a:t>
            </a:r>
          </a:p>
          <a:p>
            <a:pPr marL="180975" indent="-180975">
              <a:lnSpc>
                <a:spcPts val="2600"/>
              </a:lnSpc>
              <a:buSzPct val="50000"/>
              <a:buFontTx/>
              <a:buChar char="▲"/>
            </a:pP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댓글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– 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한 줄 후기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( 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등록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/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삭제 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7933" y="3592056"/>
            <a:ext cx="121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Board</a:t>
            </a:r>
          </a:p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게시판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50" pitchFamily="18" charset="-127"/>
              <a:ea typeface="210 옴니고딕OTF 050" pitchFamily="18" charset="-127"/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1966684" y="3108050"/>
            <a:ext cx="0" cy="1092607"/>
          </a:xfrm>
          <a:prstGeom prst="line">
            <a:avLst/>
          </a:prstGeom>
          <a:ln w="38100" cap="rnd">
            <a:solidFill>
              <a:srgbClr val="FF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59980" y="3011562"/>
            <a:ext cx="81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68523" y="3327668"/>
            <a:ext cx="1783389" cy="70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>
              <a:lnSpc>
                <a:spcPts val="2600"/>
              </a:lnSpc>
              <a:buSzPct val="50000"/>
              <a:buFontTx/>
              <a:buChar char="▲"/>
              <a:defRPr sz="1400" spc="-5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defRPr>
            </a:lvl1pPr>
          </a:lstStyle>
          <a:p>
            <a:r>
              <a:rPr lang="ko-KR" altLang="en-US" sz="1200" dirty="0"/>
              <a:t>글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r>
              <a:rPr lang="ko-KR" altLang="en-US" sz="1200" dirty="0"/>
              <a:t>조회수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139952" y="3592056"/>
            <a:ext cx="1210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Admin</a:t>
            </a:r>
          </a:p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50" pitchFamily="18" charset="-127"/>
                <a:ea typeface="210 옴니고딕OTF 050" pitchFamily="18" charset="-127"/>
              </a:rPr>
              <a:t>관리자</a:t>
            </a:r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>
            <a:off x="5467618" y="3125509"/>
            <a:ext cx="0" cy="1075149"/>
          </a:xfrm>
          <a:prstGeom prst="line">
            <a:avLst/>
          </a:prstGeom>
          <a:ln w="38100" cap="rnd">
            <a:solidFill>
              <a:srgbClr val="FFE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38433" y="3011562"/>
            <a:ext cx="81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58544" y="3108050"/>
            <a:ext cx="1994191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ts val="2600"/>
              </a:lnSpc>
              <a:buSzPct val="50000"/>
              <a:buFontTx/>
              <a:buChar char="▲"/>
            </a:pP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로그인</a:t>
            </a:r>
            <a:r>
              <a:rPr lang="en-US" altLang="ko-KR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/</a:t>
            </a: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로그아웃</a:t>
            </a:r>
            <a:endParaRPr lang="en-US" altLang="ko-KR" sz="1200" spc="-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pPr marL="180975" indent="-180975">
              <a:lnSpc>
                <a:spcPts val="2600"/>
              </a:lnSpc>
              <a:buSzPct val="50000"/>
              <a:buFontTx/>
              <a:buChar char="▲"/>
            </a:pP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회원 정보 보기</a:t>
            </a:r>
            <a:endParaRPr lang="en-US" altLang="ko-KR" sz="1200" spc="-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pPr marL="180975" indent="-180975">
              <a:lnSpc>
                <a:spcPts val="2600"/>
              </a:lnSpc>
              <a:buSzPct val="50000"/>
              <a:buFontTx/>
              <a:buChar char="▲"/>
            </a:pPr>
            <a:r>
              <a:rPr lang="ko-KR" altLang="en-US" sz="1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이메일 보내기</a:t>
            </a:r>
            <a:endParaRPr lang="en-US" altLang="ko-KR" sz="1200" spc="-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1606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9567" y="47422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ERD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51BA4-EFF5-4CA8-A411-D752CE96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04018"/>
            <a:ext cx="8460432" cy="37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506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3008" y="4742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Main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E472A9-A627-4A25-A09D-5170759C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15566"/>
            <a:ext cx="7416824" cy="398654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E62A01B-D7E6-4762-8902-F89C9852BAA9}"/>
              </a:ext>
            </a:extLst>
          </p:cNvPr>
          <p:cNvSpPr/>
          <p:nvPr/>
        </p:nvSpPr>
        <p:spPr>
          <a:xfrm>
            <a:off x="3779912" y="1419622"/>
            <a:ext cx="2520280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2E789E-E6BF-49D3-878F-DC87B5BC267A}"/>
              </a:ext>
            </a:extLst>
          </p:cNvPr>
          <p:cNvSpPr/>
          <p:nvPr/>
        </p:nvSpPr>
        <p:spPr>
          <a:xfrm>
            <a:off x="6012160" y="1779662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6D417-F664-4693-BC58-8F1076F28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13283"/>
            <a:ext cx="7416824" cy="39865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AD4480-1386-4D92-BC8F-91274A11307B}"/>
              </a:ext>
            </a:extLst>
          </p:cNvPr>
          <p:cNvSpPr/>
          <p:nvPr/>
        </p:nvSpPr>
        <p:spPr>
          <a:xfrm>
            <a:off x="7812360" y="1419622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326352-093D-4AF5-9B98-A1102BD276CE}"/>
              </a:ext>
            </a:extLst>
          </p:cNvPr>
          <p:cNvSpPr/>
          <p:nvPr/>
        </p:nvSpPr>
        <p:spPr>
          <a:xfrm>
            <a:off x="1368384" y="1851670"/>
            <a:ext cx="14034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1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5726" y="474225"/>
            <a:ext cx="152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Member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6D417-F664-4693-BC58-8F1076F2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61471"/>
            <a:ext cx="7416824" cy="39865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AD4480-1386-4D92-BC8F-91274A11307B}"/>
              </a:ext>
            </a:extLst>
          </p:cNvPr>
          <p:cNvSpPr/>
          <p:nvPr/>
        </p:nvSpPr>
        <p:spPr>
          <a:xfrm>
            <a:off x="7884368" y="1419622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6170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5726" y="47422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Member</a:t>
            </a:r>
          </a:p>
        </p:txBody>
      </p:sp>
      <p:pic>
        <p:nvPicPr>
          <p:cNvPr id="8" name="Google Shape;69;p15">
            <a:extLst>
              <a:ext uri="{FF2B5EF4-FFF2-40B4-BE49-F238E27FC236}">
                <a16:creationId xmlns:a16="http://schemas.microsoft.com/office/drawing/2014/main" id="{CD27FBA2-3BCF-48DD-8B46-FB62A23B90C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84" y="1059582"/>
            <a:ext cx="8316416" cy="377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>
            <a:extLst>
              <a:ext uri="{FF2B5EF4-FFF2-40B4-BE49-F238E27FC236}">
                <a16:creationId xmlns:a16="http://schemas.microsoft.com/office/drawing/2014/main" id="{E3BBA16E-C4BB-4675-837D-2C83449D5EF9}"/>
              </a:ext>
            </a:extLst>
          </p:cNvPr>
          <p:cNvSpPr/>
          <p:nvPr/>
        </p:nvSpPr>
        <p:spPr>
          <a:xfrm>
            <a:off x="6675873" y="2846991"/>
            <a:ext cx="560423" cy="3728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71;p15">
            <a:extLst>
              <a:ext uri="{FF2B5EF4-FFF2-40B4-BE49-F238E27FC236}">
                <a16:creationId xmlns:a16="http://schemas.microsoft.com/office/drawing/2014/main" id="{BC40C778-B865-44E4-B95E-69150FDA733C}"/>
              </a:ext>
            </a:extLst>
          </p:cNvPr>
          <p:cNvCxnSpPr>
            <a:cxnSpLocks/>
          </p:cNvCxnSpPr>
          <p:nvPr/>
        </p:nvCxnSpPr>
        <p:spPr>
          <a:xfrm flipV="1">
            <a:off x="7020272" y="1635646"/>
            <a:ext cx="720000" cy="14040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Google Shape;72;p15">
            <a:extLst>
              <a:ext uri="{FF2B5EF4-FFF2-40B4-BE49-F238E27FC236}">
                <a16:creationId xmlns:a16="http://schemas.microsoft.com/office/drawing/2014/main" id="{1EA736E7-E946-40F5-9394-0FA1C0221017}"/>
              </a:ext>
            </a:extLst>
          </p:cNvPr>
          <p:cNvSpPr txBox="1"/>
          <p:nvPr/>
        </p:nvSpPr>
        <p:spPr>
          <a:xfrm>
            <a:off x="6948264" y="1101682"/>
            <a:ext cx="2083197" cy="41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F0000"/>
                </a:solidFill>
              </a:rPr>
              <a:t>      삼항 연산식</a:t>
            </a:r>
            <a:endParaRPr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62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5723" y="474225"/>
            <a:ext cx="152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Member</a:t>
            </a:r>
          </a:p>
        </p:txBody>
      </p:sp>
      <p:pic>
        <p:nvPicPr>
          <p:cNvPr id="6" name="Google Shape;79;p16">
            <a:extLst>
              <a:ext uri="{FF2B5EF4-FFF2-40B4-BE49-F238E27FC236}">
                <a16:creationId xmlns:a16="http://schemas.microsoft.com/office/drawing/2014/main" id="{614D8998-4DB9-4594-9D0A-88A82254FB8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576" y="915566"/>
            <a:ext cx="828092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2678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5723" y="474225"/>
            <a:ext cx="152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Member</a:t>
            </a:r>
          </a:p>
        </p:txBody>
      </p:sp>
      <p:pic>
        <p:nvPicPr>
          <p:cNvPr id="4" name="Google Shape;86;p17">
            <a:extLst>
              <a:ext uri="{FF2B5EF4-FFF2-40B4-BE49-F238E27FC236}">
                <a16:creationId xmlns:a16="http://schemas.microsoft.com/office/drawing/2014/main" id="{617CC28F-9116-47A7-9A8D-B1B7F4B7EE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576" y="915566"/>
            <a:ext cx="8352928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3864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119</Words>
  <Application>Microsoft Office PowerPoint</Application>
  <PresentationFormat>화면 슬라이드 쇼(16:9)</PresentationFormat>
  <Paragraphs>62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210 옴니고딕OTF 030</vt:lpstr>
      <vt:lpstr>210 옴니고딕OTF 050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user 7</cp:lastModifiedBy>
  <cp:revision>54</cp:revision>
  <dcterms:created xsi:type="dcterms:W3CDTF">2018-11-25T10:47:47Z</dcterms:created>
  <dcterms:modified xsi:type="dcterms:W3CDTF">2019-07-01T05:18:20Z</dcterms:modified>
</cp:coreProperties>
</file>