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2" r:id="rId5"/>
    <p:sldId id="25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3" r:id="rId26"/>
    <p:sldId id="285" r:id="rId27"/>
    <p:sldId id="286" r:id="rId28"/>
    <p:sldId id="287" r:id="rId29"/>
    <p:sldId id="28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1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D2A6-E67F-4B2C-BBA4-3255B368FA67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531F-6A6B-4A71-B02C-BC18AA583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51643"/>
            <a:ext cx="9144000" cy="115471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GitHub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서로 공유 하는 방법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71" y="2215083"/>
            <a:ext cx="9754024" cy="36203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585790" y="2705878"/>
            <a:ext cx="849086" cy="4758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93374" y="3676261"/>
            <a:ext cx="1956316" cy="3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0475" y="5116286"/>
            <a:ext cx="5022977" cy="3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20064" y="5125891"/>
            <a:ext cx="1268965" cy="3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26951" y="512452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아이디 검색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소스트리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구글에서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검색 후 다운로드 후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회원가입 후 머큐리는 </a:t>
            </a:r>
            <a:r>
              <a:rPr lang="ko-KR" altLang="en-US" dirty="0" err="1" smtClean="0"/>
              <a:t>해재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SSH </a:t>
            </a:r>
            <a:r>
              <a:rPr lang="ko-KR" altLang="en-US" dirty="0" smtClean="0"/>
              <a:t>키는 아니오 클릭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1821662"/>
            <a:ext cx="5860166" cy="35961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85490" y="2828165"/>
            <a:ext cx="1104763" cy="90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 </a:t>
            </a:r>
            <a:r>
              <a:rPr lang="en-US" altLang="ko-KR" dirty="0"/>
              <a:t>&gt; GUI)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 후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클릭 파일 경로 설정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23" y="1814845"/>
            <a:ext cx="6631730" cy="44406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28065" y="3962061"/>
            <a:ext cx="795157" cy="2969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r>
              <a:rPr lang="en-US" altLang="ko-KR" dirty="0"/>
              <a:t> (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 </a:t>
            </a:r>
            <a:r>
              <a:rPr lang="en-US" altLang="ko-KR" dirty="0"/>
              <a:t>&gt; GUI)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클릭 후 연결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1902"/>
            <a:ext cx="6579338" cy="43714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0189" y="2842054"/>
            <a:ext cx="998037" cy="1565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7628" y="215277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기존 폴더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2082" y="2152779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받는 폴더 생성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5866" y="2034393"/>
            <a:ext cx="998037" cy="1565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66541" y="2026156"/>
            <a:ext cx="256028" cy="1266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작업파일 받기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팀원 </a:t>
            </a:r>
            <a:r>
              <a:rPr lang="ko-KR" altLang="en-US" dirty="0"/>
              <a:t>작업파일 받기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66" y="1848446"/>
            <a:ext cx="7232193" cy="46690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0365" y="3355883"/>
            <a:ext cx="2847408" cy="1616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7573" y="3484605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옴겨야</a:t>
            </a:r>
            <a:r>
              <a:rPr lang="ko-KR" altLang="en-US" sz="1200" dirty="0" smtClean="0">
                <a:solidFill>
                  <a:srgbClr val="FF0000"/>
                </a:solidFill>
              </a:rPr>
              <a:t> 할 폴더나 주소 입력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0773" y="386547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폴더 경로 설정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0364" y="3706723"/>
            <a:ext cx="2921549" cy="183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0364" y="5176133"/>
            <a:ext cx="557290" cy="199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 </a:t>
            </a:r>
            <a:r>
              <a:rPr lang="en-US" altLang="ko-KR" dirty="0"/>
              <a:t>&gt; GUI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4" y="1887187"/>
            <a:ext cx="6920813" cy="4510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41591" y="2802388"/>
            <a:ext cx="1761998" cy="1467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9223" y="6119409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변경된 파일 목록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3681" y="5692346"/>
            <a:ext cx="2865542" cy="7054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없이</a:t>
            </a:r>
            <a:r>
              <a:rPr lang="en-US" altLang="ko-KR" dirty="0"/>
              <a:t> </a:t>
            </a:r>
            <a:r>
              <a:rPr lang="ko-KR" altLang="en-US" dirty="0" err="1"/>
              <a:t>셋팅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4854"/>
            <a:ext cx="7128003" cy="44318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45010" y="389445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파일 경로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7410" y="432677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제목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없이</a:t>
            </a:r>
            <a:r>
              <a:rPr lang="en-US" altLang="ko-KR" dirty="0"/>
              <a:t> </a:t>
            </a:r>
            <a:r>
              <a:rPr lang="ko-KR" altLang="en-US" dirty="0" err="1"/>
              <a:t>셋팅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9" y="1814704"/>
            <a:ext cx="6369244" cy="47135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889240" y="6016548"/>
            <a:ext cx="1994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+ </a:t>
            </a:r>
            <a:r>
              <a:rPr lang="ko-KR" altLang="en-US" sz="1200" dirty="0" smtClean="0">
                <a:solidFill>
                  <a:srgbClr val="FF0000"/>
                </a:solidFill>
              </a:rPr>
              <a:t>눌러 스테이지에 올리기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5353" y="5853499"/>
            <a:ext cx="2453218" cy="5566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5110" y="2152356"/>
            <a:ext cx="459128" cy="5255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없이</a:t>
            </a:r>
            <a:r>
              <a:rPr lang="en-US" altLang="ko-KR" dirty="0"/>
              <a:t> </a:t>
            </a:r>
            <a:r>
              <a:rPr lang="ko-KR" altLang="en-US" dirty="0" err="1"/>
              <a:t>셋팅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89240" y="6016548"/>
            <a:ext cx="1994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+ </a:t>
            </a:r>
            <a:r>
              <a:rPr lang="ko-KR" altLang="en-US" sz="1200" dirty="0" smtClean="0">
                <a:solidFill>
                  <a:srgbClr val="FF0000"/>
                </a:solidFill>
              </a:rPr>
              <a:t>눌러 스테이지에 올리기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5353" y="5853499"/>
            <a:ext cx="2453218" cy="5566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10" y="1765012"/>
            <a:ext cx="6431405" cy="47524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44325" y="1765012"/>
            <a:ext cx="298672" cy="2037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87531" y="1898007"/>
            <a:ext cx="4076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계정 등록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안됬을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도구</a:t>
            </a:r>
            <a:r>
              <a:rPr lang="en-US" altLang="ko-KR" sz="12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</a:rPr>
              <a:t>옵션</a:t>
            </a:r>
            <a:r>
              <a:rPr lang="en-US" altLang="ko-KR" sz="1200" dirty="0" smtClean="0">
                <a:solidFill>
                  <a:srgbClr val="FF0000"/>
                </a:solidFill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</a:rPr>
              <a:t>인증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깃허브</a:t>
            </a:r>
            <a:r>
              <a:rPr lang="ko-KR" altLang="en-US" sz="1200" dirty="0" smtClean="0">
                <a:solidFill>
                  <a:srgbClr val="FF0000"/>
                </a:solidFill>
              </a:rPr>
              <a:t> 계정 추가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39126" y="2144831"/>
            <a:ext cx="407390" cy="42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600" y="2739569"/>
            <a:ext cx="5343006" cy="26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없이</a:t>
            </a:r>
            <a:r>
              <a:rPr lang="en-US" altLang="ko-KR" dirty="0"/>
              <a:t> </a:t>
            </a:r>
            <a:r>
              <a:rPr lang="ko-KR" altLang="en-US" dirty="0" err="1"/>
              <a:t>셋팅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24" y="1738326"/>
            <a:ext cx="6371494" cy="472810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8382" y="2819371"/>
            <a:ext cx="531935" cy="20374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83678" y="3025551"/>
            <a:ext cx="4039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커밋까지만</a:t>
            </a:r>
            <a:r>
              <a:rPr lang="ko-KR" altLang="en-US" sz="1200" dirty="0" smtClean="0">
                <a:solidFill>
                  <a:srgbClr val="FF0000"/>
                </a:solidFill>
              </a:rPr>
              <a:t> 완료 된 상태, 아직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깃허브에</a:t>
            </a:r>
            <a:r>
              <a:rPr lang="ko-KR" altLang="en-US" sz="1200" dirty="0" smtClean="0">
                <a:solidFill>
                  <a:srgbClr val="FF0000"/>
                </a:solidFill>
              </a:rPr>
              <a:t> 뜨지 않는 상태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4497" y="2099389"/>
            <a:ext cx="389182" cy="4722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37" y="2921244"/>
            <a:ext cx="5283503" cy="26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형상 </a:t>
            </a:r>
            <a:r>
              <a:rPr lang="ko-KR" altLang="en-US" dirty="0" err="1" smtClean="0"/>
              <a:t>관리툴이란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버전 관리 </a:t>
            </a:r>
            <a:endParaRPr lang="en-US" altLang="ko-KR" dirty="0"/>
          </a:p>
          <a:p>
            <a:r>
              <a:rPr lang="ko-KR" altLang="en-US" dirty="0" smtClean="0"/>
              <a:t>형상관리는 소소의 변화를 끊임없이 관리 하는 것</a:t>
            </a:r>
            <a:endParaRPr lang="en-US" altLang="ko-KR" dirty="0" smtClean="0"/>
          </a:p>
          <a:p>
            <a:r>
              <a:rPr lang="ko-KR" altLang="en-US" dirty="0" smtClean="0"/>
              <a:t>소스를 버전 별로 관리할 수 있어서 개발할 때 실수로 소스를 삭제하거나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수정하기 이전으로 돌아가는 경우 유용하게 사용되는 툴</a:t>
            </a:r>
            <a:endParaRPr lang="en-US" altLang="ko-KR" dirty="0" smtClean="0"/>
          </a:p>
          <a:p>
            <a:r>
              <a:rPr lang="ko-KR" altLang="en-US" dirty="0" smtClean="0"/>
              <a:t>팀 프로젝트에서 누가 무엇을 어떻게 수정했는지도 알 수 있기 때문에 코드 병합하거나 수정된 소스를 </a:t>
            </a:r>
            <a:r>
              <a:rPr lang="ko-KR" altLang="en-US" dirty="0" err="1" smtClean="0"/>
              <a:t>추척하는데</a:t>
            </a:r>
            <a:r>
              <a:rPr lang="ko-KR" altLang="en-US" dirty="0" smtClean="0"/>
              <a:t> 쓰임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9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없이</a:t>
            </a:r>
            <a:r>
              <a:rPr lang="en-US" altLang="ko-KR" dirty="0"/>
              <a:t> </a:t>
            </a:r>
            <a:r>
              <a:rPr lang="ko-KR" altLang="en-US" dirty="0" err="1"/>
              <a:t>셋팅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0" y="1724682"/>
            <a:ext cx="6553546" cy="49047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02171" y="2800709"/>
            <a:ext cx="752588" cy="2224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759" y="1874946"/>
            <a:ext cx="6996232" cy="46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브랜치란</a:t>
            </a:r>
            <a:r>
              <a:rPr lang="en-US" altLang="ko-KR" dirty="0" smtClean="0"/>
              <a:t>?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" y="2036035"/>
            <a:ext cx="6643942" cy="40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2873490"/>
            <a:ext cx="6029670" cy="2447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8" y="1845124"/>
            <a:ext cx="6449397" cy="47826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23116" y="2873490"/>
            <a:ext cx="942391" cy="2783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3" y="1980672"/>
            <a:ext cx="7456714" cy="45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1" y="2000660"/>
            <a:ext cx="7496195" cy="4568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318" y="1881148"/>
            <a:ext cx="6749533" cy="48182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89840" y="3722054"/>
            <a:ext cx="4021496" cy="2934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2956" y="4064678"/>
            <a:ext cx="814073" cy="302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090"/>
            <a:ext cx="7316669" cy="44457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96571" y="3368232"/>
            <a:ext cx="1105847" cy="6597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6571" y="4201986"/>
            <a:ext cx="1105847" cy="6478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후 팀원 파일 받기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75" y="1885918"/>
            <a:ext cx="7712040" cy="47241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67774" y="2050753"/>
            <a:ext cx="1248806" cy="21788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68" y="2993860"/>
            <a:ext cx="5662070" cy="22664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29574" y="2268639"/>
            <a:ext cx="321365" cy="4051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후 팀원 파일 받기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7774" y="2050753"/>
            <a:ext cx="1248806" cy="21788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29574" y="2268639"/>
            <a:ext cx="321365" cy="4051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5" y="1856771"/>
            <a:ext cx="8045458" cy="4920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593" y="2921452"/>
            <a:ext cx="5633616" cy="22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후 팀원 파일 받기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1" y="1813315"/>
            <a:ext cx="7848443" cy="4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사용법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후 팀원 파일 받기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7" y="1814654"/>
            <a:ext cx="7962207" cy="48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프리젠테이션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프로젝트의 변화를 </a:t>
            </a:r>
            <a:r>
              <a:rPr lang="ko-KR" altLang="en-US" dirty="0" err="1" smtClean="0"/>
              <a:t>트랙킹하는</a:t>
            </a:r>
            <a:r>
              <a:rPr lang="ko-KR" altLang="en-US" dirty="0" smtClean="0"/>
              <a:t> 유일한 방법은 버전을 관리 하는 것</a:t>
            </a:r>
            <a:endParaRPr lang="en-US" altLang="ko-KR" dirty="0" smtClean="0"/>
          </a:p>
          <a:p>
            <a:r>
              <a:rPr lang="ko-KR" altLang="en-US" dirty="0" smtClean="0"/>
              <a:t>변화를 효과적으로 기록</a:t>
            </a:r>
            <a:endParaRPr lang="en-US" altLang="ko-KR" dirty="0" smtClean="0"/>
          </a:p>
          <a:p>
            <a:r>
              <a:rPr lang="ko-KR" altLang="en-US" dirty="0" smtClean="0"/>
              <a:t>여러 명이 수정한 파일을 합치거나 두 사람이 동시에 작업 한 파일을 수정해야 할 경우 쉽게 합칠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90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SVN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SVN</a:t>
            </a:r>
            <a:r>
              <a:rPr lang="ko-KR" altLang="en-US" dirty="0" smtClean="0"/>
              <a:t>는 개발자가 자신만의 버전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가질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이용가능 하지만</a:t>
            </a:r>
            <a:r>
              <a:rPr lang="en-US" altLang="ko-KR" dirty="0"/>
              <a:t> </a:t>
            </a:r>
            <a:r>
              <a:rPr lang="ko-KR" altLang="en-US" dirty="0" smtClean="0"/>
              <a:t>본인이 </a:t>
            </a:r>
            <a:r>
              <a:rPr lang="ko-KR" altLang="en-US" dirty="0" err="1" smtClean="0"/>
              <a:t>몇일전까지의</a:t>
            </a:r>
            <a:r>
              <a:rPr lang="ko-KR" altLang="en-US" dirty="0" smtClean="0"/>
              <a:t> 작업했던 내역만을 확인 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버전 관리가 되진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개발자가 자신만의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가질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개발자와 서버의 저장소는 독립적으로 관리가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커밋한</a:t>
            </a:r>
            <a:r>
              <a:rPr lang="ko-KR" altLang="en-US" dirty="0" smtClean="0"/>
              <a:t> 내용에 실수가 있더라도 바로 서버에 영향이 가지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0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93706" y="2295330"/>
            <a:ext cx="6969968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3452" y="2732100"/>
            <a:ext cx="8207829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3453" y="3638575"/>
            <a:ext cx="3981062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3452" y="3638575"/>
            <a:ext cx="4465713" cy="475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검색 후 설치 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화면 출력 후 </a:t>
            </a:r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git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--</a:t>
            </a:r>
            <a:r>
              <a:rPr lang="en-US" altLang="ko-KR" dirty="0" smtClean="0">
                <a:solidFill>
                  <a:schemeClr val="bg1"/>
                </a:solidFill>
              </a:rPr>
              <a:t>global </a:t>
            </a:r>
            <a:r>
              <a:rPr lang="en-US" altLang="ko-KR" dirty="0">
                <a:solidFill>
                  <a:schemeClr val="bg1"/>
                </a:solidFill>
              </a:rPr>
              <a:t>user.name </a:t>
            </a:r>
            <a:r>
              <a:rPr lang="en-US" altLang="ko-KR" dirty="0" smtClean="0">
                <a:solidFill>
                  <a:schemeClr val="bg1"/>
                </a:solidFill>
              </a:rPr>
              <a:t>＂</a:t>
            </a:r>
            <a:r>
              <a:rPr lang="ko-KR" altLang="en-US" dirty="0" smtClean="0">
                <a:solidFill>
                  <a:schemeClr val="bg1"/>
                </a:solidFill>
              </a:rPr>
              <a:t>사용자명</a:t>
            </a:r>
            <a:r>
              <a:rPr lang="en-US" altLang="ko-KR" dirty="0" smtClean="0">
                <a:solidFill>
                  <a:schemeClr val="bg1"/>
                </a:solidFill>
              </a:rPr>
              <a:t>“ </a:t>
            </a:r>
            <a:r>
              <a:rPr lang="ko-KR" altLang="en-US" dirty="0" smtClean="0"/>
              <a:t>입력</a:t>
            </a:r>
            <a:br>
              <a:rPr lang="ko-KR" altLang="en-US" dirty="0" smtClean="0"/>
            </a:b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git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--</a:t>
            </a:r>
            <a:r>
              <a:rPr lang="en-US" altLang="ko-KR" dirty="0" smtClean="0">
                <a:solidFill>
                  <a:schemeClr val="bg1"/>
                </a:solidFill>
              </a:rPr>
              <a:t>global </a:t>
            </a:r>
            <a:r>
              <a:rPr lang="en-US" altLang="ko-KR" dirty="0" err="1">
                <a:solidFill>
                  <a:schemeClr val="bg1"/>
                </a:solidFill>
              </a:rPr>
              <a:t>user.email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사용자명</a:t>
            </a:r>
            <a:r>
              <a:rPr lang="en-US" altLang="ko-KR" dirty="0" smtClean="0">
                <a:solidFill>
                  <a:schemeClr val="bg1"/>
                </a:solidFill>
              </a:rPr>
              <a:t>@</a:t>
            </a:r>
            <a:r>
              <a:rPr lang="ko-KR" altLang="en-US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/>
              <a:t>  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하여 설정한다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confg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--global </a:t>
            </a:r>
            <a:r>
              <a:rPr lang="en-US" altLang="ko-KR" dirty="0" smtClean="0">
                <a:solidFill>
                  <a:schemeClr val="bg1"/>
                </a:solidFill>
              </a:rPr>
              <a:t>--</a:t>
            </a:r>
            <a:r>
              <a:rPr lang="en-US" altLang="ko-KR" dirty="0" smtClean="0">
                <a:solidFill>
                  <a:schemeClr val="bg1"/>
                </a:solidFill>
              </a:rPr>
              <a:t>list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입력하여 제대로 입력이 되었는지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사이트를 검색하여 가입한다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인증까지 한 후 로그인 한 후 오른쪽 </a:t>
            </a:r>
            <a:r>
              <a:rPr lang="ko-KR" altLang="en-US" dirty="0" err="1" smtClean="0"/>
              <a:t>상단바에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05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Vs code, Spring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저장할 위치에 폴더를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만들고 기본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입력한다</a:t>
            </a:r>
            <a:endParaRPr lang="en-US" altLang="ko-KR" dirty="0" smtClean="0"/>
          </a:p>
          <a:p>
            <a:r>
              <a:rPr lang="en-US" altLang="ko-KR" dirty="0" smtClean="0"/>
              <a:t>README.md </a:t>
            </a:r>
            <a:r>
              <a:rPr lang="ko-KR" altLang="en-US" dirty="0" smtClean="0"/>
              <a:t>만들고 간단한 명령어를 입력한다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7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사이트를 검색하여 가입한다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인증까지 한 후 로그인 한 후 오른쪽 </a:t>
            </a:r>
            <a:r>
              <a:rPr lang="ko-KR" altLang="en-US" dirty="0" err="1" smtClean="0"/>
              <a:t>상단바에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클릭 한 후 </a:t>
            </a:r>
            <a:r>
              <a:rPr lang="en-US" altLang="ko-KR" dirty="0" smtClean="0"/>
              <a:t>Repository name</a:t>
            </a:r>
            <a:r>
              <a:rPr lang="ko-KR" altLang="en-US" dirty="0" smtClean="0"/>
              <a:t>에 본인 프로젝트 이름을 입력한다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Description</a:t>
            </a:r>
            <a:r>
              <a:rPr lang="ko-KR" altLang="en-US" dirty="0" smtClean="0"/>
              <a:t>에서 설명할 내용을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Create </a:t>
            </a:r>
            <a:r>
              <a:rPr lang="en-US" altLang="ko-KR" dirty="0" err="1" smtClean="0"/>
              <a:t>repositor</a:t>
            </a:r>
            <a:r>
              <a:rPr lang="ko-KR" altLang="en-US" dirty="0" smtClean="0"/>
              <a:t>를 눌러 완료한다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7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5050" y="3871297"/>
            <a:ext cx="4585993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5050" y="4412422"/>
            <a:ext cx="1506893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5051" y="4905638"/>
            <a:ext cx="3783562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2713" y="3351034"/>
            <a:ext cx="812438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68485" y="3367660"/>
            <a:ext cx="1278968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4919" y="2843517"/>
            <a:ext cx="1458727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7057" y="2316693"/>
            <a:ext cx="2685556" cy="4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올리고자 할 프로젝트 파일 안에 들어간다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cd Documents/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최</a:t>
            </a:r>
            <a:r>
              <a:rPr lang="ko-KR" altLang="en-US" dirty="0"/>
              <a:t>상</a:t>
            </a:r>
            <a:r>
              <a:rPr lang="ko-KR" altLang="en-US" dirty="0" smtClean="0"/>
              <a:t>위 폴더에서 최하위 폴더로 들어간다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ko-KR" altLang="en-US" dirty="0" smtClean="0"/>
              <a:t>깃을 여기에 쓴다고 설정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ls</a:t>
            </a:r>
            <a:r>
              <a:rPr lang="en-US" altLang="ko-KR" dirty="0" smtClean="0"/>
              <a:t> 	(</a:t>
            </a:r>
            <a:r>
              <a:rPr lang="ko-KR" altLang="en-US" dirty="0" err="1" smtClean="0"/>
              <a:t>폴더안에</a:t>
            </a:r>
            <a:r>
              <a:rPr lang="ko-KR" altLang="en-US" dirty="0" smtClean="0"/>
              <a:t> 파일 표시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ls –al</a:t>
            </a:r>
            <a:r>
              <a:rPr lang="en-US" altLang="ko-KR" dirty="0" smtClean="0"/>
              <a:t>	(</a:t>
            </a:r>
            <a:r>
              <a:rPr lang="ko-KR" altLang="en-US" dirty="0" smtClean="0"/>
              <a:t>숨김 파일명까지 표시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commit –m “</a:t>
            </a:r>
            <a:r>
              <a:rPr lang="ko-KR" altLang="en-US" dirty="0" smtClean="0">
                <a:solidFill>
                  <a:schemeClr val="bg1"/>
                </a:solidFill>
              </a:rPr>
              <a:t>해당 설명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add .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되는 폴더 묶음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push origin master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 올라갔는지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6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365" y="-39756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807"/>
            <a:ext cx="10515600" cy="48911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폴더를 만들고 해당 폴더에 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저장소 다운로드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7" y="1896115"/>
            <a:ext cx="8312525" cy="19300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6" y="3851407"/>
            <a:ext cx="8312525" cy="5888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38" y="4745240"/>
            <a:ext cx="8321856" cy="19613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013" y="4012101"/>
            <a:ext cx="2308868" cy="2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481</Words>
  <Application>Microsoft Office PowerPoint</Application>
  <PresentationFormat>와이드스크린</PresentationFormat>
  <Paragraphs>169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Git, GitHub </vt:lpstr>
      <vt:lpstr>형상 관리툴이란? </vt:lpstr>
      <vt:lpstr>Git, Github의 장점</vt:lpstr>
      <vt:lpstr>Git, SVN 차이</vt:lpstr>
      <vt:lpstr>Git 세팅</vt:lpstr>
      <vt:lpstr>Vs code, Spring 세팅</vt:lpstr>
      <vt:lpstr>Github 세팅</vt:lpstr>
      <vt:lpstr>Git, Github 연결</vt:lpstr>
      <vt:lpstr>Github 파일 가져오기</vt:lpstr>
      <vt:lpstr>Github 공유</vt:lpstr>
      <vt:lpstr>GUI 사용법(소스트리)</vt:lpstr>
      <vt:lpstr>GUI 사용법(Git Bash &gt; GUI)</vt:lpstr>
      <vt:lpstr>GUI 사용법 (Git Bash &gt; GUI)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  <vt:lpstr>GUI 사용법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</dc:title>
  <dc:creator>jcchasez</dc:creator>
  <cp:lastModifiedBy>jcchasez</cp:lastModifiedBy>
  <cp:revision>69</cp:revision>
  <dcterms:created xsi:type="dcterms:W3CDTF">2019-07-09T05:51:29Z</dcterms:created>
  <dcterms:modified xsi:type="dcterms:W3CDTF">2019-07-12T05:48:29Z</dcterms:modified>
</cp:coreProperties>
</file>