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9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HY헤드라인M" pitchFamily="18" charset="-127"/>
      <p:regular r:id="rId15"/>
    </p:embeddedFont>
    <p:embeddedFont>
      <p:font typeface="맑은 고딕" pitchFamily="50" charset="-127"/>
      <p:regular r:id="rId16"/>
      <p:bold r:id="rId17"/>
    </p:embeddedFont>
    <p:embeddedFont>
      <p:font typeface="HY수평선M" pitchFamily="18" charset="-127"/>
      <p:regular r:id="rId18"/>
    </p:embeddedFont>
    <p:embeddedFont>
      <p:font typeface="맑은 고딕 Semilight" pitchFamily="50" charset="-127"/>
      <p:regular r:id="rId19"/>
    </p:embeddedFont>
    <p:embeddedFont>
      <p:font typeface="Old Standard TT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9" autoAdjust="0"/>
  </p:normalViewPr>
  <p:slideViewPr>
    <p:cSldViewPr snapToGrid="0">
      <p:cViewPr>
        <p:scale>
          <a:sx n="66" d="100"/>
          <a:sy n="66" d="100"/>
        </p:scale>
        <p:origin x="-504" y="-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3662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a5d4628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a5d4628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76fbb90b_6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76fbb90b_6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76fbb90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76fbb90b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76fbb90b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76fbb90b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76fbb90b_6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76fbb90b_6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76fbb90b_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76fbb90b_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76fbb90b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76fbb90b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76fbb90b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76fbb90b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76fbb90b_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176fbb90b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176fbb90b_6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176fbb90b_6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17218"/>
              </p:ext>
            </p:extLst>
          </p:nvPr>
        </p:nvGraphicFramePr>
        <p:xfrm>
          <a:off x="406400" y="814066"/>
          <a:ext cx="8360229" cy="2340102"/>
        </p:xfrm>
        <a:graphic>
          <a:graphicData uri="http://schemas.openxmlformats.org/drawingml/2006/table">
            <a:tbl>
              <a:tblPr/>
              <a:tblGrid>
                <a:gridCol w="8360229"/>
              </a:tblGrid>
              <a:tr h="2088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kern="0" spc="-20" dirty="0" smtClean="0">
                          <a:solidFill>
                            <a:srgbClr val="002060"/>
                          </a:solidFill>
                          <a:effectLst/>
                          <a:latin typeface="HY헤드라인M"/>
                        </a:rPr>
                        <a:t>BIT Java 122</a:t>
                      </a:r>
                      <a:r>
                        <a:rPr lang="ko-KR" altLang="en-US" sz="2800" b="1" kern="0" spc="-20" dirty="0" smtClean="0">
                          <a:solidFill>
                            <a:srgbClr val="002060"/>
                          </a:solidFill>
                          <a:effectLst/>
                          <a:latin typeface="HY헤드라인M"/>
                        </a:rPr>
                        <a:t>기 </a:t>
                      </a: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kern="0" spc="-20" dirty="0" smtClean="0">
                          <a:solidFill>
                            <a:srgbClr val="002060"/>
                          </a:solidFill>
                          <a:effectLst/>
                          <a:latin typeface="HY헤드라인M"/>
                        </a:rPr>
                        <a:t>자바기반 웹</a:t>
                      </a:r>
                      <a:r>
                        <a:rPr lang="en-US" altLang="ko-KR" sz="2800" b="1" kern="0" spc="-20" dirty="0" smtClean="0">
                          <a:solidFill>
                            <a:srgbClr val="002060"/>
                          </a:solidFill>
                          <a:effectLst/>
                          <a:latin typeface="HY헤드라인M"/>
                        </a:rPr>
                        <a:t>&amp;</a:t>
                      </a:r>
                      <a:r>
                        <a:rPr lang="ko-KR" altLang="en-US" sz="2800" b="1" kern="0" spc="-20" dirty="0" err="1" smtClean="0">
                          <a:solidFill>
                            <a:srgbClr val="002060"/>
                          </a:solidFill>
                          <a:effectLst/>
                          <a:latin typeface="HY헤드라인M"/>
                        </a:rPr>
                        <a:t>앱</a:t>
                      </a:r>
                      <a:r>
                        <a:rPr lang="ko-KR" altLang="en-US" sz="2800" b="1" kern="0" spc="-20" dirty="0" smtClean="0">
                          <a:solidFill>
                            <a:srgbClr val="002060"/>
                          </a:solidFill>
                          <a:effectLst/>
                          <a:latin typeface="HY헤드라인M"/>
                        </a:rPr>
                        <a:t> 개발자과정 프로젝트</a:t>
                      </a:r>
                      <a:endParaRPr lang="en-US" altLang="ko-KR" sz="2800" b="1" kern="0" spc="-20" dirty="0" smtClean="0">
                        <a:solidFill>
                          <a:srgbClr val="002060"/>
                        </a:solidFill>
                        <a:effectLst/>
                        <a:latin typeface="HY헤드라인M"/>
                      </a:endParaRP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kern="0" spc="-20" dirty="0" err="1" smtClean="0">
                          <a:solidFill>
                            <a:srgbClr val="002060"/>
                          </a:solidFill>
                          <a:effectLst/>
                          <a:latin typeface="HY헤드라인M"/>
                        </a:rPr>
                        <a:t>팀명</a:t>
                      </a:r>
                      <a:r>
                        <a:rPr lang="ko-KR" altLang="en-US" sz="2800" b="1" kern="0" spc="-20" dirty="0" smtClean="0">
                          <a:solidFill>
                            <a:srgbClr val="002060"/>
                          </a:solidFill>
                          <a:effectLst/>
                          <a:latin typeface="HY헤드라인M"/>
                        </a:rPr>
                        <a:t> </a:t>
                      </a:r>
                      <a:r>
                        <a:rPr lang="en-US" altLang="ko-KR" sz="2800" b="1" kern="0" spc="-20" dirty="0" smtClean="0">
                          <a:solidFill>
                            <a:srgbClr val="002060"/>
                          </a:solidFill>
                          <a:effectLst/>
                          <a:latin typeface="HY헤드라인M"/>
                        </a:rPr>
                        <a:t>:</a:t>
                      </a:r>
                      <a:r>
                        <a:rPr lang="ko-KR" altLang="en-US" sz="2800" b="1" kern="0" spc="-20" dirty="0" smtClean="0">
                          <a:solidFill>
                            <a:srgbClr val="002060"/>
                          </a:solidFill>
                          <a:effectLst/>
                          <a:latin typeface="HY헤드라인M"/>
                        </a:rPr>
                        <a:t> </a:t>
                      </a:r>
                      <a:r>
                        <a:rPr lang="en-US" altLang="ko-KR" sz="2800" b="1" kern="0" spc="-20" dirty="0" smtClean="0">
                          <a:solidFill>
                            <a:srgbClr val="002060"/>
                          </a:solidFill>
                          <a:effectLst/>
                          <a:latin typeface="HY헤드라인M"/>
                        </a:rPr>
                        <a:t>3000Co</a:t>
                      </a:r>
                      <a:endParaRPr lang="ko-KR" altLang="en-US" sz="1000" kern="0" spc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76375" y="1581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8" name="Picture 2" descr="title"/>
          <p:cNvPicPr>
            <a:picLocks noChangeAspect="1" noChangeArrowheads="1"/>
          </p:cNvPicPr>
          <p:nvPr/>
        </p:nvPicPr>
        <p:blipFill rotWithShape="1">
          <a:blip r:embed="rId2"/>
          <a:srcRect b="54470"/>
          <a:stretch>
            <a:fillRect/>
          </a:stretch>
        </p:blipFill>
        <p:spPr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6" name="그룹 5"/>
          <p:cNvGrpSpPr/>
          <p:nvPr/>
        </p:nvGrpSpPr>
        <p:grpSpPr>
          <a:xfrm>
            <a:off x="3156856" y="4669885"/>
            <a:ext cx="2859316" cy="312500"/>
            <a:chOff x="2993990" y="4669885"/>
            <a:chExt cx="2859316" cy="312500"/>
          </a:xfrm>
        </p:grpSpPr>
        <p:pic>
          <p:nvPicPr>
            <p:cNvPr id="1029" name="Picture 5" descr="000bed483e090db3a003f6497b5f1701_14782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990" y="4669885"/>
              <a:ext cx="1476375" cy="31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 descr="로고2.gif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72000" y="4699705"/>
              <a:ext cx="1281306" cy="252861"/>
            </a:xfrm>
            <a:prstGeom prst="rect">
              <a:avLst/>
            </a:prstGeom>
          </p:spPr>
        </p:pic>
      </p:grpSp>
      <p:sp>
        <p:nvSpPr>
          <p:cNvPr id="10" name="Rectangle 7"/>
          <p:cNvSpPr>
            <a:spLocks noChangeArrowheads="1"/>
          </p:cNvSpPr>
          <p:nvPr/>
        </p:nvSpPr>
        <p:spPr>
          <a:xfrm>
            <a:off x="2248053" y="3471733"/>
            <a:ext cx="4146007" cy="83099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일시</a:t>
            </a:r>
            <a:r>
              <a:rPr kumimoji="1" lang="ko-KR" altLang="en-US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 </a:t>
            </a:r>
            <a:r>
              <a:rPr kumimoji="1" lang="en-US" altLang="ko-KR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: 2019</a:t>
            </a:r>
            <a:r>
              <a:rPr kumimoji="1" lang="ko-KR" altLang="en-US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년 </a:t>
            </a:r>
            <a:r>
              <a:rPr kumimoji="1" lang="ko-KR" altLang="en-US" sz="1600" b="1" i="0" u="none" strike="noStrike" cap="none" normalizeH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HY수평선M"/>
                <a:ea typeface="HY수평선M"/>
                <a:cs typeface="Times New Roman"/>
              </a:rPr>
              <a:t>09</a:t>
            </a:r>
            <a:r>
              <a:rPr kumimoji="1" lang="ko-KR" altLang="en-US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월  </a:t>
            </a:r>
            <a:r>
              <a:rPr lang="en-US" altLang="ko-KR" sz="1600" b="1" dirty="0">
                <a:solidFill>
                  <a:srgbClr val="002060"/>
                </a:solidFill>
                <a:latin typeface="HY수평선M"/>
                <a:ea typeface="HY수평선M"/>
                <a:cs typeface="Times New Roman"/>
              </a:rPr>
              <a:t>25</a:t>
            </a:r>
            <a:r>
              <a:rPr kumimoji="1" lang="ko-KR" altLang="en-US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일 </a:t>
            </a:r>
            <a:r>
              <a:rPr kumimoji="1" lang="en-US" altLang="ko-KR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  <a:latin typeface="HY수평선M"/>
                <a:ea typeface="HY수평선M"/>
                <a:cs typeface="Times New Roman"/>
              </a:rPr>
              <a:t>수</a:t>
            </a:r>
            <a:r>
              <a:rPr kumimoji="1" lang="en-US" altLang="ko-KR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)</a:t>
            </a:r>
            <a:r>
              <a:rPr kumimoji="1" lang="ko-KR" altLang="en-US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 오전 </a:t>
            </a:r>
            <a:r>
              <a:rPr lang="en-US" altLang="ko-KR" sz="1600" b="1" dirty="0">
                <a:solidFill>
                  <a:srgbClr val="002060"/>
                </a:solidFill>
                <a:latin typeface="HY수평선M"/>
                <a:ea typeface="HY수평선M"/>
                <a:cs typeface="Times New Roman"/>
              </a:rPr>
              <a:t>10</a:t>
            </a:r>
            <a:r>
              <a:rPr kumimoji="1" lang="ko-KR" altLang="en-US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시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    장소 </a:t>
            </a:r>
            <a:r>
              <a:rPr kumimoji="1" lang="en-US" altLang="ko-KR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: </a:t>
            </a:r>
            <a:r>
              <a:rPr kumimoji="1" lang="ko-KR" altLang="en-US" sz="1600" b="1" i="0" u="none" strike="noStrike" cap="none" normalizeH="0" baseline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비트캠프 </a:t>
            </a:r>
            <a:r>
              <a:rPr kumimoji="1" lang="ko-KR" altLang="en-US" sz="1600" b="1" i="0" u="none" strike="noStrike" cap="none" normalizeH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 강남센터 </a:t>
            </a:r>
            <a:r>
              <a:rPr kumimoji="1" lang="en-US" altLang="ko-KR" sz="1600" b="1" i="0" u="none" strike="noStrike" cap="none" normalizeH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1</a:t>
            </a:r>
            <a:r>
              <a:rPr kumimoji="1" lang="ko-KR" altLang="en-US" sz="1600" b="1" i="0" u="none" strike="noStrike" cap="none" normalizeH="0" dirty="0">
                <a:solidFill>
                  <a:srgbClr val="002060"/>
                </a:solidFill>
                <a:effectLst/>
                <a:latin typeface="HY수평선M"/>
                <a:ea typeface="HY수평선M"/>
                <a:cs typeface="Times New Roman"/>
              </a:rPr>
              <a:t>강의실</a:t>
            </a:r>
            <a:endParaRPr kumimoji="1" lang="ko-KR" altLang="en-US" sz="1600" b="0" i="0" u="none" strike="noStrike" cap="none" normalizeH="0" baseline="0" dirty="0">
              <a:solidFill>
                <a:srgbClr val="002060"/>
              </a:solidFill>
              <a:effectLst/>
              <a:latin typeface="HY수평선M"/>
              <a:ea typeface="HY수평선M"/>
            </a:endParaRPr>
          </a:p>
        </p:txBody>
      </p:sp>
    </p:spTree>
    <p:extLst>
      <p:ext uri="{BB962C8B-B14F-4D97-AF65-F5344CB8AC3E}">
        <p14:creationId xmlns:p14="http://schemas.microsoft.com/office/powerpoint/2010/main" val="136246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854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Arial"/>
              </a:rPr>
              <a:t>레이아웃</a:t>
            </a: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516475" y="1023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 dirty="0"/>
              <a:t>CSS</a:t>
            </a:r>
            <a:endParaRPr sz="3000" u="sng" dirty="0"/>
          </a:p>
        </p:txBody>
      </p:sp>
      <p:sp>
        <p:nvSpPr>
          <p:cNvPr id="171" name="Google Shape;171;p34"/>
          <p:cNvSpPr txBox="1"/>
          <p:nvPr/>
        </p:nvSpPr>
        <p:spPr>
          <a:xfrm>
            <a:off x="950349" y="1109051"/>
            <a:ext cx="3427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663" y="1607037"/>
            <a:ext cx="2245126" cy="166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325" y="374382"/>
            <a:ext cx="2621800" cy="153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235" y="3584947"/>
            <a:ext cx="2621801" cy="15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2405" y="3268859"/>
            <a:ext cx="3045046" cy="176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350" y="2977084"/>
            <a:ext cx="3051231" cy="176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486" y="802859"/>
            <a:ext cx="3042984" cy="176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6027" y="1109059"/>
            <a:ext cx="3045046" cy="176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1350025" y="1139975"/>
            <a:ext cx="5706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FFFF"/>
                </a:solidFill>
              </a:rPr>
              <a:t>Fashion Log</a:t>
            </a:r>
            <a:endParaRPr sz="6000" b="1">
              <a:solidFill>
                <a:srgbClr val="FFFFFF"/>
              </a:solidFill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200" y="1720775"/>
            <a:ext cx="897775" cy="8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1408900" y="2757500"/>
            <a:ext cx="5706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3000Co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854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Arial"/>
              </a:rPr>
              <a:t>무엇을 기획할까?</a:t>
            </a: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150" y="443300"/>
            <a:ext cx="3786224" cy="2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825" y="1669650"/>
            <a:ext cx="1828800" cy="322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450" y="1973088"/>
            <a:ext cx="238125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516475" y="1023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패션</a:t>
            </a:r>
            <a:endParaRPr sz="3000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/>
        </p:nvSpPr>
        <p:spPr>
          <a:xfrm>
            <a:off x="516475" y="1023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패션</a:t>
            </a:r>
            <a:endParaRPr sz="3000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696" y="712875"/>
            <a:ext cx="2230554" cy="286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050" y="741840"/>
            <a:ext cx="2230550" cy="280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8712" y="3624925"/>
            <a:ext cx="2569376" cy="143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516475" y="102300"/>
            <a:ext cx="5076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보는 눈은 같다?</a:t>
            </a:r>
            <a:endParaRPr sz="3000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25" y="897100"/>
            <a:ext cx="2730651" cy="18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625" y="666650"/>
            <a:ext cx="2344700" cy="42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7575" y="3025475"/>
            <a:ext cx="2615506" cy="19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350" y="2905838"/>
            <a:ext cx="1880988" cy="19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854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Arial"/>
              </a:rPr>
              <a:t>어떻게 만들까?</a:t>
            </a: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516475" y="1023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SNS 시대</a:t>
            </a:r>
            <a:endParaRPr sz="3000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287875" y="9172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51" name="Google Shape;151;p31"/>
          <p:cNvSpPr txBox="1"/>
          <p:nvPr/>
        </p:nvSpPr>
        <p:spPr>
          <a:xfrm>
            <a:off x="461550" y="830875"/>
            <a:ext cx="82209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 세계의 SNS 이용자 수는 24억 6천만명으로, 이는 세계 인구의 1/3에 이릅니다. 스마트폰 보급률이 다른 나라보다 높은 우리나라에서는 더욱 높은 인구비율을 보입니다. </a:t>
            </a: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12" y="1378725"/>
            <a:ext cx="4446176" cy="36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516475" y="1023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패션 브랜드 갯수</a:t>
            </a:r>
            <a:endParaRPr sz="3000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287875" y="9172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550" y="855887"/>
            <a:ext cx="2686900" cy="38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84</Words>
  <Application>Microsoft Office PowerPoint</Application>
  <PresentationFormat>화면 슬라이드 쇼(16:9)</PresentationFormat>
  <Paragraphs>19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Arial</vt:lpstr>
      <vt:lpstr>HY헤드라인M</vt:lpstr>
      <vt:lpstr>맑은 고딕</vt:lpstr>
      <vt:lpstr>Times New Roman</vt:lpstr>
      <vt:lpstr>HY수평선M</vt:lpstr>
      <vt:lpstr>맑은 고딕 Semilight</vt:lpstr>
      <vt:lpstr>Old Standard TT</vt:lpstr>
      <vt:lpstr>Paperback</vt:lpstr>
      <vt:lpstr>Simple Light</vt:lpstr>
      <vt:lpstr>PowerPoint 프레젠테이션</vt:lpstr>
      <vt:lpstr>Fashion Log</vt:lpstr>
      <vt:lpstr>무엇을 기획할까?</vt:lpstr>
      <vt:lpstr>PowerPoint 프레젠테이션</vt:lpstr>
      <vt:lpstr>PowerPoint 프레젠테이션</vt:lpstr>
      <vt:lpstr>PowerPoint 프레젠테이션</vt:lpstr>
      <vt:lpstr>어떻게 만들까?</vt:lpstr>
      <vt:lpstr>PowerPoint 프레젠테이션</vt:lpstr>
      <vt:lpstr>PowerPoint 프레젠테이션</vt:lpstr>
      <vt:lpstr>레이아웃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Log</dc:title>
  <cp:lastModifiedBy>user</cp:lastModifiedBy>
  <cp:revision>9</cp:revision>
  <dcterms:modified xsi:type="dcterms:W3CDTF">2019-10-29T07:54:02Z</dcterms:modified>
</cp:coreProperties>
</file>