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5143500" type="screen16x9"/>
  <p:notesSz cx="6858000" cy="9144000"/>
  <p:embeddedFontLst>
    <p:embeddedFont>
      <p:font typeface="맑은 고딕 Semilight" pitchFamily="50" charset="-127"/>
      <p:regular r:id="rId12"/>
    </p:embeddedFont>
    <p:embeddedFont>
      <p:font typeface="Old Standard TT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9" autoAdjust="0"/>
  </p:normalViewPr>
  <p:slideViewPr>
    <p:cSldViewPr snapToGrid="0">
      <p:cViewPr>
        <p:scale>
          <a:sx n="66" d="100"/>
          <a:sy n="66" d="100"/>
        </p:scale>
        <p:origin x="-504" y="-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3662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481f45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0481f45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a5d4628f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a5d4628f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a5d4628f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a5d4628f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a5d4628f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3a5d4628f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a5d4628f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a5d4628f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a5d4628f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3a5d4628f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a5d4628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a5d4628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481f45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481f45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rial"/>
              </a:rPr>
              <a:t>기획과정</a:t>
            </a:r>
            <a:endParaRPr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516475" y="1023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화면 설계</a:t>
            </a:r>
            <a:endParaRPr sz="3000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9" y="1516875"/>
            <a:ext cx="4559870" cy="261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415" y="641175"/>
            <a:ext cx="3762104" cy="216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300" y="2808400"/>
            <a:ext cx="3790525" cy="2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555550"/>
            <a:ext cx="8229599" cy="46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7"/>
          <p:cNvSpPr txBox="1"/>
          <p:nvPr/>
        </p:nvSpPr>
        <p:spPr>
          <a:xfrm>
            <a:off x="516475" y="1023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Usecase Diagram</a:t>
            </a:r>
            <a:endParaRPr sz="3000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/>
        </p:nvSpPr>
        <p:spPr>
          <a:xfrm>
            <a:off x="183700" y="119750"/>
            <a:ext cx="1083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/>
              <a:t>ERD</a:t>
            </a:r>
            <a:endParaRPr sz="3000" u="sng" dirty="0"/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50" y="0"/>
            <a:ext cx="6208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/>
        </p:nvSpPr>
        <p:spPr>
          <a:xfrm>
            <a:off x="516475" y="1023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테이블 목록</a:t>
            </a:r>
            <a:endParaRPr sz="3000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50" y="736250"/>
            <a:ext cx="3717846" cy="197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300" y="867681"/>
            <a:ext cx="3734734" cy="140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00" y="2838263"/>
            <a:ext cx="4233662" cy="220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1351" y="2571757"/>
            <a:ext cx="3727948" cy="249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350" y="708383"/>
            <a:ext cx="5557310" cy="4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0"/>
          <p:cNvSpPr txBox="1"/>
          <p:nvPr/>
        </p:nvSpPr>
        <p:spPr>
          <a:xfrm>
            <a:off x="516475" y="1023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/>
              <a:t>Class Diagram</a:t>
            </a:r>
            <a:endParaRPr sz="3000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rial"/>
              </a:rPr>
              <a:t>환경</a:t>
            </a:r>
            <a:endParaRPr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스프링부트</a:t>
            </a:r>
            <a:endParaRPr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600"/>
              <a:buAutoNum type="arabicPeriod"/>
            </a:pPr>
            <a:r>
              <a:rPr lang="ko" sz="1600" b="1" dirty="0">
                <a:solidFill>
                  <a:srgbClr val="CC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JPA</a:t>
            </a:r>
            <a:endParaRPr sz="1600" b="1" dirty="0">
              <a:solidFill>
                <a:srgbClr val="CC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Maria DB</a:t>
            </a:r>
            <a:endParaRPr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STS4</a:t>
            </a:r>
            <a:endParaRPr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github Desktop</a:t>
            </a:r>
            <a:endParaRPr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ko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Jandi</a:t>
            </a:r>
            <a:endParaRPr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075" y="273525"/>
            <a:ext cx="2117975" cy="21179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4">
            <a:alphaModFix/>
          </a:blip>
          <a:srcRect b="26150"/>
          <a:stretch/>
        </p:blipFill>
        <p:spPr>
          <a:xfrm>
            <a:off x="6915075" y="2638075"/>
            <a:ext cx="2117975" cy="21179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4" name="Google Shape;23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38075"/>
            <a:ext cx="2117975" cy="21179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5" name="Google Shape;23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73525"/>
            <a:ext cx="2117975" cy="21179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</Words>
  <Application>Microsoft Office PowerPoint</Application>
  <PresentationFormat>화면 슬라이드 쇼(16:9)</PresentationFormat>
  <Paragraphs>14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맑은 고딕 Semilight</vt:lpstr>
      <vt:lpstr>Old Standard TT</vt:lpstr>
      <vt:lpstr>Paperback</vt:lpstr>
      <vt:lpstr>Simple Light</vt:lpstr>
      <vt:lpstr>기획과정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환경</vt:lpstr>
      <vt:lpstr>개발 환경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Log</dc:title>
  <cp:lastModifiedBy>user</cp:lastModifiedBy>
  <cp:revision>11</cp:revision>
  <dcterms:modified xsi:type="dcterms:W3CDTF">2019-10-29T07:55:46Z</dcterms:modified>
</cp:coreProperties>
</file>