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B6953-E48B-43BD-8D69-FB4EAEC650DB}" v="3402" dt="2019-05-29T05:40:4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편 명우" userId="462045e9ffa7c411" providerId="LiveId" clId="{533B6953-E48B-43BD-8D69-FB4EAEC650DB}"/>
    <pc:docChg chg="custSel addSld delSld modSld sldOrd">
      <pc:chgData name="편 명우" userId="462045e9ffa7c411" providerId="LiveId" clId="{533B6953-E48B-43BD-8D69-FB4EAEC650DB}" dt="2019-05-29T05:40:48.907" v="3401" actId="27636"/>
      <pc:docMkLst>
        <pc:docMk/>
      </pc:docMkLst>
      <pc:sldChg chg="modSp">
        <pc:chgData name="편 명우" userId="462045e9ffa7c411" providerId="LiveId" clId="{533B6953-E48B-43BD-8D69-FB4EAEC650DB}" dt="2019-05-29T05:40:48.907" v="3401" actId="27636"/>
        <pc:sldMkLst>
          <pc:docMk/>
          <pc:sldMk cId="2295347036" sldId="256"/>
        </pc:sldMkLst>
        <pc:spChg chg="mod">
          <ac:chgData name="편 명우" userId="462045e9ffa7c411" providerId="LiveId" clId="{533B6953-E48B-43BD-8D69-FB4EAEC650DB}" dt="2019-05-29T05:39:48.559" v="3318" actId="20577"/>
          <ac:spMkLst>
            <pc:docMk/>
            <pc:sldMk cId="2295347036" sldId="256"/>
            <ac:spMk id="2" creationId="{7B5A91FB-A1BF-4658-B6C8-F4C60854E398}"/>
          </ac:spMkLst>
        </pc:spChg>
        <pc:spChg chg="mod">
          <ac:chgData name="편 명우" userId="462045e9ffa7c411" providerId="LiveId" clId="{533B6953-E48B-43BD-8D69-FB4EAEC650DB}" dt="2019-05-29T05:40:48.907" v="3401" actId="27636"/>
          <ac:spMkLst>
            <pc:docMk/>
            <pc:sldMk cId="2295347036" sldId="256"/>
            <ac:spMk id="3" creationId="{FB0C0F62-94D7-44E0-A746-B40576873177}"/>
          </ac:spMkLst>
        </pc:spChg>
      </pc:sldChg>
      <pc:sldChg chg="modSp">
        <pc:chgData name="편 명우" userId="462045e9ffa7c411" providerId="LiveId" clId="{533B6953-E48B-43BD-8D69-FB4EAEC650DB}" dt="2019-05-29T03:55:58.563" v="2232" actId="20577"/>
        <pc:sldMkLst>
          <pc:docMk/>
          <pc:sldMk cId="821220201" sldId="257"/>
        </pc:sldMkLst>
        <pc:spChg chg="mod">
          <ac:chgData name="편 명우" userId="462045e9ffa7c411" providerId="LiveId" clId="{533B6953-E48B-43BD-8D69-FB4EAEC650DB}" dt="2019-05-29T03:55:58.563" v="2232" actId="20577"/>
          <ac:spMkLst>
            <pc:docMk/>
            <pc:sldMk cId="821220201" sldId="257"/>
            <ac:spMk id="6" creationId="{BB1C050A-859F-4881-8AFB-DA9DF53FF7BC}"/>
          </ac:spMkLst>
        </pc:spChg>
        <pc:spChg chg="mod">
          <ac:chgData name="편 명우" userId="462045e9ffa7c411" providerId="LiveId" clId="{533B6953-E48B-43BD-8D69-FB4EAEC650DB}" dt="2019-05-29T02:56:39.431" v="557" actId="20577"/>
          <ac:spMkLst>
            <pc:docMk/>
            <pc:sldMk cId="821220201" sldId="257"/>
            <ac:spMk id="8" creationId="{A24B6494-C7D4-43FB-B08A-825811AC4BF9}"/>
          </ac:spMkLst>
        </pc:spChg>
        <pc:spChg chg="mod">
          <ac:chgData name="편 명우" userId="462045e9ffa7c411" providerId="LiveId" clId="{533B6953-E48B-43BD-8D69-FB4EAEC650DB}" dt="2019-05-29T02:57:17.350" v="567" actId="14100"/>
          <ac:spMkLst>
            <pc:docMk/>
            <pc:sldMk cId="821220201" sldId="257"/>
            <ac:spMk id="10" creationId="{D0435B88-6A4B-4066-B122-CC4BCF07E15B}"/>
          </ac:spMkLst>
        </pc:spChg>
      </pc:sldChg>
      <pc:sldChg chg="addSp delSp modSp">
        <pc:chgData name="편 명우" userId="462045e9ffa7c411" providerId="LiveId" clId="{533B6953-E48B-43BD-8D69-FB4EAEC650DB}" dt="2019-05-29T04:55:50.033" v="3102"/>
        <pc:sldMkLst>
          <pc:docMk/>
          <pc:sldMk cId="3330671640" sldId="258"/>
        </pc:sldMkLst>
        <pc:spChg chg="del">
          <ac:chgData name="편 명우" userId="462045e9ffa7c411" providerId="LiveId" clId="{533B6953-E48B-43BD-8D69-FB4EAEC650DB}" dt="2019-05-29T02:50:13.611" v="81" actId="478"/>
          <ac:spMkLst>
            <pc:docMk/>
            <pc:sldMk cId="3330671640" sldId="258"/>
            <ac:spMk id="2" creationId="{7B5A91FB-A1BF-4658-B6C8-F4C60854E398}"/>
          </ac:spMkLst>
        </pc:spChg>
        <pc:spChg chg="del">
          <ac:chgData name="편 명우" userId="462045e9ffa7c411" providerId="LiveId" clId="{533B6953-E48B-43BD-8D69-FB4EAEC650DB}" dt="2019-05-29T02:50:18.276" v="83" actId="478"/>
          <ac:spMkLst>
            <pc:docMk/>
            <pc:sldMk cId="3330671640" sldId="258"/>
            <ac:spMk id="3" creationId="{FB0C0F62-94D7-44E0-A746-B40576873177}"/>
          </ac:spMkLst>
        </pc:spChg>
        <pc:spChg chg="add del mod">
          <ac:chgData name="편 명우" userId="462045e9ffa7c411" providerId="LiveId" clId="{533B6953-E48B-43BD-8D69-FB4EAEC650DB}" dt="2019-05-29T02:50:15.583" v="82" actId="478"/>
          <ac:spMkLst>
            <pc:docMk/>
            <pc:sldMk cId="3330671640" sldId="258"/>
            <ac:spMk id="5" creationId="{601DBF71-7B42-4C59-93B3-24BEE3D89504}"/>
          </ac:spMkLst>
        </pc:spChg>
        <pc:spChg chg="add del mod">
          <ac:chgData name="편 명우" userId="462045e9ffa7c411" providerId="LiveId" clId="{533B6953-E48B-43BD-8D69-FB4EAEC650DB}" dt="2019-05-29T02:50:21.067" v="84" actId="478"/>
          <ac:spMkLst>
            <pc:docMk/>
            <pc:sldMk cId="3330671640" sldId="258"/>
            <ac:spMk id="7" creationId="{A6ABF916-7857-4881-B247-7A83954AAC0A}"/>
          </ac:spMkLst>
        </pc:spChg>
        <pc:spChg chg="add mod">
          <ac:chgData name="편 명우" userId="462045e9ffa7c411" providerId="LiveId" clId="{533B6953-E48B-43BD-8D69-FB4EAEC650DB}" dt="2019-05-29T04:55:50.033" v="3102"/>
          <ac:spMkLst>
            <pc:docMk/>
            <pc:sldMk cId="3330671640" sldId="258"/>
            <ac:spMk id="8" creationId="{81F8DF29-670E-4E9F-9223-01EAB6725AF9}"/>
          </ac:spMkLst>
        </pc:spChg>
        <pc:spChg chg="add mod">
          <ac:chgData name="편 명우" userId="462045e9ffa7c411" providerId="LiveId" clId="{533B6953-E48B-43BD-8D69-FB4EAEC650DB}" dt="2019-05-29T02:57:34.201" v="585" actId="1037"/>
          <ac:spMkLst>
            <pc:docMk/>
            <pc:sldMk cId="3330671640" sldId="258"/>
            <ac:spMk id="9" creationId="{03D8F629-EA01-437E-BB0D-D50FC98124EC}"/>
          </ac:spMkLst>
        </pc:spChg>
        <pc:spChg chg="add del mod">
          <ac:chgData name="편 명우" userId="462045e9ffa7c411" providerId="LiveId" clId="{533B6953-E48B-43BD-8D69-FB4EAEC650DB}" dt="2019-05-29T02:56:56.132" v="562" actId="478"/>
          <ac:spMkLst>
            <pc:docMk/>
            <pc:sldMk cId="3330671640" sldId="258"/>
            <ac:spMk id="10" creationId="{DDBB7899-685F-471D-8901-A4CF9567EAA1}"/>
          </ac:spMkLst>
        </pc:spChg>
      </pc:sldChg>
      <pc:sldChg chg="addSp delSp modSp">
        <pc:chgData name="편 명우" userId="462045e9ffa7c411" providerId="LiveId" clId="{533B6953-E48B-43BD-8D69-FB4EAEC650DB}" dt="2019-05-29T05:09:04.186" v="3253" actId="1076"/>
        <pc:sldMkLst>
          <pc:docMk/>
          <pc:sldMk cId="416681148" sldId="259"/>
        </pc:sldMkLst>
        <pc:spChg chg="del">
          <ac:chgData name="편 명우" userId="462045e9ffa7c411" providerId="LiveId" clId="{533B6953-E48B-43BD-8D69-FB4EAEC650DB}" dt="2019-05-29T02:57:57.944" v="586" actId="478"/>
          <ac:spMkLst>
            <pc:docMk/>
            <pc:sldMk cId="416681148" sldId="259"/>
            <ac:spMk id="2" creationId="{7B5A91FB-A1BF-4658-B6C8-F4C60854E398}"/>
          </ac:spMkLst>
        </pc:spChg>
        <pc:spChg chg="del">
          <ac:chgData name="편 명우" userId="462045e9ffa7c411" providerId="LiveId" clId="{533B6953-E48B-43BD-8D69-FB4EAEC650DB}" dt="2019-05-29T02:58:01.300" v="588" actId="478"/>
          <ac:spMkLst>
            <pc:docMk/>
            <pc:sldMk cId="416681148" sldId="259"/>
            <ac:spMk id="3" creationId="{FB0C0F62-94D7-44E0-A746-B40576873177}"/>
          </ac:spMkLst>
        </pc:spChg>
        <pc:spChg chg="add del mod">
          <ac:chgData name="편 명우" userId="462045e9ffa7c411" providerId="LiveId" clId="{533B6953-E48B-43BD-8D69-FB4EAEC650DB}" dt="2019-05-29T02:57:59.809" v="587" actId="478"/>
          <ac:spMkLst>
            <pc:docMk/>
            <pc:sldMk cId="416681148" sldId="259"/>
            <ac:spMk id="5" creationId="{AED47808-3D5E-4333-A676-E5BC14C692F2}"/>
          </ac:spMkLst>
        </pc:spChg>
        <pc:spChg chg="add del mod">
          <ac:chgData name="편 명우" userId="462045e9ffa7c411" providerId="LiveId" clId="{533B6953-E48B-43BD-8D69-FB4EAEC650DB}" dt="2019-05-29T02:58:02.482" v="589" actId="478"/>
          <ac:spMkLst>
            <pc:docMk/>
            <pc:sldMk cId="416681148" sldId="259"/>
            <ac:spMk id="7" creationId="{F0B7C8D7-FB85-45BE-B0CD-BB0DF10CF42D}"/>
          </ac:spMkLst>
        </pc:spChg>
        <pc:spChg chg="add mod">
          <ac:chgData name="편 명우" userId="462045e9ffa7c411" providerId="LiveId" clId="{533B6953-E48B-43BD-8D69-FB4EAEC650DB}" dt="2019-05-29T03:01:22.819" v="610" actId="1076"/>
          <ac:spMkLst>
            <pc:docMk/>
            <pc:sldMk cId="416681148" sldId="259"/>
            <ac:spMk id="8" creationId="{CBF33FB2-ECB1-4726-9812-E6F198C67B2E}"/>
          </ac:spMkLst>
        </pc:spChg>
        <pc:spChg chg="add mod">
          <ac:chgData name="편 명우" userId="462045e9ffa7c411" providerId="LiveId" clId="{533B6953-E48B-43BD-8D69-FB4EAEC650DB}" dt="2019-05-29T03:40:36.392" v="1742" actId="1076"/>
          <ac:spMkLst>
            <pc:docMk/>
            <pc:sldMk cId="416681148" sldId="259"/>
            <ac:spMk id="9" creationId="{BF31886D-D84E-4FC4-893A-E5315DC7E9E1}"/>
          </ac:spMkLst>
        </pc:spChg>
        <pc:spChg chg="add mod">
          <ac:chgData name="편 명우" userId="462045e9ffa7c411" providerId="LiveId" clId="{533B6953-E48B-43BD-8D69-FB4EAEC650DB}" dt="2019-05-29T03:40:32.614" v="1741" actId="1076"/>
          <ac:spMkLst>
            <pc:docMk/>
            <pc:sldMk cId="416681148" sldId="259"/>
            <ac:spMk id="10" creationId="{A3B7FFB0-CEEA-4E36-9572-FC963CD5EA74}"/>
          </ac:spMkLst>
        </pc:spChg>
        <pc:spChg chg="add del mod ord">
          <ac:chgData name="편 명우" userId="462045e9ffa7c411" providerId="LiveId" clId="{533B6953-E48B-43BD-8D69-FB4EAEC650DB}" dt="2019-05-29T04:39:43.997" v="2751" actId="478"/>
          <ac:spMkLst>
            <pc:docMk/>
            <pc:sldMk cId="416681148" sldId="259"/>
            <ac:spMk id="11" creationId="{7A23FA0E-AA78-4E20-A37A-EB45312EE8A2}"/>
          </ac:spMkLst>
        </pc:spChg>
        <pc:spChg chg="add mod">
          <ac:chgData name="편 명우" userId="462045e9ffa7c411" providerId="LiveId" clId="{533B6953-E48B-43BD-8D69-FB4EAEC650DB}" dt="2019-05-29T04:58:18.479" v="3130" actId="1076"/>
          <ac:spMkLst>
            <pc:docMk/>
            <pc:sldMk cId="416681148" sldId="259"/>
            <ac:spMk id="21" creationId="{7CD9AF9D-B088-4939-B4D1-D81FD744F76C}"/>
          </ac:spMkLst>
        </pc:spChg>
        <pc:spChg chg="add del mod">
          <ac:chgData name="편 명우" userId="462045e9ffa7c411" providerId="LiveId" clId="{533B6953-E48B-43BD-8D69-FB4EAEC650DB}" dt="2019-05-29T04:39:46.806" v="2753" actId="478"/>
          <ac:spMkLst>
            <pc:docMk/>
            <pc:sldMk cId="416681148" sldId="259"/>
            <ac:spMk id="25" creationId="{62DAD78C-D9D1-4B5E-AB67-025F6C5CD63B}"/>
          </ac:spMkLst>
        </pc:spChg>
        <pc:spChg chg="add del mod">
          <ac:chgData name="편 명우" userId="462045e9ffa7c411" providerId="LiveId" clId="{533B6953-E48B-43BD-8D69-FB4EAEC650DB}" dt="2019-05-29T04:49:11.910" v="2904" actId="478"/>
          <ac:spMkLst>
            <pc:docMk/>
            <pc:sldMk cId="416681148" sldId="259"/>
            <ac:spMk id="26" creationId="{4C5BD674-AF1B-4A58-8F91-72956587F23B}"/>
          </ac:spMkLst>
        </pc:spChg>
        <pc:spChg chg="add del mod">
          <ac:chgData name="편 명우" userId="462045e9ffa7c411" providerId="LiveId" clId="{533B6953-E48B-43BD-8D69-FB4EAEC650DB}" dt="2019-05-29T03:07:42.731" v="850" actId="478"/>
          <ac:spMkLst>
            <pc:docMk/>
            <pc:sldMk cId="416681148" sldId="259"/>
            <ac:spMk id="30" creationId="{BD94CB21-C3AB-4739-8D7F-566E79EBECD9}"/>
          </ac:spMkLst>
        </pc:spChg>
        <pc:spChg chg="add mod">
          <ac:chgData name="편 명우" userId="462045e9ffa7c411" providerId="LiveId" clId="{533B6953-E48B-43BD-8D69-FB4EAEC650DB}" dt="2019-05-29T04:59:10.408" v="3155" actId="1076"/>
          <ac:spMkLst>
            <pc:docMk/>
            <pc:sldMk cId="416681148" sldId="259"/>
            <ac:spMk id="36" creationId="{2A112FCE-C03B-4F48-BCC4-DDEBC6758AFD}"/>
          </ac:spMkLst>
        </pc:spChg>
        <pc:spChg chg="add del mod">
          <ac:chgData name="편 명우" userId="462045e9ffa7c411" providerId="LiveId" clId="{533B6953-E48B-43BD-8D69-FB4EAEC650DB}" dt="2019-05-29T04:39:45.252" v="2752" actId="478"/>
          <ac:spMkLst>
            <pc:docMk/>
            <pc:sldMk cId="416681148" sldId="259"/>
            <ac:spMk id="37" creationId="{52525E67-4A8D-443C-8460-9A8ADD4B861B}"/>
          </ac:spMkLst>
        </pc:spChg>
        <pc:spChg chg="add del mod">
          <ac:chgData name="편 명우" userId="462045e9ffa7c411" providerId="LiveId" clId="{533B6953-E48B-43BD-8D69-FB4EAEC650DB}" dt="2019-05-29T03:13:36.081" v="1031" actId="478"/>
          <ac:spMkLst>
            <pc:docMk/>
            <pc:sldMk cId="416681148" sldId="259"/>
            <ac:spMk id="44" creationId="{C085DEDB-3F84-4414-8F5A-3D46F15F9B8A}"/>
          </ac:spMkLst>
        </pc:spChg>
        <pc:spChg chg="add mod">
          <ac:chgData name="편 명우" userId="462045e9ffa7c411" providerId="LiveId" clId="{533B6953-E48B-43BD-8D69-FB4EAEC650DB}" dt="2019-05-29T03:40:56.542" v="1746" actId="1076"/>
          <ac:spMkLst>
            <pc:docMk/>
            <pc:sldMk cId="416681148" sldId="259"/>
            <ac:spMk id="45" creationId="{592CB1AB-F677-44AB-A152-1BA544F140C7}"/>
          </ac:spMkLst>
        </pc:spChg>
        <pc:spChg chg="add del mod">
          <ac:chgData name="편 명우" userId="462045e9ffa7c411" providerId="LiveId" clId="{533B6953-E48B-43BD-8D69-FB4EAEC650DB}" dt="2019-05-29T04:39:49.771" v="2755" actId="478"/>
          <ac:spMkLst>
            <pc:docMk/>
            <pc:sldMk cId="416681148" sldId="259"/>
            <ac:spMk id="46" creationId="{9FB6330B-DB06-4BAA-8C2B-7F725EF2CD7C}"/>
          </ac:spMkLst>
        </pc:spChg>
        <pc:spChg chg="add del mod">
          <ac:chgData name="편 명우" userId="462045e9ffa7c411" providerId="LiveId" clId="{533B6953-E48B-43BD-8D69-FB4EAEC650DB}" dt="2019-05-29T04:39:47.944" v="2754" actId="478"/>
          <ac:spMkLst>
            <pc:docMk/>
            <pc:sldMk cId="416681148" sldId="259"/>
            <ac:spMk id="47" creationId="{71F17EFB-EE47-4C05-8380-5E82AB5026A9}"/>
          </ac:spMkLst>
        </pc:spChg>
        <pc:spChg chg="add del mod">
          <ac:chgData name="편 명우" userId="462045e9ffa7c411" providerId="LiveId" clId="{533B6953-E48B-43BD-8D69-FB4EAEC650DB}" dt="2019-05-29T03:17:05.336" v="1123" actId="478"/>
          <ac:spMkLst>
            <pc:docMk/>
            <pc:sldMk cId="416681148" sldId="259"/>
            <ac:spMk id="48" creationId="{9F3650C9-2DCB-47DC-8244-7626F5230CC4}"/>
          </ac:spMkLst>
        </pc:spChg>
        <pc:spChg chg="add del mod">
          <ac:chgData name="편 명우" userId="462045e9ffa7c411" providerId="LiveId" clId="{533B6953-E48B-43BD-8D69-FB4EAEC650DB}" dt="2019-05-29T03:17:06.166" v="1124" actId="478"/>
          <ac:spMkLst>
            <pc:docMk/>
            <pc:sldMk cId="416681148" sldId="259"/>
            <ac:spMk id="49" creationId="{20F6589F-B944-4F5F-858E-711AD33049D1}"/>
          </ac:spMkLst>
        </pc:spChg>
        <pc:spChg chg="add mod">
          <ac:chgData name="편 명우" userId="462045e9ffa7c411" providerId="LiveId" clId="{533B6953-E48B-43BD-8D69-FB4EAEC650DB}" dt="2019-05-29T03:40:40.638" v="1743" actId="1076"/>
          <ac:spMkLst>
            <pc:docMk/>
            <pc:sldMk cId="416681148" sldId="259"/>
            <ac:spMk id="75" creationId="{3730FCDF-59CE-4D0B-AB95-4EE836924AFB}"/>
          </ac:spMkLst>
        </pc:spChg>
        <pc:spChg chg="add mod">
          <ac:chgData name="편 명우" userId="462045e9ffa7c411" providerId="LiveId" clId="{533B6953-E48B-43BD-8D69-FB4EAEC650DB}" dt="2019-05-29T04:58:49.672" v="3135" actId="1076"/>
          <ac:spMkLst>
            <pc:docMk/>
            <pc:sldMk cId="416681148" sldId="259"/>
            <ac:spMk id="79" creationId="{366182A6-5A96-430B-B13D-4AAE92D48D17}"/>
          </ac:spMkLst>
        </pc:spChg>
        <pc:spChg chg="add del">
          <ac:chgData name="편 명우" userId="462045e9ffa7c411" providerId="LiveId" clId="{533B6953-E48B-43BD-8D69-FB4EAEC650DB}" dt="2019-05-29T03:19:41.134" v="1220"/>
          <ac:spMkLst>
            <pc:docMk/>
            <pc:sldMk cId="416681148" sldId="259"/>
            <ac:spMk id="80" creationId="{E9E41B7B-0D5A-4386-97A7-62A7C350CFF1}"/>
          </ac:spMkLst>
        </pc:spChg>
        <pc:spChg chg="add del mod">
          <ac:chgData name="편 명우" userId="462045e9ffa7c411" providerId="LiveId" clId="{533B6953-E48B-43BD-8D69-FB4EAEC650DB}" dt="2019-05-29T04:39:51.350" v="2756" actId="478"/>
          <ac:spMkLst>
            <pc:docMk/>
            <pc:sldMk cId="416681148" sldId="259"/>
            <ac:spMk id="81" creationId="{185ACB28-EE60-49C7-9B96-81E124DF7DE7}"/>
          </ac:spMkLst>
        </pc:spChg>
        <pc:spChg chg="add del mod">
          <ac:chgData name="편 명우" userId="462045e9ffa7c411" providerId="LiveId" clId="{533B6953-E48B-43BD-8D69-FB4EAEC650DB}" dt="2019-05-29T04:39:52.211" v="2757" actId="478"/>
          <ac:spMkLst>
            <pc:docMk/>
            <pc:sldMk cId="416681148" sldId="259"/>
            <ac:spMk id="82" creationId="{9A175391-12BA-4411-977F-DDBC2E3D57FF}"/>
          </ac:spMkLst>
        </pc:spChg>
        <pc:spChg chg="add mod">
          <ac:chgData name="편 명우" userId="462045e9ffa7c411" providerId="LiveId" clId="{533B6953-E48B-43BD-8D69-FB4EAEC650DB}" dt="2019-05-29T04:58:51.705" v="3136" actId="1076"/>
          <ac:spMkLst>
            <pc:docMk/>
            <pc:sldMk cId="416681148" sldId="259"/>
            <ac:spMk id="90" creationId="{EC6C574F-A7A6-45A5-BCA8-A2586F81FE46}"/>
          </ac:spMkLst>
        </pc:spChg>
        <pc:spChg chg="add mod">
          <ac:chgData name="편 명우" userId="462045e9ffa7c411" providerId="LiveId" clId="{533B6953-E48B-43BD-8D69-FB4EAEC650DB}" dt="2019-05-29T04:58:19.768" v="3131" actId="1076"/>
          <ac:spMkLst>
            <pc:docMk/>
            <pc:sldMk cId="416681148" sldId="259"/>
            <ac:spMk id="139" creationId="{59EB7D49-6240-4DD5-9408-A92ABC02C2AE}"/>
          </ac:spMkLst>
        </pc:spChg>
        <pc:spChg chg="add mod">
          <ac:chgData name="편 명우" userId="462045e9ffa7c411" providerId="LiveId" clId="{533B6953-E48B-43BD-8D69-FB4EAEC650DB}" dt="2019-05-29T04:54:45.141" v="3085" actId="14100"/>
          <ac:spMkLst>
            <pc:docMk/>
            <pc:sldMk cId="416681148" sldId="259"/>
            <ac:spMk id="145" creationId="{58AA2B59-D4E0-41BE-97EC-BBF003AA51D8}"/>
          </ac:spMkLst>
        </pc:spChg>
        <pc:spChg chg="add mod">
          <ac:chgData name="편 명우" userId="462045e9ffa7c411" providerId="LiveId" clId="{533B6953-E48B-43BD-8D69-FB4EAEC650DB}" dt="2019-05-29T05:09:04.186" v="3253" actId="1076"/>
          <ac:spMkLst>
            <pc:docMk/>
            <pc:sldMk cId="416681148" sldId="259"/>
            <ac:spMk id="146" creationId="{68B29671-73B4-4A18-B9E7-2A8D885AA682}"/>
          </ac:spMkLst>
        </pc:spChg>
        <pc:spChg chg="add mod">
          <ac:chgData name="편 명우" userId="462045e9ffa7c411" providerId="LiveId" clId="{533B6953-E48B-43BD-8D69-FB4EAEC650DB}" dt="2019-05-29T05:09:01.890" v="3252" actId="1076"/>
          <ac:spMkLst>
            <pc:docMk/>
            <pc:sldMk cId="416681148" sldId="259"/>
            <ac:spMk id="147" creationId="{56F35FB2-AA29-4FC1-8DF2-DB14DD99AF26}"/>
          </ac:spMkLst>
        </pc:spChg>
        <pc:spChg chg="add del mod">
          <ac:chgData name="편 명우" userId="462045e9ffa7c411" providerId="LiveId" clId="{533B6953-E48B-43BD-8D69-FB4EAEC650DB}" dt="2019-05-29T04:49:28.954" v="2918" actId="478"/>
          <ac:spMkLst>
            <pc:docMk/>
            <pc:sldMk cId="416681148" sldId="259"/>
            <ac:spMk id="149" creationId="{44503C42-6424-409F-B37E-F13BFAD4A75A}"/>
          </ac:spMkLst>
        </pc:spChg>
        <pc:spChg chg="add mod">
          <ac:chgData name="편 명우" userId="462045e9ffa7c411" providerId="LiveId" clId="{533B6953-E48B-43BD-8D69-FB4EAEC650DB}" dt="2019-05-29T04:54:26.202" v="3065" actId="14100"/>
          <ac:spMkLst>
            <pc:docMk/>
            <pc:sldMk cId="416681148" sldId="259"/>
            <ac:spMk id="150" creationId="{CB8BE8F4-88C8-46C3-8EC7-B7D54F6A16F9}"/>
          </ac:spMkLst>
        </pc:spChg>
        <pc:spChg chg="add mod">
          <ac:chgData name="편 명우" userId="462045e9ffa7c411" providerId="LiveId" clId="{533B6953-E48B-43BD-8D69-FB4EAEC650DB}" dt="2019-05-29T04:50:19.857" v="2956" actId="1076"/>
          <ac:spMkLst>
            <pc:docMk/>
            <pc:sldMk cId="416681148" sldId="259"/>
            <ac:spMk id="151" creationId="{4001AECF-8039-4752-BD58-824F1C599907}"/>
          </ac:spMkLst>
        </pc:spChg>
        <pc:spChg chg="add mod">
          <ac:chgData name="편 명우" userId="462045e9ffa7c411" providerId="LiveId" clId="{533B6953-E48B-43BD-8D69-FB4EAEC650DB}" dt="2019-05-29T04:50:30.810" v="2961" actId="20577"/>
          <ac:spMkLst>
            <pc:docMk/>
            <pc:sldMk cId="416681148" sldId="259"/>
            <ac:spMk id="152" creationId="{C167A28D-5A25-43EB-BB9F-B1D5684324DB}"/>
          </ac:spMkLst>
        </pc:spChg>
        <pc:spChg chg="add mod">
          <ac:chgData name="편 명우" userId="462045e9ffa7c411" providerId="LiveId" clId="{533B6953-E48B-43BD-8D69-FB4EAEC650DB}" dt="2019-05-29T04:58:21.880" v="3132" actId="1076"/>
          <ac:spMkLst>
            <pc:docMk/>
            <pc:sldMk cId="416681148" sldId="259"/>
            <ac:spMk id="153" creationId="{A71C3052-E3EF-4445-AB07-19987F79BC55}"/>
          </ac:spMkLst>
        </pc:spChg>
        <pc:spChg chg="add mod">
          <ac:chgData name="편 명우" userId="462045e9ffa7c411" providerId="LiveId" clId="{533B6953-E48B-43BD-8D69-FB4EAEC650DB}" dt="2019-05-29T04:58:54.437" v="3137" actId="1076"/>
          <ac:spMkLst>
            <pc:docMk/>
            <pc:sldMk cId="416681148" sldId="259"/>
            <ac:spMk id="155" creationId="{F868A972-6B0E-4324-8941-AB2BD7CF21C2}"/>
          </ac:spMkLst>
        </pc:spChg>
        <pc:spChg chg="add mod">
          <ac:chgData name="편 명우" userId="462045e9ffa7c411" providerId="LiveId" clId="{533B6953-E48B-43BD-8D69-FB4EAEC650DB}" dt="2019-05-29T04:54:55.293" v="3088" actId="1076"/>
          <ac:spMkLst>
            <pc:docMk/>
            <pc:sldMk cId="416681148" sldId="259"/>
            <ac:spMk id="156" creationId="{6B31F0C9-CFC2-4FA6-BA1A-921D4A4EF4B9}"/>
          </ac:spMkLst>
        </pc:spChg>
        <pc:spChg chg="add mod">
          <ac:chgData name="편 명우" userId="462045e9ffa7c411" providerId="LiveId" clId="{533B6953-E48B-43BD-8D69-FB4EAEC650DB}" dt="2019-05-29T04:59:06.222" v="3154"/>
          <ac:spMkLst>
            <pc:docMk/>
            <pc:sldMk cId="416681148" sldId="259"/>
            <ac:spMk id="162" creationId="{734428BC-4487-4471-8A8D-83A61917BA23}"/>
          </ac:spMkLst>
        </pc:spChg>
        <pc:cxnChg chg="add mod ord">
          <ac:chgData name="편 명우" userId="462045e9ffa7c411" providerId="LiveId" clId="{533B6953-E48B-43BD-8D69-FB4EAEC650DB}" dt="2019-05-29T03:40:36.392" v="1742" actId="1076"/>
          <ac:cxnSpMkLst>
            <pc:docMk/>
            <pc:sldMk cId="416681148" sldId="259"/>
            <ac:cxnSpMk id="13" creationId="{CECB383D-63E4-4429-8591-ED659777AF42}"/>
          </ac:cxnSpMkLst>
        </pc:cxnChg>
        <pc:cxnChg chg="add del mod">
          <ac:chgData name="편 명우" userId="462045e9ffa7c411" providerId="LiveId" clId="{533B6953-E48B-43BD-8D69-FB4EAEC650DB}" dt="2019-05-29T03:07:29.194" v="847" actId="478"/>
          <ac:cxnSpMkLst>
            <pc:docMk/>
            <pc:sldMk cId="416681148" sldId="259"/>
            <ac:cxnSpMk id="19" creationId="{954DD607-1BEE-4398-8290-13FB91DC5C1F}"/>
          </ac:cxnSpMkLst>
        </pc:cxnChg>
        <pc:cxnChg chg="add mod">
          <ac:chgData name="편 명우" userId="462045e9ffa7c411" providerId="LiveId" clId="{533B6953-E48B-43BD-8D69-FB4EAEC650DB}" dt="2019-05-29T04:58:18.479" v="3130" actId="1076"/>
          <ac:cxnSpMkLst>
            <pc:docMk/>
            <pc:sldMk cId="416681148" sldId="259"/>
            <ac:cxnSpMk id="20" creationId="{3E47FEC7-AB29-4641-BD1B-BE16773C14B6}"/>
          </ac:cxnSpMkLst>
        </pc:cxnChg>
        <pc:cxnChg chg="add mod">
          <ac:chgData name="편 명우" userId="462045e9ffa7c411" providerId="LiveId" clId="{533B6953-E48B-43BD-8D69-FB4EAEC650DB}" dt="2019-05-29T04:59:10.408" v="3155" actId="1076"/>
          <ac:cxnSpMkLst>
            <pc:docMk/>
            <pc:sldMk cId="416681148" sldId="259"/>
            <ac:cxnSpMk id="32" creationId="{3CDFE6AB-7B3E-4A31-A479-18BF0A8FF925}"/>
          </ac:cxnSpMkLst>
        </pc:cxnChg>
        <pc:cxnChg chg="add mod">
          <ac:chgData name="편 명우" userId="462045e9ffa7c411" providerId="LiveId" clId="{533B6953-E48B-43BD-8D69-FB4EAEC650DB}" dt="2019-05-29T03:40:32.614" v="1741" actId="1076"/>
          <ac:cxnSpMkLst>
            <pc:docMk/>
            <pc:sldMk cId="416681148" sldId="259"/>
            <ac:cxnSpMk id="38" creationId="{2FA48C1E-F949-4C11-97BE-05BC8AF4D961}"/>
          </ac:cxnSpMkLst>
        </pc:cxnChg>
        <pc:cxnChg chg="add del mod">
          <ac:chgData name="편 명우" userId="462045e9ffa7c411" providerId="LiveId" clId="{533B6953-E48B-43BD-8D69-FB4EAEC650DB}" dt="2019-05-29T03:12:06.103" v="976" actId="478"/>
          <ac:cxnSpMkLst>
            <pc:docMk/>
            <pc:sldMk cId="416681148" sldId="259"/>
            <ac:cxnSpMk id="41" creationId="{E86EABD9-F82C-4AC0-9A91-7A4F29505334}"/>
          </ac:cxnSpMkLst>
        </pc:cxnChg>
        <pc:cxnChg chg="add del mod">
          <ac:chgData name="편 명우" userId="462045e9ffa7c411" providerId="LiveId" clId="{533B6953-E48B-43BD-8D69-FB4EAEC650DB}" dt="2019-05-29T03:12:05.160" v="975" actId="478"/>
          <ac:cxnSpMkLst>
            <pc:docMk/>
            <pc:sldMk cId="416681148" sldId="259"/>
            <ac:cxnSpMk id="42" creationId="{22815A47-2623-4D91-BEBC-C0F303498D66}"/>
          </ac:cxnSpMkLst>
        </pc:cxnChg>
        <pc:cxnChg chg="add del mod">
          <ac:chgData name="편 명우" userId="462045e9ffa7c411" providerId="LiveId" clId="{533B6953-E48B-43BD-8D69-FB4EAEC650DB}" dt="2019-05-29T03:12:02.902" v="974" actId="478"/>
          <ac:cxnSpMkLst>
            <pc:docMk/>
            <pc:sldMk cId="416681148" sldId="259"/>
            <ac:cxnSpMk id="43" creationId="{CF86719C-7841-44C2-95E3-687D0FDFBE63}"/>
          </ac:cxnSpMkLst>
        </pc:cxnChg>
        <pc:cxnChg chg="add del mod">
          <ac:chgData name="편 명우" userId="462045e9ffa7c411" providerId="LiveId" clId="{533B6953-E48B-43BD-8D69-FB4EAEC650DB}" dt="2019-05-29T03:17:15.679" v="1128" actId="478"/>
          <ac:cxnSpMkLst>
            <pc:docMk/>
            <pc:sldMk cId="416681148" sldId="259"/>
            <ac:cxnSpMk id="50" creationId="{FFD62B6B-0C63-4259-868B-B79480CDAB58}"/>
          </ac:cxnSpMkLst>
        </pc:cxnChg>
        <pc:cxnChg chg="add mod">
          <ac:chgData name="편 명우" userId="462045e9ffa7c411" providerId="LiveId" clId="{533B6953-E48B-43BD-8D69-FB4EAEC650DB}" dt="2019-05-29T03:40:56.542" v="1746" actId="1076"/>
          <ac:cxnSpMkLst>
            <pc:docMk/>
            <pc:sldMk cId="416681148" sldId="259"/>
            <ac:cxnSpMk id="51" creationId="{3B59B305-0CE2-4730-A3D5-119AA97F5950}"/>
          </ac:cxnSpMkLst>
        </pc:cxnChg>
        <pc:cxnChg chg="add del mod">
          <ac:chgData name="편 명우" userId="462045e9ffa7c411" providerId="LiveId" clId="{533B6953-E48B-43BD-8D69-FB4EAEC650DB}" dt="2019-05-29T03:17:07.521" v="1126" actId="478"/>
          <ac:cxnSpMkLst>
            <pc:docMk/>
            <pc:sldMk cId="416681148" sldId="259"/>
            <ac:cxnSpMk id="56" creationId="{234C1A09-7A16-43C4-8BA6-5AF9E31777AC}"/>
          </ac:cxnSpMkLst>
        </pc:cxnChg>
        <pc:cxnChg chg="add del mod">
          <ac:chgData name="편 명우" userId="462045e9ffa7c411" providerId="LiveId" clId="{533B6953-E48B-43BD-8D69-FB4EAEC650DB}" dt="2019-05-29T03:17:07.046" v="1125" actId="478"/>
          <ac:cxnSpMkLst>
            <pc:docMk/>
            <pc:sldMk cId="416681148" sldId="259"/>
            <ac:cxnSpMk id="57" creationId="{7DFEBC62-FD2B-44FD-A8F5-E256886B13EF}"/>
          </ac:cxnSpMkLst>
        </pc:cxnChg>
        <pc:cxnChg chg="add mod">
          <ac:chgData name="편 명우" userId="462045e9ffa7c411" providerId="LiveId" clId="{533B6953-E48B-43BD-8D69-FB4EAEC650DB}" dt="2019-05-29T03:40:40.638" v="1743" actId="1076"/>
          <ac:cxnSpMkLst>
            <pc:docMk/>
            <pc:sldMk cId="416681148" sldId="259"/>
            <ac:cxnSpMk id="76" creationId="{BE096F34-24F7-47C5-B3A1-5DE20424F53F}"/>
          </ac:cxnSpMkLst>
        </pc:cxnChg>
        <pc:cxnChg chg="add mod">
          <ac:chgData name="편 명우" userId="462045e9ffa7c411" providerId="LiveId" clId="{533B6953-E48B-43BD-8D69-FB4EAEC650DB}" dt="2019-05-29T04:58:51.705" v="3136" actId="1076"/>
          <ac:cxnSpMkLst>
            <pc:docMk/>
            <pc:sldMk cId="416681148" sldId="259"/>
            <ac:cxnSpMk id="83" creationId="{5F5068B6-ADA9-42E0-9B47-07EA1B280087}"/>
          </ac:cxnSpMkLst>
        </pc:cxnChg>
        <pc:cxnChg chg="add mod">
          <ac:chgData name="편 명우" userId="462045e9ffa7c411" providerId="LiveId" clId="{533B6953-E48B-43BD-8D69-FB4EAEC650DB}" dt="2019-05-29T04:58:49.672" v="3135" actId="1076"/>
          <ac:cxnSpMkLst>
            <pc:docMk/>
            <pc:sldMk cId="416681148" sldId="259"/>
            <ac:cxnSpMk id="84" creationId="{CA3AEF80-167C-4C3F-B813-12BC0A765C3F}"/>
          </ac:cxnSpMkLst>
        </pc:cxnChg>
        <pc:cxnChg chg="add mod">
          <ac:chgData name="편 명우" userId="462045e9ffa7c411" providerId="LiveId" clId="{533B6953-E48B-43BD-8D69-FB4EAEC650DB}" dt="2019-05-29T04:58:19.768" v="3131" actId="1076"/>
          <ac:cxnSpMkLst>
            <pc:docMk/>
            <pc:sldMk cId="416681148" sldId="259"/>
            <ac:cxnSpMk id="140" creationId="{29E486EE-3E47-4EAA-AFC2-140FA99ADBE6}"/>
          </ac:cxnSpMkLst>
        </pc:cxnChg>
        <pc:cxnChg chg="add mod">
          <ac:chgData name="편 명우" userId="462045e9ffa7c411" providerId="LiveId" clId="{533B6953-E48B-43BD-8D69-FB4EAEC650DB}" dt="2019-05-29T04:59:16.224" v="3158" actId="14100"/>
          <ac:cxnSpMkLst>
            <pc:docMk/>
            <pc:sldMk cId="416681148" sldId="259"/>
            <ac:cxnSpMk id="163" creationId="{4E87C37B-61B9-48E7-AE41-9BC371915094}"/>
          </ac:cxnSpMkLst>
        </pc:cxnChg>
      </pc:sldChg>
      <pc:sldChg chg="addSp delSp modSp add">
        <pc:chgData name="편 명우" userId="462045e9ffa7c411" providerId="LiveId" clId="{533B6953-E48B-43BD-8D69-FB4EAEC650DB}" dt="2019-05-29T05:08:01.068" v="3251" actId="1076"/>
        <pc:sldMkLst>
          <pc:docMk/>
          <pc:sldMk cId="1439413642" sldId="260"/>
        </pc:sldMkLst>
        <pc:spChg chg="mod">
          <ac:chgData name="편 명우" userId="462045e9ffa7c411" providerId="LiveId" clId="{533B6953-E48B-43BD-8D69-FB4EAEC650DB}" dt="2019-05-29T03:24:24.805" v="1321" actId="14100"/>
          <ac:spMkLst>
            <pc:docMk/>
            <pc:sldMk cId="1439413642" sldId="260"/>
            <ac:spMk id="8" creationId="{CBF33FB2-ECB1-4726-9812-E6F198C67B2E}"/>
          </ac:spMkLst>
        </pc:spChg>
        <pc:spChg chg="mod">
          <ac:chgData name="편 명우" userId="462045e9ffa7c411" providerId="LiveId" clId="{533B6953-E48B-43BD-8D69-FB4EAEC650DB}" dt="2019-05-29T04:38:42.810" v="2736" actId="1076"/>
          <ac:spMkLst>
            <pc:docMk/>
            <pc:sldMk cId="1439413642" sldId="260"/>
            <ac:spMk id="9" creationId="{BF31886D-D84E-4FC4-893A-E5315DC7E9E1}"/>
          </ac:spMkLst>
        </pc:spChg>
        <pc:spChg chg="mod">
          <ac:chgData name="편 명우" userId="462045e9ffa7c411" providerId="LiveId" clId="{533B6953-E48B-43BD-8D69-FB4EAEC650DB}" dt="2019-05-29T04:38:24.976" v="2731" actId="1076"/>
          <ac:spMkLst>
            <pc:docMk/>
            <pc:sldMk cId="1439413642" sldId="260"/>
            <ac:spMk id="10" creationId="{A3B7FFB0-CEEA-4E36-9572-FC963CD5EA74}"/>
          </ac:spMkLst>
        </pc:spChg>
        <pc:spChg chg="del mod">
          <ac:chgData name="편 명우" userId="462045e9ffa7c411" providerId="LiveId" clId="{533B6953-E48B-43BD-8D69-FB4EAEC650DB}" dt="2019-05-29T04:28:13.142" v="2371" actId="478"/>
          <ac:spMkLst>
            <pc:docMk/>
            <pc:sldMk cId="1439413642" sldId="260"/>
            <ac:spMk id="11" creationId="{7A23FA0E-AA78-4E20-A37A-EB45312EE8A2}"/>
          </ac:spMkLst>
        </pc:spChg>
        <pc:spChg chg="mod">
          <ac:chgData name="편 명우" userId="462045e9ffa7c411" providerId="LiveId" clId="{533B6953-E48B-43BD-8D69-FB4EAEC650DB}" dt="2019-05-29T04:38:46.663" v="2737" actId="1076"/>
          <ac:spMkLst>
            <pc:docMk/>
            <pc:sldMk cId="1439413642" sldId="260"/>
            <ac:spMk id="21" creationId="{7CD9AF9D-B088-4939-B4D1-D81FD744F76C}"/>
          </ac:spMkLst>
        </pc:spChg>
        <pc:spChg chg="del mod">
          <ac:chgData name="편 명우" userId="462045e9ffa7c411" providerId="LiveId" clId="{533B6953-E48B-43BD-8D69-FB4EAEC650DB}" dt="2019-05-29T03:28:22.242" v="1441" actId="478"/>
          <ac:spMkLst>
            <pc:docMk/>
            <pc:sldMk cId="1439413642" sldId="260"/>
            <ac:spMk id="25" creationId="{62DAD78C-D9D1-4B5E-AB67-025F6C5CD63B}"/>
          </ac:spMkLst>
        </pc:spChg>
        <pc:spChg chg="del mod">
          <ac:chgData name="편 명우" userId="462045e9ffa7c411" providerId="LiveId" clId="{533B6953-E48B-43BD-8D69-FB4EAEC650DB}" dt="2019-05-29T03:28:20.588" v="1439" actId="478"/>
          <ac:spMkLst>
            <pc:docMk/>
            <pc:sldMk cId="1439413642" sldId="260"/>
            <ac:spMk id="26" creationId="{4C5BD674-AF1B-4A58-8F91-72956587F23B}"/>
          </ac:spMkLst>
        </pc:spChg>
        <pc:spChg chg="del mod">
          <ac:chgData name="편 명우" userId="462045e9ffa7c411" providerId="LiveId" clId="{533B6953-E48B-43BD-8D69-FB4EAEC650DB}" dt="2019-05-29T03:28:56.224" v="1451" actId="478"/>
          <ac:spMkLst>
            <pc:docMk/>
            <pc:sldMk cId="1439413642" sldId="260"/>
            <ac:spMk id="36" creationId="{2A112FCE-C03B-4F48-BCC4-DDEBC6758AFD}"/>
          </ac:spMkLst>
        </pc:spChg>
        <pc:spChg chg="del mod">
          <ac:chgData name="편 명우" userId="462045e9ffa7c411" providerId="LiveId" clId="{533B6953-E48B-43BD-8D69-FB4EAEC650DB}" dt="2019-05-29T03:28:31.396" v="1448" actId="478"/>
          <ac:spMkLst>
            <pc:docMk/>
            <pc:sldMk cId="1439413642" sldId="260"/>
            <ac:spMk id="37" creationId="{52525E67-4A8D-443C-8460-9A8ADD4B861B}"/>
          </ac:spMkLst>
        </pc:spChg>
        <pc:spChg chg="add del mod">
          <ac:chgData name="편 명우" userId="462045e9ffa7c411" providerId="LiveId" clId="{533B6953-E48B-43BD-8D69-FB4EAEC650DB}" dt="2019-05-29T03:28:29.504" v="1447" actId="478"/>
          <ac:spMkLst>
            <pc:docMk/>
            <pc:sldMk cId="1439413642" sldId="260"/>
            <ac:spMk id="39" creationId="{F20994BE-BC5F-49D6-B044-6E6B9DD3FF45}"/>
          </ac:spMkLst>
        </pc:spChg>
        <pc:spChg chg="add del mod">
          <ac:chgData name="편 명우" userId="462045e9ffa7c411" providerId="LiveId" clId="{533B6953-E48B-43BD-8D69-FB4EAEC650DB}" dt="2019-05-29T03:28:28.398" v="1446" actId="478"/>
          <ac:spMkLst>
            <pc:docMk/>
            <pc:sldMk cId="1439413642" sldId="260"/>
            <ac:spMk id="40" creationId="{429F6B38-9AE2-406E-B2A0-CD69BE396B1B}"/>
          </ac:spMkLst>
        </pc:spChg>
        <pc:spChg chg="mod">
          <ac:chgData name="편 명우" userId="462045e9ffa7c411" providerId="LiveId" clId="{533B6953-E48B-43BD-8D69-FB4EAEC650DB}" dt="2019-05-29T04:47:40.558" v="2827" actId="1076"/>
          <ac:spMkLst>
            <pc:docMk/>
            <pc:sldMk cId="1439413642" sldId="260"/>
            <ac:spMk id="45" creationId="{592CB1AB-F677-44AB-A152-1BA544F140C7}"/>
          </ac:spMkLst>
        </pc:spChg>
        <pc:spChg chg="del">
          <ac:chgData name="편 명우" userId="462045e9ffa7c411" providerId="LiveId" clId="{533B6953-E48B-43BD-8D69-FB4EAEC650DB}" dt="2019-05-29T03:28:24.238" v="1443" actId="478"/>
          <ac:spMkLst>
            <pc:docMk/>
            <pc:sldMk cId="1439413642" sldId="260"/>
            <ac:spMk id="46" creationId="{9FB6330B-DB06-4BAA-8C2B-7F725EF2CD7C}"/>
          </ac:spMkLst>
        </pc:spChg>
        <pc:spChg chg="del">
          <ac:chgData name="편 명우" userId="462045e9ffa7c411" providerId="LiveId" clId="{533B6953-E48B-43BD-8D69-FB4EAEC650DB}" dt="2019-05-29T03:28:23.363" v="1442" actId="478"/>
          <ac:spMkLst>
            <pc:docMk/>
            <pc:sldMk cId="1439413642" sldId="260"/>
            <ac:spMk id="47" creationId="{71F17EFB-EE47-4C05-8380-5E82AB5026A9}"/>
          </ac:spMkLst>
        </pc:spChg>
        <pc:spChg chg="mod">
          <ac:chgData name="편 명우" userId="462045e9ffa7c411" providerId="LiveId" clId="{533B6953-E48B-43BD-8D69-FB4EAEC650DB}" dt="2019-05-29T04:46:41.187" v="2820" actId="1076"/>
          <ac:spMkLst>
            <pc:docMk/>
            <pc:sldMk cId="1439413642" sldId="260"/>
            <ac:spMk id="75" creationId="{3730FCDF-59CE-4D0B-AB95-4EE836924AFB}"/>
          </ac:spMkLst>
        </pc:spChg>
        <pc:spChg chg="mod">
          <ac:chgData name="편 명우" userId="462045e9ffa7c411" providerId="LiveId" clId="{533B6953-E48B-43BD-8D69-FB4EAEC650DB}" dt="2019-05-29T04:46:44.471" v="2821" actId="1076"/>
          <ac:spMkLst>
            <pc:docMk/>
            <pc:sldMk cId="1439413642" sldId="260"/>
            <ac:spMk id="79" creationId="{366182A6-5A96-430B-B13D-4AAE92D48D17}"/>
          </ac:spMkLst>
        </pc:spChg>
        <pc:spChg chg="add mod">
          <ac:chgData name="편 명우" userId="462045e9ffa7c411" providerId="LiveId" clId="{533B6953-E48B-43BD-8D69-FB4EAEC650DB}" dt="2019-05-29T04:38:28.614" v="2733" actId="1076"/>
          <ac:spMkLst>
            <pc:docMk/>
            <pc:sldMk cId="1439413642" sldId="260"/>
            <ac:spMk id="80" creationId="{4A375EEE-22E6-4CB2-A1CF-91CCB3726486}"/>
          </ac:spMkLst>
        </pc:spChg>
        <pc:spChg chg="del">
          <ac:chgData name="편 명우" userId="462045e9ffa7c411" providerId="LiveId" clId="{533B6953-E48B-43BD-8D69-FB4EAEC650DB}" dt="2019-05-29T03:28:25.114" v="1444" actId="478"/>
          <ac:spMkLst>
            <pc:docMk/>
            <pc:sldMk cId="1439413642" sldId="260"/>
            <ac:spMk id="81" creationId="{185ACB28-EE60-49C7-9B96-81E124DF7DE7}"/>
          </ac:spMkLst>
        </pc:spChg>
        <pc:spChg chg="del">
          <ac:chgData name="편 명우" userId="462045e9ffa7c411" providerId="LiveId" clId="{533B6953-E48B-43BD-8D69-FB4EAEC650DB}" dt="2019-05-29T03:28:26.305" v="1445" actId="478"/>
          <ac:spMkLst>
            <pc:docMk/>
            <pc:sldMk cId="1439413642" sldId="260"/>
            <ac:spMk id="82" creationId="{9A175391-12BA-4411-977F-DDBC2E3D57FF}"/>
          </ac:spMkLst>
        </pc:spChg>
        <pc:spChg chg="add mod">
          <ac:chgData name="편 명우" userId="462045e9ffa7c411" providerId="LiveId" clId="{533B6953-E48B-43BD-8D69-FB4EAEC650DB}" dt="2019-05-29T04:46:26.614" v="2817" actId="1076"/>
          <ac:spMkLst>
            <pc:docMk/>
            <pc:sldMk cId="1439413642" sldId="260"/>
            <ac:spMk id="85" creationId="{C2D32E56-504F-4FF2-9623-E4361383EF04}"/>
          </ac:spMkLst>
        </pc:spChg>
        <pc:spChg chg="del mod">
          <ac:chgData name="편 명우" userId="462045e9ffa7c411" providerId="LiveId" clId="{533B6953-E48B-43BD-8D69-FB4EAEC650DB}" dt="2019-05-29T03:32:14.939" v="1596" actId="478"/>
          <ac:spMkLst>
            <pc:docMk/>
            <pc:sldMk cId="1439413642" sldId="260"/>
            <ac:spMk id="90" creationId="{EC6C574F-A7A6-45A5-BCA8-A2586F81FE46}"/>
          </ac:spMkLst>
        </pc:spChg>
        <pc:spChg chg="add mod">
          <ac:chgData name="편 명우" userId="462045e9ffa7c411" providerId="LiveId" clId="{533B6953-E48B-43BD-8D69-FB4EAEC650DB}" dt="2019-05-29T04:46:30.169" v="2818" actId="1076"/>
          <ac:spMkLst>
            <pc:docMk/>
            <pc:sldMk cId="1439413642" sldId="260"/>
            <ac:spMk id="107" creationId="{CE4EF90B-2D1B-4E90-BDDE-C290C1C4C240}"/>
          </ac:spMkLst>
        </pc:spChg>
        <pc:spChg chg="add mod">
          <ac:chgData name="편 명우" userId="462045e9ffa7c411" providerId="LiveId" clId="{533B6953-E48B-43BD-8D69-FB4EAEC650DB}" dt="2019-05-29T04:52:16.621" v="2976"/>
          <ac:spMkLst>
            <pc:docMk/>
            <pc:sldMk cId="1439413642" sldId="260"/>
            <ac:spMk id="123" creationId="{C3E4CFEB-8DF1-4697-9C55-7D953F86D4F6}"/>
          </ac:spMkLst>
        </pc:spChg>
        <pc:spChg chg="add mod">
          <ac:chgData name="편 명우" userId="462045e9ffa7c411" providerId="LiveId" clId="{533B6953-E48B-43BD-8D69-FB4EAEC650DB}" dt="2019-05-29T04:52:29.164" v="3007"/>
          <ac:spMkLst>
            <pc:docMk/>
            <pc:sldMk cId="1439413642" sldId="260"/>
            <ac:spMk id="124" creationId="{9B3FBA76-A05F-4F2A-A151-EA53440460D9}"/>
          </ac:spMkLst>
        </pc:spChg>
        <pc:spChg chg="add del mod">
          <ac:chgData name="편 명우" userId="462045e9ffa7c411" providerId="LiveId" clId="{533B6953-E48B-43BD-8D69-FB4EAEC650DB}" dt="2019-05-29T05:00:34.924" v="3159" actId="478"/>
          <ac:spMkLst>
            <pc:docMk/>
            <pc:sldMk cId="1439413642" sldId="260"/>
            <ac:spMk id="126" creationId="{1E252A95-8C54-40E2-8F58-1B3C0189083D}"/>
          </ac:spMkLst>
        </pc:spChg>
        <pc:spChg chg="add mod">
          <ac:chgData name="편 명우" userId="462045e9ffa7c411" providerId="LiveId" clId="{533B6953-E48B-43BD-8D69-FB4EAEC650DB}" dt="2019-05-29T05:08:01.068" v="3251" actId="1076"/>
          <ac:spMkLst>
            <pc:docMk/>
            <pc:sldMk cId="1439413642" sldId="260"/>
            <ac:spMk id="143" creationId="{B6F6B5AA-C760-436F-AF67-96F3577992B3}"/>
          </ac:spMkLst>
        </pc:spChg>
        <pc:spChg chg="add mod">
          <ac:chgData name="편 명우" userId="462045e9ffa7c411" providerId="LiveId" clId="{533B6953-E48B-43BD-8D69-FB4EAEC650DB}" dt="2019-05-29T05:07:57.454" v="3250" actId="1076"/>
          <ac:spMkLst>
            <pc:docMk/>
            <pc:sldMk cId="1439413642" sldId="260"/>
            <ac:spMk id="144" creationId="{F81DB804-AFED-4520-AE4D-141A21A39E0A}"/>
          </ac:spMkLst>
        </pc:spChg>
        <pc:spChg chg="add mod">
          <ac:chgData name="편 명우" userId="462045e9ffa7c411" providerId="LiveId" clId="{533B6953-E48B-43BD-8D69-FB4EAEC650DB}" dt="2019-05-29T05:07:42.511" v="3246" actId="1076"/>
          <ac:spMkLst>
            <pc:docMk/>
            <pc:sldMk cId="1439413642" sldId="260"/>
            <ac:spMk id="145" creationId="{E8FA263B-C7A5-4075-B774-F2483A1F8CC9}"/>
          </ac:spMkLst>
        </pc:spChg>
        <pc:spChg chg="add mod">
          <ac:chgData name="편 명우" userId="462045e9ffa7c411" providerId="LiveId" clId="{533B6953-E48B-43BD-8D69-FB4EAEC650DB}" dt="2019-05-29T05:07:40.380" v="3245" actId="1076"/>
          <ac:spMkLst>
            <pc:docMk/>
            <pc:sldMk cId="1439413642" sldId="260"/>
            <ac:spMk id="146" creationId="{76C1FD43-3BB0-4277-A56E-84B47AECD00F}"/>
          </ac:spMkLst>
        </pc:spChg>
        <pc:spChg chg="add mod">
          <ac:chgData name="편 명우" userId="462045e9ffa7c411" providerId="LiveId" clId="{533B6953-E48B-43BD-8D69-FB4EAEC650DB}" dt="2019-05-29T04:39:06.850" v="2745" actId="1076"/>
          <ac:spMkLst>
            <pc:docMk/>
            <pc:sldMk cId="1439413642" sldId="260"/>
            <ac:spMk id="147" creationId="{4317EC63-7CE3-428A-BDA1-EF904BEA04C1}"/>
          </ac:spMkLst>
        </pc:spChg>
        <pc:spChg chg="add mod">
          <ac:chgData name="편 명우" userId="462045e9ffa7c411" providerId="LiveId" clId="{533B6953-E48B-43BD-8D69-FB4EAEC650DB}" dt="2019-05-29T04:47:46.257" v="2848" actId="1037"/>
          <ac:spMkLst>
            <pc:docMk/>
            <pc:sldMk cId="1439413642" sldId="260"/>
            <ac:spMk id="148" creationId="{0B00CAD7-02D9-4141-80A1-92CC041FE843}"/>
          </ac:spMkLst>
        </pc:spChg>
        <pc:spChg chg="add mod">
          <ac:chgData name="편 명우" userId="462045e9ffa7c411" providerId="LiveId" clId="{533B6953-E48B-43BD-8D69-FB4EAEC650DB}" dt="2019-05-29T04:46:48.541" v="2822" actId="1076"/>
          <ac:spMkLst>
            <pc:docMk/>
            <pc:sldMk cId="1439413642" sldId="260"/>
            <ac:spMk id="149" creationId="{1CAC8756-DF10-4D4A-8B9A-D3DCD640DC22}"/>
          </ac:spMkLst>
        </pc:spChg>
        <pc:spChg chg="add del mod">
          <ac:chgData name="편 명우" userId="462045e9ffa7c411" providerId="LiveId" clId="{533B6953-E48B-43BD-8D69-FB4EAEC650DB}" dt="2019-05-29T04:33:20.262" v="2575" actId="478"/>
          <ac:spMkLst>
            <pc:docMk/>
            <pc:sldMk cId="1439413642" sldId="260"/>
            <ac:spMk id="150" creationId="{F83A3B43-C0CB-46CD-AAEF-92169EAEE562}"/>
          </ac:spMkLst>
        </pc:spChg>
        <pc:spChg chg="add mod">
          <ac:chgData name="편 명우" userId="462045e9ffa7c411" providerId="LiveId" clId="{533B6953-E48B-43BD-8D69-FB4EAEC650DB}" dt="2019-05-29T04:46:58.886" v="2824" actId="1076"/>
          <ac:spMkLst>
            <pc:docMk/>
            <pc:sldMk cId="1439413642" sldId="260"/>
            <ac:spMk id="162" creationId="{5DE60470-E4BA-4F22-B1B1-11BB1F630CB4}"/>
          </ac:spMkLst>
        </pc:spChg>
        <pc:spChg chg="add mod">
          <ac:chgData name="편 명우" userId="462045e9ffa7c411" providerId="LiveId" clId="{533B6953-E48B-43BD-8D69-FB4EAEC650DB}" dt="2019-05-29T04:47:01.053" v="2825" actId="1076"/>
          <ac:spMkLst>
            <pc:docMk/>
            <pc:sldMk cId="1439413642" sldId="260"/>
            <ac:spMk id="163" creationId="{F69819B7-7AD1-4C1E-AAA5-3BC403B0417D}"/>
          </ac:spMkLst>
        </pc:spChg>
        <pc:spChg chg="add mod">
          <ac:chgData name="편 명우" userId="462045e9ffa7c411" providerId="LiveId" clId="{533B6953-E48B-43BD-8D69-FB4EAEC650DB}" dt="2019-05-29T04:47:04.150" v="2826" actId="1076"/>
          <ac:spMkLst>
            <pc:docMk/>
            <pc:sldMk cId="1439413642" sldId="260"/>
            <ac:spMk id="164" creationId="{D335F769-C6DA-4323-8E4D-E38103D33504}"/>
          </ac:spMkLst>
        </pc:spChg>
        <pc:spChg chg="add mod">
          <ac:chgData name="편 명우" userId="462045e9ffa7c411" providerId="LiveId" clId="{533B6953-E48B-43BD-8D69-FB4EAEC650DB}" dt="2019-05-29T04:46:08.267" v="2816" actId="1076"/>
          <ac:spMkLst>
            <pc:docMk/>
            <pc:sldMk cId="1439413642" sldId="260"/>
            <ac:spMk id="165" creationId="{FF7C5E33-CBDE-4944-9B79-D8869112CB38}"/>
          </ac:spMkLst>
        </pc:spChg>
        <pc:spChg chg="add mod">
          <ac:chgData name="편 명우" userId="462045e9ffa7c411" providerId="LiveId" clId="{533B6953-E48B-43BD-8D69-FB4EAEC650DB}" dt="2019-05-29T04:46:55.980" v="2823" actId="1076"/>
          <ac:spMkLst>
            <pc:docMk/>
            <pc:sldMk cId="1439413642" sldId="260"/>
            <ac:spMk id="166" creationId="{A40F5D97-9AE5-4C30-8F5E-CE7F8DF6A7D8}"/>
          </ac:spMkLst>
        </pc:spChg>
        <pc:cxnChg chg="mod">
          <ac:chgData name="편 명우" userId="462045e9ffa7c411" providerId="LiveId" clId="{533B6953-E48B-43BD-8D69-FB4EAEC650DB}" dt="2019-05-29T04:38:42.810" v="2736" actId="1076"/>
          <ac:cxnSpMkLst>
            <pc:docMk/>
            <pc:sldMk cId="1439413642" sldId="260"/>
            <ac:cxnSpMk id="13" creationId="{CECB383D-63E4-4429-8591-ED659777AF42}"/>
          </ac:cxnSpMkLst>
        </pc:cxnChg>
        <pc:cxnChg chg="mod">
          <ac:chgData name="편 명우" userId="462045e9ffa7c411" providerId="LiveId" clId="{533B6953-E48B-43BD-8D69-FB4EAEC650DB}" dt="2019-05-29T04:38:46.663" v="2737" actId="1076"/>
          <ac:cxnSpMkLst>
            <pc:docMk/>
            <pc:sldMk cId="1439413642" sldId="260"/>
            <ac:cxnSpMk id="20" creationId="{3E47FEC7-AB29-4641-BD1B-BE16773C14B6}"/>
          </ac:cxnSpMkLst>
        </pc:cxnChg>
        <pc:cxnChg chg="del mod">
          <ac:chgData name="편 명우" userId="462045e9ffa7c411" providerId="LiveId" clId="{533B6953-E48B-43BD-8D69-FB4EAEC650DB}" dt="2019-05-29T03:27:28.665" v="1415" actId="478"/>
          <ac:cxnSpMkLst>
            <pc:docMk/>
            <pc:sldMk cId="1439413642" sldId="260"/>
            <ac:cxnSpMk id="32" creationId="{3CDFE6AB-7B3E-4A31-A479-18BF0A8FF925}"/>
          </ac:cxnSpMkLst>
        </pc:cxnChg>
        <pc:cxnChg chg="mod">
          <ac:chgData name="편 명우" userId="462045e9ffa7c411" providerId="LiveId" clId="{533B6953-E48B-43BD-8D69-FB4EAEC650DB}" dt="2019-05-29T04:38:24.976" v="2731" actId="1076"/>
          <ac:cxnSpMkLst>
            <pc:docMk/>
            <pc:sldMk cId="1439413642" sldId="260"/>
            <ac:cxnSpMk id="38" creationId="{2FA48C1E-F949-4C11-97BE-05BC8AF4D961}"/>
          </ac:cxnSpMkLst>
        </pc:cxnChg>
        <pc:cxnChg chg="mod">
          <ac:chgData name="편 명우" userId="462045e9ffa7c411" providerId="LiveId" clId="{533B6953-E48B-43BD-8D69-FB4EAEC650DB}" dt="2019-05-29T04:47:40.558" v="2827" actId="1076"/>
          <ac:cxnSpMkLst>
            <pc:docMk/>
            <pc:sldMk cId="1439413642" sldId="260"/>
            <ac:cxnSpMk id="51" creationId="{3B59B305-0CE2-4730-A3D5-119AA97F5950}"/>
          </ac:cxnSpMkLst>
        </pc:cxnChg>
        <pc:cxnChg chg="mod">
          <ac:chgData name="편 명우" userId="462045e9ffa7c411" providerId="LiveId" clId="{533B6953-E48B-43BD-8D69-FB4EAEC650DB}" dt="2019-05-29T04:46:41.187" v="2820" actId="1076"/>
          <ac:cxnSpMkLst>
            <pc:docMk/>
            <pc:sldMk cId="1439413642" sldId="260"/>
            <ac:cxnSpMk id="76" creationId="{BE096F34-24F7-47C5-B3A1-5DE20424F53F}"/>
          </ac:cxnSpMkLst>
        </pc:cxnChg>
        <pc:cxnChg chg="del mod">
          <ac:chgData name="편 명우" userId="462045e9ffa7c411" providerId="LiveId" clId="{533B6953-E48B-43BD-8D69-FB4EAEC650DB}" dt="2019-05-29T03:32:17.460" v="1597" actId="478"/>
          <ac:cxnSpMkLst>
            <pc:docMk/>
            <pc:sldMk cId="1439413642" sldId="260"/>
            <ac:cxnSpMk id="83" creationId="{5F5068B6-ADA9-42E0-9B47-07EA1B280087}"/>
          </ac:cxnSpMkLst>
        </pc:cxnChg>
        <pc:cxnChg chg="mod">
          <ac:chgData name="편 명우" userId="462045e9ffa7c411" providerId="LiveId" clId="{533B6953-E48B-43BD-8D69-FB4EAEC650DB}" dt="2019-05-29T04:46:44.471" v="2821" actId="1076"/>
          <ac:cxnSpMkLst>
            <pc:docMk/>
            <pc:sldMk cId="1439413642" sldId="260"/>
            <ac:cxnSpMk id="84" creationId="{CA3AEF80-167C-4C3F-B813-12BC0A765C3F}"/>
          </ac:cxnSpMkLst>
        </pc:cxnChg>
        <pc:cxnChg chg="add mod">
          <ac:chgData name="편 명우" userId="462045e9ffa7c411" providerId="LiveId" clId="{533B6953-E48B-43BD-8D69-FB4EAEC650DB}" dt="2019-05-29T04:46:26.614" v="2817" actId="1076"/>
          <ac:cxnSpMkLst>
            <pc:docMk/>
            <pc:sldMk cId="1439413642" sldId="260"/>
            <ac:cxnSpMk id="86" creationId="{CD07B4C8-A2CA-4A81-894D-84345A0DF6C7}"/>
          </ac:cxnSpMkLst>
        </pc:cxnChg>
        <pc:cxnChg chg="add mod">
          <ac:chgData name="편 명우" userId="462045e9ffa7c411" providerId="LiveId" clId="{533B6953-E48B-43BD-8D69-FB4EAEC650DB}" dt="2019-05-29T04:38:28.614" v="2733" actId="1076"/>
          <ac:cxnSpMkLst>
            <pc:docMk/>
            <pc:sldMk cId="1439413642" sldId="260"/>
            <ac:cxnSpMk id="87" creationId="{4A595791-4274-49F1-A85B-8AA2DBD3589F}"/>
          </ac:cxnSpMkLst>
        </pc:cxnChg>
        <pc:cxnChg chg="add mod">
          <ac:chgData name="편 명우" userId="462045e9ffa7c411" providerId="LiveId" clId="{533B6953-E48B-43BD-8D69-FB4EAEC650DB}" dt="2019-05-29T04:46:30.169" v="2818" actId="1076"/>
          <ac:cxnSpMkLst>
            <pc:docMk/>
            <pc:sldMk cId="1439413642" sldId="260"/>
            <ac:cxnSpMk id="104" creationId="{684B841A-D9A6-4E2B-BF48-8D0FC4C52BBC}"/>
          </ac:cxnSpMkLst>
        </pc:cxnChg>
        <pc:cxnChg chg="add del mod">
          <ac:chgData name="편 명우" userId="462045e9ffa7c411" providerId="LiveId" clId="{533B6953-E48B-43BD-8D69-FB4EAEC650DB}" dt="2019-05-29T03:36:48.205" v="1735" actId="478"/>
          <ac:cxnSpMkLst>
            <pc:docMk/>
            <pc:sldMk cId="1439413642" sldId="260"/>
            <ac:cxnSpMk id="118" creationId="{0A75EEAF-7092-4947-8B69-D7E3243C7367}"/>
          </ac:cxnSpMkLst>
        </pc:cxnChg>
        <pc:cxnChg chg="add mod">
          <ac:chgData name="편 명우" userId="462045e9ffa7c411" providerId="LiveId" clId="{533B6953-E48B-43BD-8D69-FB4EAEC650DB}" dt="2019-05-29T05:07:54.739" v="3249" actId="14100"/>
          <ac:cxnSpMkLst>
            <pc:docMk/>
            <pc:sldMk cId="1439413642" sldId="260"/>
            <ac:cxnSpMk id="119" creationId="{214A66A0-1CAE-4277-8254-4E2EFF2ADCF7}"/>
          </ac:cxnSpMkLst>
        </pc:cxnChg>
        <pc:cxnChg chg="add del">
          <ac:chgData name="편 명우" userId="462045e9ffa7c411" providerId="LiveId" clId="{533B6953-E48B-43BD-8D69-FB4EAEC650DB}" dt="2019-05-29T03:41:26.175" v="1749" actId="478"/>
          <ac:cxnSpMkLst>
            <pc:docMk/>
            <pc:sldMk cId="1439413642" sldId="260"/>
            <ac:cxnSpMk id="122" creationId="{53A96916-1475-4E17-9386-2902670009A8}"/>
          </ac:cxnSpMkLst>
        </pc:cxnChg>
        <pc:cxnChg chg="add mod">
          <ac:chgData name="편 명우" userId="462045e9ffa7c411" providerId="LiveId" clId="{533B6953-E48B-43BD-8D69-FB4EAEC650DB}" dt="2019-05-29T04:38:38.247" v="2735" actId="1076"/>
          <ac:cxnSpMkLst>
            <pc:docMk/>
            <pc:sldMk cId="1439413642" sldId="260"/>
            <ac:cxnSpMk id="125" creationId="{6B3BF31B-DE0D-45E6-8757-1590714994AD}"/>
          </ac:cxnSpMkLst>
        </pc:cxnChg>
      </pc:sldChg>
      <pc:sldChg chg="addSp delSp modSp add">
        <pc:chgData name="편 명우" userId="462045e9ffa7c411" providerId="LiveId" clId="{533B6953-E48B-43BD-8D69-FB4EAEC650DB}" dt="2019-05-29T05:03:46.407" v="3215" actId="1076"/>
        <pc:sldMkLst>
          <pc:docMk/>
          <pc:sldMk cId="1386980878" sldId="261"/>
        </pc:sldMkLst>
        <pc:spChg chg="add mod">
          <ac:chgData name="편 명우" userId="462045e9ffa7c411" providerId="LiveId" clId="{533B6953-E48B-43BD-8D69-FB4EAEC650DB}" dt="2019-05-29T04:42:09.351" v="2779" actId="14100"/>
          <ac:spMkLst>
            <pc:docMk/>
            <pc:sldMk cId="1386980878" sldId="261"/>
            <ac:spMk id="5" creationId="{FACF6128-D392-42B4-93C4-F26C00956E6E}"/>
          </ac:spMkLst>
        </pc:spChg>
        <pc:spChg chg="add mod">
          <ac:chgData name="편 명우" userId="462045e9ffa7c411" providerId="LiveId" clId="{533B6953-E48B-43BD-8D69-FB4EAEC650DB}" dt="2019-05-29T04:42:50.222" v="2785" actId="1076"/>
          <ac:spMkLst>
            <pc:docMk/>
            <pc:sldMk cId="1386980878" sldId="261"/>
            <ac:spMk id="6" creationId="{EE217689-E2CD-4010-A3B2-79A84BF98E74}"/>
          </ac:spMkLst>
        </pc:spChg>
        <pc:spChg chg="mod">
          <ac:chgData name="편 명우" userId="462045e9ffa7c411" providerId="LiveId" clId="{533B6953-E48B-43BD-8D69-FB4EAEC650DB}" dt="2019-05-29T03:42:17.926" v="1770" actId="1076"/>
          <ac:spMkLst>
            <pc:docMk/>
            <pc:sldMk cId="1386980878" sldId="261"/>
            <ac:spMk id="8" creationId="{CBF33FB2-ECB1-4726-9812-E6F198C67B2E}"/>
          </ac:spMkLst>
        </pc:spChg>
        <pc:spChg chg="mod">
          <ac:chgData name="편 명우" userId="462045e9ffa7c411" providerId="LiveId" clId="{533B6953-E48B-43BD-8D69-FB4EAEC650DB}" dt="2019-05-29T05:02:00.577" v="3198" actId="1076"/>
          <ac:spMkLst>
            <pc:docMk/>
            <pc:sldMk cId="1386980878" sldId="261"/>
            <ac:spMk id="9" creationId="{BF31886D-D84E-4FC4-893A-E5315DC7E9E1}"/>
          </ac:spMkLst>
        </pc:spChg>
        <pc:spChg chg="del">
          <ac:chgData name="편 명우" userId="462045e9ffa7c411" providerId="LiveId" clId="{533B6953-E48B-43BD-8D69-FB4EAEC650DB}" dt="2019-05-29T03:42:24.516" v="1774" actId="478"/>
          <ac:spMkLst>
            <pc:docMk/>
            <pc:sldMk cId="1386980878" sldId="261"/>
            <ac:spMk id="10" creationId="{A3B7FFB0-CEEA-4E36-9572-FC963CD5EA74}"/>
          </ac:spMkLst>
        </pc:spChg>
        <pc:spChg chg="del">
          <ac:chgData name="편 명우" userId="462045e9ffa7c411" providerId="LiveId" clId="{533B6953-E48B-43BD-8D69-FB4EAEC650DB}" dt="2019-05-29T03:41:31.676" v="1751" actId="478"/>
          <ac:spMkLst>
            <pc:docMk/>
            <pc:sldMk cId="1386980878" sldId="261"/>
            <ac:spMk id="11" creationId="{7A23FA0E-AA78-4E20-A37A-EB45312EE8A2}"/>
          </ac:spMkLst>
        </pc:spChg>
        <pc:spChg chg="del">
          <ac:chgData name="편 명우" userId="462045e9ffa7c411" providerId="LiveId" clId="{533B6953-E48B-43BD-8D69-FB4EAEC650DB}" dt="2019-05-29T03:46:13.445" v="2098" actId="478"/>
          <ac:spMkLst>
            <pc:docMk/>
            <pc:sldMk cId="1386980878" sldId="261"/>
            <ac:spMk id="21" creationId="{7CD9AF9D-B088-4939-B4D1-D81FD744F76C}"/>
          </ac:spMkLst>
        </pc:spChg>
        <pc:spChg chg="add mod">
          <ac:chgData name="편 명우" userId="462045e9ffa7c411" providerId="LiveId" clId="{533B6953-E48B-43BD-8D69-FB4EAEC650DB}" dt="2019-05-29T03:43:12.196" v="1894" actId="1036"/>
          <ac:spMkLst>
            <pc:docMk/>
            <pc:sldMk cId="1386980878" sldId="261"/>
            <ac:spMk id="28" creationId="{155A9784-65CB-4564-9FAC-299A1C3A267C}"/>
          </ac:spMkLst>
        </pc:spChg>
        <pc:spChg chg="add mod">
          <ac:chgData name="편 명우" userId="462045e9ffa7c411" providerId="LiveId" clId="{533B6953-E48B-43BD-8D69-FB4EAEC650DB}" dt="2019-05-29T04:34:28.521" v="2610"/>
          <ac:spMkLst>
            <pc:docMk/>
            <pc:sldMk cId="1386980878" sldId="261"/>
            <ac:spMk id="29" creationId="{B351E8D8-510E-4A02-BEE3-ED54A737B2F7}"/>
          </ac:spMkLst>
        </pc:spChg>
        <pc:spChg chg="add del mod">
          <ac:chgData name="편 명우" userId="462045e9ffa7c411" providerId="LiveId" clId="{533B6953-E48B-43BD-8D69-FB4EAEC650DB}" dt="2019-05-29T04:23:53.946" v="2328" actId="478"/>
          <ac:spMkLst>
            <pc:docMk/>
            <pc:sldMk cId="1386980878" sldId="261"/>
            <ac:spMk id="32" creationId="{366E67B2-76D1-4012-90CF-09257E7E0A84}"/>
          </ac:spMkLst>
        </pc:spChg>
        <pc:spChg chg="add mod">
          <ac:chgData name="편 명우" userId="462045e9ffa7c411" providerId="LiveId" clId="{533B6953-E48B-43BD-8D69-FB4EAEC650DB}" dt="2019-05-29T04:42:09.351" v="2779" actId="14100"/>
          <ac:spMkLst>
            <pc:docMk/>
            <pc:sldMk cId="1386980878" sldId="261"/>
            <ac:spMk id="34" creationId="{975FFD07-EA5A-43FE-B4AF-1B1FACE14161}"/>
          </ac:spMkLst>
        </pc:spChg>
        <pc:spChg chg="add mod">
          <ac:chgData name="편 명우" userId="462045e9ffa7c411" providerId="LiveId" clId="{533B6953-E48B-43BD-8D69-FB4EAEC650DB}" dt="2019-05-29T04:42:46.145" v="2784" actId="1076"/>
          <ac:spMkLst>
            <pc:docMk/>
            <pc:sldMk cId="1386980878" sldId="261"/>
            <ac:spMk id="36" creationId="{45AA6C7F-AC14-4729-96CD-E7E7A0BBF4E8}"/>
          </ac:spMkLst>
        </pc:spChg>
        <pc:spChg chg="add mod">
          <ac:chgData name="편 명우" userId="462045e9ffa7c411" providerId="LiveId" clId="{533B6953-E48B-43BD-8D69-FB4EAEC650DB}" dt="2019-05-29T04:24:18.819" v="2362" actId="1076"/>
          <ac:spMkLst>
            <pc:docMk/>
            <pc:sldMk cId="1386980878" sldId="261"/>
            <ac:spMk id="37" creationId="{BEECBCE8-FDBA-4B89-B8B6-57492029AEEC}"/>
          </ac:spMkLst>
        </pc:spChg>
        <pc:spChg chg="add del mod">
          <ac:chgData name="편 명우" userId="462045e9ffa7c411" providerId="LiveId" clId="{533B6953-E48B-43BD-8D69-FB4EAEC650DB}" dt="2019-05-29T03:50:54.259" v="2134" actId="478"/>
          <ac:spMkLst>
            <pc:docMk/>
            <pc:sldMk cId="1386980878" sldId="261"/>
            <ac:spMk id="42" creationId="{5CDF496F-09E9-4E00-9EB0-09CCA012063A}"/>
          </ac:spMkLst>
        </pc:spChg>
        <pc:spChg chg="add mod">
          <ac:chgData name="편 명우" userId="462045e9ffa7c411" providerId="LiveId" clId="{533B6953-E48B-43BD-8D69-FB4EAEC650DB}" dt="2019-05-29T04:24:16.022" v="2361" actId="1076"/>
          <ac:spMkLst>
            <pc:docMk/>
            <pc:sldMk cId="1386980878" sldId="261"/>
            <ac:spMk id="44" creationId="{327679CF-2245-4332-AC12-1E926E35680E}"/>
          </ac:spMkLst>
        </pc:spChg>
        <pc:spChg chg="del">
          <ac:chgData name="편 명우" userId="462045e9ffa7c411" providerId="LiveId" clId="{533B6953-E48B-43BD-8D69-FB4EAEC650DB}" dt="2019-05-29T03:42:27.361" v="1777" actId="478"/>
          <ac:spMkLst>
            <pc:docMk/>
            <pc:sldMk cId="1386980878" sldId="261"/>
            <ac:spMk id="45" creationId="{592CB1AB-F677-44AB-A152-1BA544F140C7}"/>
          </ac:spMkLst>
        </pc:spChg>
        <pc:spChg chg="add mod">
          <ac:chgData name="편 명우" userId="462045e9ffa7c411" providerId="LiveId" clId="{533B6953-E48B-43BD-8D69-FB4EAEC650DB}" dt="2019-05-29T04:24:24.622" v="2364" actId="1076"/>
          <ac:spMkLst>
            <pc:docMk/>
            <pc:sldMk cId="1386980878" sldId="261"/>
            <ac:spMk id="56" creationId="{F648CCAB-28F0-4AB6-ABE4-ACED9E5BE6B7}"/>
          </ac:spMkLst>
        </pc:spChg>
        <pc:spChg chg="add mod">
          <ac:chgData name="편 명우" userId="462045e9ffa7c411" providerId="LiveId" clId="{533B6953-E48B-43BD-8D69-FB4EAEC650DB}" dt="2019-05-29T04:24:26.620" v="2365" actId="1076"/>
          <ac:spMkLst>
            <pc:docMk/>
            <pc:sldMk cId="1386980878" sldId="261"/>
            <ac:spMk id="69" creationId="{31CCB197-FBB5-4A49-BBFB-4718443BB75E}"/>
          </ac:spMkLst>
        </pc:spChg>
        <pc:spChg chg="add mod">
          <ac:chgData name="편 명우" userId="462045e9ffa7c411" providerId="LiveId" clId="{533B6953-E48B-43BD-8D69-FB4EAEC650DB}" dt="2019-05-29T05:03:46.407" v="3215" actId="1076"/>
          <ac:spMkLst>
            <pc:docMk/>
            <pc:sldMk cId="1386980878" sldId="261"/>
            <ac:spMk id="73" creationId="{5D593559-2B04-4125-9B86-A990214777DE}"/>
          </ac:spMkLst>
        </pc:spChg>
        <pc:spChg chg="del">
          <ac:chgData name="편 명우" userId="462045e9ffa7c411" providerId="LiveId" clId="{533B6953-E48B-43BD-8D69-FB4EAEC650DB}" dt="2019-05-29T03:42:29.411" v="1778" actId="478"/>
          <ac:spMkLst>
            <pc:docMk/>
            <pc:sldMk cId="1386980878" sldId="261"/>
            <ac:spMk id="75" creationId="{3730FCDF-59CE-4D0B-AB95-4EE836924AFB}"/>
          </ac:spMkLst>
        </pc:spChg>
        <pc:spChg chg="del">
          <ac:chgData name="편 명우" userId="462045e9ffa7c411" providerId="LiveId" clId="{533B6953-E48B-43BD-8D69-FB4EAEC650DB}" dt="2019-05-29T03:42:32.710" v="1780" actId="478"/>
          <ac:spMkLst>
            <pc:docMk/>
            <pc:sldMk cId="1386980878" sldId="261"/>
            <ac:spMk id="79" creationId="{366182A6-5A96-430B-B13D-4AAE92D48D17}"/>
          </ac:spMkLst>
        </pc:spChg>
        <pc:spChg chg="del">
          <ac:chgData name="편 명우" userId="462045e9ffa7c411" providerId="LiveId" clId="{533B6953-E48B-43BD-8D69-FB4EAEC650DB}" dt="2019-05-29T03:42:21.531" v="1771" actId="478"/>
          <ac:spMkLst>
            <pc:docMk/>
            <pc:sldMk cId="1386980878" sldId="261"/>
            <ac:spMk id="80" creationId="{4A375EEE-22E6-4CB2-A1CF-91CCB3726486}"/>
          </ac:spMkLst>
        </pc:spChg>
        <pc:spChg chg="add mod">
          <ac:chgData name="편 명우" userId="462045e9ffa7c411" providerId="LiveId" clId="{533B6953-E48B-43BD-8D69-FB4EAEC650DB}" dt="2019-05-29T04:43:46.486" v="2796" actId="255"/>
          <ac:spMkLst>
            <pc:docMk/>
            <pc:sldMk cId="1386980878" sldId="261"/>
            <ac:spMk id="82" creationId="{F81F3287-14A9-4F08-962C-1D8A81284CDD}"/>
          </ac:spMkLst>
        </pc:spChg>
        <pc:spChg chg="del mod">
          <ac:chgData name="편 명우" userId="462045e9ffa7c411" providerId="LiveId" clId="{533B6953-E48B-43BD-8D69-FB4EAEC650DB}" dt="2019-05-29T03:42:35.792" v="1783" actId="478"/>
          <ac:spMkLst>
            <pc:docMk/>
            <pc:sldMk cId="1386980878" sldId="261"/>
            <ac:spMk id="85" creationId="{C2D32E56-504F-4FF2-9623-E4361383EF04}"/>
          </ac:spMkLst>
        </pc:spChg>
        <pc:spChg chg="add mod">
          <ac:chgData name="편 명우" userId="462045e9ffa7c411" providerId="LiveId" clId="{533B6953-E48B-43BD-8D69-FB4EAEC650DB}" dt="2019-05-29T04:41:30.987" v="2776" actId="1076"/>
          <ac:spMkLst>
            <pc:docMk/>
            <pc:sldMk cId="1386980878" sldId="261"/>
            <ac:spMk id="89" creationId="{D1E955EA-F3A8-4495-9A57-B0E37BE634FF}"/>
          </ac:spMkLst>
        </pc:spChg>
        <pc:spChg chg="add mod">
          <ac:chgData name="편 명우" userId="462045e9ffa7c411" providerId="LiveId" clId="{533B6953-E48B-43BD-8D69-FB4EAEC650DB}" dt="2019-05-29T04:41:24.380" v="2773" actId="1076"/>
          <ac:spMkLst>
            <pc:docMk/>
            <pc:sldMk cId="1386980878" sldId="261"/>
            <ac:spMk id="90" creationId="{D13DC3FB-37A3-42DC-A3CE-2B9E575FD4F6}"/>
          </ac:spMkLst>
        </pc:spChg>
        <pc:spChg chg="add mod">
          <ac:chgData name="편 명우" userId="462045e9ffa7c411" providerId="LiveId" clId="{533B6953-E48B-43BD-8D69-FB4EAEC650DB}" dt="2019-05-29T04:40:17.901" v="2759" actId="2711"/>
          <ac:spMkLst>
            <pc:docMk/>
            <pc:sldMk cId="1386980878" sldId="261"/>
            <ac:spMk id="91" creationId="{55CC15C3-2048-4ECA-9DBA-79356A3D035D}"/>
          </ac:spMkLst>
        </pc:spChg>
        <pc:spChg chg="add mod">
          <ac:chgData name="편 명우" userId="462045e9ffa7c411" providerId="LiveId" clId="{533B6953-E48B-43BD-8D69-FB4EAEC650DB}" dt="2019-05-29T04:40:17.901" v="2759" actId="2711"/>
          <ac:spMkLst>
            <pc:docMk/>
            <pc:sldMk cId="1386980878" sldId="261"/>
            <ac:spMk id="92" creationId="{8BC31FFB-A404-4E42-90A5-974DAF28D375}"/>
          </ac:spMkLst>
        </pc:spChg>
        <pc:spChg chg="add mod">
          <ac:chgData name="편 명우" userId="462045e9ffa7c411" providerId="LiveId" clId="{533B6953-E48B-43BD-8D69-FB4EAEC650DB}" dt="2019-05-29T04:40:17.901" v="2759" actId="2711"/>
          <ac:spMkLst>
            <pc:docMk/>
            <pc:sldMk cId="1386980878" sldId="261"/>
            <ac:spMk id="93" creationId="{E68ED2C4-E416-4E50-8E82-B1211D44442D}"/>
          </ac:spMkLst>
        </pc:spChg>
        <pc:spChg chg="add mod">
          <ac:chgData name="편 명우" userId="462045e9ffa7c411" providerId="LiveId" clId="{533B6953-E48B-43BD-8D69-FB4EAEC650DB}" dt="2019-05-29T04:40:17.901" v="2759" actId="2711"/>
          <ac:spMkLst>
            <pc:docMk/>
            <pc:sldMk cId="1386980878" sldId="261"/>
            <ac:spMk id="94" creationId="{E967F81A-ECD9-4173-A884-07A771E043F7}"/>
          </ac:spMkLst>
        </pc:spChg>
        <pc:spChg chg="add mod">
          <ac:chgData name="편 명우" userId="462045e9ffa7c411" providerId="LiveId" clId="{533B6953-E48B-43BD-8D69-FB4EAEC650DB}" dt="2019-05-29T05:03:33.738" v="3209" actId="1076"/>
          <ac:spMkLst>
            <pc:docMk/>
            <pc:sldMk cId="1386980878" sldId="261"/>
            <ac:spMk id="95" creationId="{3AB7DBD3-95E7-43DC-87CC-D8D6431F9040}"/>
          </ac:spMkLst>
        </pc:spChg>
        <pc:spChg chg="add mod">
          <ac:chgData name="편 명우" userId="462045e9ffa7c411" providerId="LiveId" clId="{533B6953-E48B-43BD-8D69-FB4EAEC650DB}" dt="2019-05-29T04:40:42.079" v="2763" actId="1076"/>
          <ac:spMkLst>
            <pc:docMk/>
            <pc:sldMk cId="1386980878" sldId="261"/>
            <ac:spMk id="97" creationId="{41D330F0-70D5-4788-A405-8E70ACA46496}"/>
          </ac:spMkLst>
        </pc:spChg>
        <pc:spChg chg="add mod">
          <ac:chgData name="편 명우" userId="462045e9ffa7c411" providerId="LiveId" clId="{533B6953-E48B-43BD-8D69-FB4EAEC650DB}" dt="2019-05-29T04:40:48.555" v="2766" actId="14100"/>
          <ac:spMkLst>
            <pc:docMk/>
            <pc:sldMk cId="1386980878" sldId="261"/>
            <ac:spMk id="98" creationId="{720007B2-A3A2-4A9C-8F9A-235342F3F316}"/>
          </ac:spMkLst>
        </pc:spChg>
        <pc:spChg chg="add mod">
          <ac:chgData name="편 명우" userId="462045e9ffa7c411" providerId="LiveId" clId="{533B6953-E48B-43BD-8D69-FB4EAEC650DB}" dt="2019-05-29T04:40:33.987" v="2761" actId="255"/>
          <ac:spMkLst>
            <pc:docMk/>
            <pc:sldMk cId="1386980878" sldId="261"/>
            <ac:spMk id="99" creationId="{41375FC5-2098-440B-8407-93FBEEB68C3A}"/>
          </ac:spMkLst>
        </pc:spChg>
        <pc:spChg chg="add mod">
          <ac:chgData name="편 명우" userId="462045e9ffa7c411" providerId="LiveId" clId="{533B6953-E48B-43BD-8D69-FB4EAEC650DB}" dt="2019-05-29T04:41:00.799" v="2769" actId="1076"/>
          <ac:spMkLst>
            <pc:docMk/>
            <pc:sldMk cId="1386980878" sldId="261"/>
            <ac:spMk id="100" creationId="{F348C1BE-54E7-4C93-B37F-AF9CE8EFA1EA}"/>
          </ac:spMkLst>
        </pc:spChg>
        <pc:spChg chg="add mod">
          <ac:chgData name="편 명우" userId="462045e9ffa7c411" providerId="LiveId" clId="{533B6953-E48B-43BD-8D69-FB4EAEC650DB}" dt="2019-05-29T04:45:06.855" v="2798" actId="1076"/>
          <ac:spMkLst>
            <pc:docMk/>
            <pc:sldMk cId="1386980878" sldId="261"/>
            <ac:spMk id="102" creationId="{83926B3E-3AF1-4271-89F8-E9F356C5300F}"/>
          </ac:spMkLst>
        </pc:spChg>
        <pc:spChg chg="add mod">
          <ac:chgData name="편 명우" userId="462045e9ffa7c411" providerId="LiveId" clId="{533B6953-E48B-43BD-8D69-FB4EAEC650DB}" dt="2019-05-29T04:45:12.381" v="2800" actId="1076"/>
          <ac:spMkLst>
            <pc:docMk/>
            <pc:sldMk cId="1386980878" sldId="261"/>
            <ac:spMk id="103" creationId="{D9128C30-09FC-4ACF-B100-2178381A9CD9}"/>
          </ac:spMkLst>
        </pc:spChg>
        <pc:spChg chg="add mod">
          <ac:chgData name="편 명우" userId="462045e9ffa7c411" providerId="LiveId" clId="{533B6953-E48B-43BD-8D69-FB4EAEC650DB}" dt="2019-05-29T04:45:16.864" v="2802" actId="1076"/>
          <ac:spMkLst>
            <pc:docMk/>
            <pc:sldMk cId="1386980878" sldId="261"/>
            <ac:spMk id="105" creationId="{001232B2-EA2B-4902-84D5-015A58017381}"/>
          </ac:spMkLst>
        </pc:spChg>
        <pc:spChg chg="add mod">
          <ac:chgData name="편 명우" userId="462045e9ffa7c411" providerId="LiveId" clId="{533B6953-E48B-43BD-8D69-FB4EAEC650DB}" dt="2019-05-29T05:01:58.337" v="3197"/>
          <ac:spMkLst>
            <pc:docMk/>
            <pc:sldMk cId="1386980878" sldId="261"/>
            <ac:spMk id="106" creationId="{2EFB1E59-8838-4B19-8368-468025272A9E}"/>
          </ac:spMkLst>
        </pc:spChg>
        <pc:spChg chg="del">
          <ac:chgData name="편 명우" userId="462045e9ffa7c411" providerId="LiveId" clId="{533B6953-E48B-43BD-8D69-FB4EAEC650DB}" dt="2019-05-29T03:42:36.435" v="1784" actId="478"/>
          <ac:spMkLst>
            <pc:docMk/>
            <pc:sldMk cId="1386980878" sldId="261"/>
            <ac:spMk id="107" creationId="{CE4EF90B-2D1B-4E90-BDDE-C290C1C4C240}"/>
          </ac:spMkLst>
        </pc:spChg>
        <pc:spChg chg="add mod">
          <ac:chgData name="편 명우" userId="462045e9ffa7c411" providerId="LiveId" clId="{533B6953-E48B-43BD-8D69-FB4EAEC650DB}" dt="2019-05-29T05:03:31.114" v="3208" actId="1076"/>
          <ac:spMkLst>
            <pc:docMk/>
            <pc:sldMk cId="1386980878" sldId="261"/>
            <ac:spMk id="113" creationId="{772BA790-C216-4613-ABBD-45068736A8B2}"/>
          </ac:spMkLst>
        </pc:spChg>
        <pc:cxnChg chg="mod">
          <ac:chgData name="편 명우" userId="462045e9ffa7c411" providerId="LiveId" clId="{533B6953-E48B-43BD-8D69-FB4EAEC650DB}" dt="2019-05-29T05:01:33.797" v="3166" actId="1076"/>
          <ac:cxnSpMkLst>
            <pc:docMk/>
            <pc:sldMk cId="1386980878" sldId="261"/>
            <ac:cxnSpMk id="13" creationId="{CECB383D-63E4-4429-8591-ED659777AF42}"/>
          </ac:cxnSpMkLst>
        </pc:cxnChg>
        <pc:cxnChg chg="del mod">
          <ac:chgData name="편 명우" userId="462045e9ffa7c411" providerId="LiveId" clId="{533B6953-E48B-43BD-8D69-FB4EAEC650DB}" dt="2019-05-29T03:46:14.574" v="2099" actId="478"/>
          <ac:cxnSpMkLst>
            <pc:docMk/>
            <pc:sldMk cId="1386980878" sldId="261"/>
            <ac:cxnSpMk id="20" creationId="{3E47FEC7-AB29-4641-BD1B-BE16773C14B6}"/>
          </ac:cxnSpMkLst>
        </pc:cxnChg>
        <pc:cxnChg chg="add mod">
          <ac:chgData name="편 명우" userId="462045e9ffa7c411" providerId="LiveId" clId="{533B6953-E48B-43BD-8D69-FB4EAEC650DB}" dt="2019-05-29T04:24:11.364" v="2359" actId="1076"/>
          <ac:cxnSpMkLst>
            <pc:docMk/>
            <pc:sldMk cId="1386980878" sldId="261"/>
            <ac:cxnSpMk id="30" creationId="{3B0C2723-D882-4251-AF8C-753DA4FDDF7B}"/>
          </ac:cxnSpMkLst>
        </pc:cxnChg>
        <pc:cxnChg chg="add del mod">
          <ac:chgData name="편 명우" userId="462045e9ffa7c411" providerId="LiveId" clId="{533B6953-E48B-43BD-8D69-FB4EAEC650DB}" dt="2019-05-29T04:23:54.745" v="2329" actId="478"/>
          <ac:cxnSpMkLst>
            <pc:docMk/>
            <pc:sldMk cId="1386980878" sldId="261"/>
            <ac:cxnSpMk id="31" creationId="{48B7055C-74AE-4FD2-A29C-B6898DD35FFF}"/>
          </ac:cxnSpMkLst>
        </pc:cxnChg>
        <pc:cxnChg chg="add mod">
          <ac:chgData name="편 명우" userId="462045e9ffa7c411" providerId="LiveId" clId="{533B6953-E48B-43BD-8D69-FB4EAEC650DB}" dt="2019-05-29T05:03:31.114" v="3208" actId="1076"/>
          <ac:cxnSpMkLst>
            <pc:docMk/>
            <pc:sldMk cId="1386980878" sldId="261"/>
            <ac:cxnSpMk id="33" creationId="{055D58C4-4384-47E7-849D-1E3E1E838C25}"/>
          </ac:cxnSpMkLst>
        </pc:cxnChg>
        <pc:cxnChg chg="mod">
          <ac:chgData name="편 명우" userId="462045e9ffa7c411" providerId="LiveId" clId="{533B6953-E48B-43BD-8D69-FB4EAEC650DB}" dt="2019-05-29T04:24:18.819" v="2362" actId="1076"/>
          <ac:cxnSpMkLst>
            <pc:docMk/>
            <pc:sldMk cId="1386980878" sldId="261"/>
            <ac:cxnSpMk id="38" creationId="{2FA48C1E-F949-4C11-97BE-05BC8AF4D961}"/>
          </ac:cxnSpMkLst>
        </pc:cxnChg>
        <pc:cxnChg chg="add del mod">
          <ac:chgData name="편 명우" userId="462045e9ffa7c411" providerId="LiveId" clId="{533B6953-E48B-43BD-8D69-FB4EAEC650DB}" dt="2019-05-29T03:50:53.410" v="2133" actId="478"/>
          <ac:cxnSpMkLst>
            <pc:docMk/>
            <pc:sldMk cId="1386980878" sldId="261"/>
            <ac:cxnSpMk id="41" creationId="{C4FAA989-0591-4AD9-9A99-327398B38EE6}"/>
          </ac:cxnSpMkLst>
        </pc:cxnChg>
        <pc:cxnChg chg="add mod">
          <ac:chgData name="편 명우" userId="462045e9ffa7c411" providerId="LiveId" clId="{533B6953-E48B-43BD-8D69-FB4EAEC650DB}" dt="2019-05-29T04:24:16.022" v="2361" actId="1076"/>
          <ac:cxnSpMkLst>
            <pc:docMk/>
            <pc:sldMk cId="1386980878" sldId="261"/>
            <ac:cxnSpMk id="43" creationId="{A235F637-C89A-44ED-BF7E-CAFEE14D956B}"/>
          </ac:cxnSpMkLst>
        </pc:cxnChg>
        <pc:cxnChg chg="del mod">
          <ac:chgData name="편 명우" userId="462045e9ffa7c411" providerId="LiveId" clId="{533B6953-E48B-43BD-8D69-FB4EAEC650DB}" dt="2019-05-29T03:42:26.642" v="1776" actId="478"/>
          <ac:cxnSpMkLst>
            <pc:docMk/>
            <pc:sldMk cId="1386980878" sldId="261"/>
            <ac:cxnSpMk id="51" creationId="{3B59B305-0CE2-4730-A3D5-119AA97F5950}"/>
          </ac:cxnSpMkLst>
        </pc:cxnChg>
        <pc:cxnChg chg="add mod">
          <ac:chgData name="편 명우" userId="462045e9ffa7c411" providerId="LiveId" clId="{533B6953-E48B-43BD-8D69-FB4EAEC650DB}" dt="2019-05-29T04:24:24.622" v="2364" actId="1076"/>
          <ac:cxnSpMkLst>
            <pc:docMk/>
            <pc:sldMk cId="1386980878" sldId="261"/>
            <ac:cxnSpMk id="53" creationId="{256E80BE-688A-4AB3-B289-9DF677DB6245}"/>
          </ac:cxnSpMkLst>
        </pc:cxnChg>
        <pc:cxnChg chg="add mod">
          <ac:chgData name="편 명우" userId="462045e9ffa7c411" providerId="LiveId" clId="{533B6953-E48B-43BD-8D69-FB4EAEC650DB}" dt="2019-05-29T04:24:26.620" v="2365" actId="1076"/>
          <ac:cxnSpMkLst>
            <pc:docMk/>
            <pc:sldMk cId="1386980878" sldId="261"/>
            <ac:cxnSpMk id="68" creationId="{EEF135CE-1A49-483B-A1B4-C027FF917581}"/>
          </ac:cxnSpMkLst>
        </pc:cxnChg>
        <pc:cxnChg chg="del mod">
          <ac:chgData name="편 명우" userId="462045e9ffa7c411" providerId="LiveId" clId="{533B6953-E48B-43BD-8D69-FB4EAEC650DB}" dt="2019-05-29T03:42:26.118" v="1775" actId="478"/>
          <ac:cxnSpMkLst>
            <pc:docMk/>
            <pc:sldMk cId="1386980878" sldId="261"/>
            <ac:cxnSpMk id="76" creationId="{BE096F34-24F7-47C5-B3A1-5DE20424F53F}"/>
          </ac:cxnSpMkLst>
        </pc:cxnChg>
        <pc:cxnChg chg="del mod">
          <ac:chgData name="편 명우" userId="462045e9ffa7c411" providerId="LiveId" clId="{533B6953-E48B-43BD-8D69-FB4EAEC650DB}" dt="2019-05-29T03:42:29.963" v="1779" actId="478"/>
          <ac:cxnSpMkLst>
            <pc:docMk/>
            <pc:sldMk cId="1386980878" sldId="261"/>
            <ac:cxnSpMk id="84" creationId="{CA3AEF80-167C-4C3F-B813-12BC0A765C3F}"/>
          </ac:cxnSpMkLst>
        </pc:cxnChg>
        <pc:cxnChg chg="del mod">
          <ac:chgData name="편 명우" userId="462045e9ffa7c411" providerId="LiveId" clId="{533B6953-E48B-43BD-8D69-FB4EAEC650DB}" dt="2019-05-29T03:42:34.740" v="1782" actId="478"/>
          <ac:cxnSpMkLst>
            <pc:docMk/>
            <pc:sldMk cId="1386980878" sldId="261"/>
            <ac:cxnSpMk id="86" creationId="{CD07B4C8-A2CA-4A81-894D-84345A0DF6C7}"/>
          </ac:cxnSpMkLst>
        </pc:cxnChg>
        <pc:cxnChg chg="del mod">
          <ac:chgData name="편 명우" userId="462045e9ffa7c411" providerId="LiveId" clId="{533B6953-E48B-43BD-8D69-FB4EAEC650DB}" dt="2019-05-29T03:42:23.742" v="1773" actId="478"/>
          <ac:cxnSpMkLst>
            <pc:docMk/>
            <pc:sldMk cId="1386980878" sldId="261"/>
            <ac:cxnSpMk id="87" creationId="{4A595791-4274-49F1-A85B-8AA2DBD3589F}"/>
          </ac:cxnSpMkLst>
        </pc:cxnChg>
        <pc:cxnChg chg="del mod">
          <ac:chgData name="편 명우" userId="462045e9ffa7c411" providerId="LiveId" clId="{533B6953-E48B-43BD-8D69-FB4EAEC650DB}" dt="2019-05-29T03:42:36.990" v="1785" actId="478"/>
          <ac:cxnSpMkLst>
            <pc:docMk/>
            <pc:sldMk cId="1386980878" sldId="261"/>
            <ac:cxnSpMk id="104" creationId="{684B841A-D9A6-4E2B-BF48-8D0FC4C52BBC}"/>
          </ac:cxnSpMkLst>
        </pc:cxnChg>
        <pc:cxnChg chg="add mod">
          <ac:chgData name="편 명우" userId="462045e9ffa7c411" providerId="LiveId" clId="{533B6953-E48B-43BD-8D69-FB4EAEC650DB}" dt="2019-05-29T05:02:00.577" v="3198" actId="1076"/>
          <ac:cxnSpMkLst>
            <pc:docMk/>
            <pc:sldMk cId="1386980878" sldId="261"/>
            <ac:cxnSpMk id="109" creationId="{97507994-CA6C-4F6C-BFF0-206D5604F374}"/>
          </ac:cxnSpMkLst>
        </pc:cxnChg>
        <pc:cxnChg chg="add mod">
          <ac:chgData name="편 명우" userId="462045e9ffa7c411" providerId="LiveId" clId="{533B6953-E48B-43BD-8D69-FB4EAEC650DB}" dt="2019-05-29T05:03:46.407" v="3215" actId="1076"/>
          <ac:cxnSpMkLst>
            <pc:docMk/>
            <pc:sldMk cId="1386980878" sldId="261"/>
            <ac:cxnSpMk id="115" creationId="{CD91229F-9029-411E-ACCB-259A2D15D54E}"/>
          </ac:cxnSpMkLst>
        </pc:cxnChg>
        <pc:cxnChg chg="del mod">
          <ac:chgData name="편 명우" userId="462045e9ffa7c411" providerId="LiveId" clId="{533B6953-E48B-43BD-8D69-FB4EAEC650DB}" dt="2019-05-29T03:42:22.974" v="1772" actId="478"/>
          <ac:cxnSpMkLst>
            <pc:docMk/>
            <pc:sldMk cId="1386980878" sldId="261"/>
            <ac:cxnSpMk id="119" creationId="{214A66A0-1CAE-4277-8254-4E2EFF2ADCF7}"/>
          </ac:cxnSpMkLst>
        </pc:cxnChg>
        <pc:cxnChg chg="del">
          <ac:chgData name="편 명우" userId="462045e9ffa7c411" providerId="LiveId" clId="{533B6953-E48B-43BD-8D69-FB4EAEC650DB}" dt="2019-05-29T03:41:29.408" v="1750" actId="478"/>
          <ac:cxnSpMkLst>
            <pc:docMk/>
            <pc:sldMk cId="1386980878" sldId="261"/>
            <ac:cxnSpMk id="122" creationId="{53A96916-1475-4E17-9386-2902670009A8}"/>
          </ac:cxnSpMkLst>
        </pc:cxnChg>
      </pc:sldChg>
      <pc:sldChg chg="add del">
        <pc:chgData name="편 명우" userId="462045e9ffa7c411" providerId="LiveId" clId="{533B6953-E48B-43BD-8D69-FB4EAEC650DB}" dt="2019-05-29T04:33:34.771" v="2577"/>
        <pc:sldMkLst>
          <pc:docMk/>
          <pc:sldMk cId="599913090" sldId="262"/>
        </pc:sldMkLst>
      </pc:sldChg>
      <pc:sldChg chg="delSp add del">
        <pc:chgData name="편 명우" userId="462045e9ffa7c411" providerId="LiveId" clId="{533B6953-E48B-43BD-8D69-FB4EAEC650DB}" dt="2019-05-29T04:57:24.799" v="3108" actId="2696"/>
        <pc:sldMkLst>
          <pc:docMk/>
          <pc:sldMk cId="1858755421" sldId="262"/>
        </pc:sldMkLst>
        <pc:spChg chg="del">
          <ac:chgData name="편 명우" userId="462045e9ffa7c411" providerId="LiveId" clId="{533B6953-E48B-43BD-8D69-FB4EAEC650DB}" dt="2019-05-29T04:56:11.417" v="3104" actId="478"/>
          <ac:spMkLst>
            <pc:docMk/>
            <pc:sldMk cId="1858755421" sldId="262"/>
            <ac:spMk id="8" creationId="{81F8DF29-670E-4E9F-9223-01EAB6725AF9}"/>
          </ac:spMkLst>
        </pc:spChg>
        <pc:spChg chg="del">
          <ac:chgData name="편 명우" userId="462045e9ffa7c411" providerId="LiveId" clId="{533B6953-E48B-43BD-8D69-FB4EAEC650DB}" dt="2019-05-29T04:56:12.740" v="3105" actId="478"/>
          <ac:spMkLst>
            <pc:docMk/>
            <pc:sldMk cId="1858755421" sldId="262"/>
            <ac:spMk id="9" creationId="{03D8F629-EA01-437E-BB0D-D50FC98124EC}"/>
          </ac:spMkLst>
        </pc:spChg>
      </pc:sldChg>
      <pc:sldChg chg="addSp delSp modSp add">
        <pc:chgData name="편 명우" userId="462045e9ffa7c411" providerId="LiveId" clId="{533B6953-E48B-43BD-8D69-FB4EAEC650DB}" dt="2019-05-29T05:34:34.531" v="3273" actId="1076"/>
        <pc:sldMkLst>
          <pc:docMk/>
          <pc:sldMk cId="3764738637" sldId="262"/>
        </pc:sldMkLst>
        <pc:spChg chg="add del mod">
          <ac:chgData name="편 명우" userId="462045e9ffa7c411" providerId="LiveId" clId="{533B6953-E48B-43BD-8D69-FB4EAEC650DB}" dt="2019-05-29T05:34:06.875" v="3261" actId="478"/>
          <ac:spMkLst>
            <pc:docMk/>
            <pc:sldMk cId="3764738637" sldId="262"/>
            <ac:spMk id="2" creationId="{D2965DB8-5FA3-4F2B-B43A-5492CDD8B97B}"/>
          </ac:spMkLst>
        </pc:spChg>
        <pc:spChg chg="add del mod">
          <ac:chgData name="편 명우" userId="462045e9ffa7c411" providerId="LiveId" clId="{533B6953-E48B-43BD-8D69-FB4EAEC650DB}" dt="2019-05-29T05:34:14.078" v="3264" actId="478"/>
          <ac:spMkLst>
            <pc:docMk/>
            <pc:sldMk cId="3764738637" sldId="262"/>
            <ac:spMk id="3" creationId="{C6030978-9FB5-48EC-8A58-58330A4EFD86}"/>
          </ac:spMkLst>
        </pc:spChg>
        <pc:spChg chg="add mod">
          <ac:chgData name="편 명우" userId="462045e9ffa7c411" providerId="LiveId" clId="{533B6953-E48B-43BD-8D69-FB4EAEC650DB}" dt="2019-05-29T05:34:22.201" v="3266" actId="1076"/>
          <ac:spMkLst>
            <pc:docMk/>
            <pc:sldMk cId="3764738637" sldId="262"/>
            <ac:spMk id="4" creationId="{80AB944B-E96B-4222-80EE-8B484EFF7AD8}"/>
          </ac:spMkLst>
        </pc:spChg>
        <pc:spChg chg="del">
          <ac:chgData name="편 명우" userId="462045e9ffa7c411" providerId="LiveId" clId="{533B6953-E48B-43BD-8D69-FB4EAEC650DB}" dt="2019-05-29T05:33:51.997" v="3255" actId="478"/>
          <ac:spMkLst>
            <pc:docMk/>
            <pc:sldMk cId="3764738637" sldId="262"/>
            <ac:spMk id="8" creationId="{81F8DF29-670E-4E9F-9223-01EAB6725AF9}"/>
          </ac:spMkLst>
        </pc:spChg>
        <pc:spChg chg="del">
          <ac:chgData name="편 명우" userId="462045e9ffa7c411" providerId="LiveId" clId="{533B6953-E48B-43BD-8D69-FB4EAEC650DB}" dt="2019-05-29T05:33:52.821" v="3256" actId="478"/>
          <ac:spMkLst>
            <pc:docMk/>
            <pc:sldMk cId="3764738637" sldId="262"/>
            <ac:spMk id="9" creationId="{03D8F629-EA01-437E-BB0D-D50FC98124EC}"/>
          </ac:spMkLst>
        </pc:spChg>
        <pc:picChg chg="add del mod">
          <ac:chgData name="편 명우" userId="462045e9ffa7c411" providerId="LiveId" clId="{533B6953-E48B-43BD-8D69-FB4EAEC650DB}" dt="2019-05-29T05:34:06.875" v="3261" actId="478"/>
          <ac:picMkLst>
            <pc:docMk/>
            <pc:sldMk cId="3764738637" sldId="262"/>
            <ac:picMk id="1025" creationId="{CAF2B980-5077-4C60-A022-85D388C53F15}"/>
          </ac:picMkLst>
        </pc:picChg>
        <pc:picChg chg="add mod">
          <ac:chgData name="편 명우" userId="462045e9ffa7c411" providerId="LiveId" clId="{533B6953-E48B-43BD-8D69-FB4EAEC650DB}" dt="2019-05-29T05:34:34.531" v="3273" actId="1076"/>
          <ac:picMkLst>
            <pc:docMk/>
            <pc:sldMk cId="3764738637" sldId="262"/>
            <ac:picMk id="1027" creationId="{45492BF2-000E-4AF3-ACC7-084E3C0F7053}"/>
          </ac:picMkLst>
        </pc:picChg>
        <pc:picChg chg="add mod">
          <ac:chgData name="편 명우" userId="462045e9ffa7c411" providerId="LiveId" clId="{533B6953-E48B-43BD-8D69-FB4EAEC650DB}" dt="2019-05-29T05:34:33.487" v="3272" actId="1076"/>
          <ac:picMkLst>
            <pc:docMk/>
            <pc:sldMk cId="3764738637" sldId="262"/>
            <ac:picMk id="1029" creationId="{86C55C55-70DD-4713-833F-E21CBC3440BD}"/>
          </ac:picMkLst>
        </pc:picChg>
      </pc:sldChg>
      <pc:sldChg chg="add del">
        <pc:chgData name="편 명우" userId="462045e9ffa7c411" providerId="LiveId" clId="{533B6953-E48B-43BD-8D69-FB4EAEC650DB}" dt="2019-05-29T04:57:24.138" v="3107" actId="2696"/>
        <pc:sldMkLst>
          <pc:docMk/>
          <pc:sldMk cId="86129664" sldId="263"/>
        </pc:sldMkLst>
      </pc:sldChg>
      <pc:sldChg chg="add del">
        <pc:chgData name="편 명우" userId="462045e9ffa7c411" providerId="LiveId" clId="{533B6953-E48B-43BD-8D69-FB4EAEC650DB}" dt="2019-05-29T05:33:56.648" v="3258"/>
        <pc:sldMkLst>
          <pc:docMk/>
          <pc:sldMk cId="1169884501" sldId="263"/>
        </pc:sldMkLst>
      </pc:sldChg>
      <pc:sldChg chg="delSp modSp add del ord">
        <pc:chgData name="편 명우" userId="462045e9ffa7c411" providerId="LiveId" clId="{533B6953-E48B-43BD-8D69-FB4EAEC650DB}" dt="2019-05-29T05:35:49.121" v="3282" actId="2696"/>
        <pc:sldMkLst>
          <pc:docMk/>
          <pc:sldMk cId="2332480810" sldId="263"/>
        </pc:sldMkLst>
        <pc:picChg chg="del">
          <ac:chgData name="편 명우" userId="462045e9ffa7c411" providerId="LiveId" clId="{533B6953-E48B-43BD-8D69-FB4EAEC650DB}" dt="2019-05-29T05:35:40.908" v="3276" actId="478"/>
          <ac:picMkLst>
            <pc:docMk/>
            <pc:sldMk cId="2332480810" sldId="263"/>
            <ac:picMk id="1027" creationId="{45492BF2-000E-4AF3-ACC7-084E3C0F7053}"/>
          </ac:picMkLst>
        </pc:picChg>
        <pc:picChg chg="del mod">
          <ac:chgData name="편 명우" userId="462045e9ffa7c411" providerId="LiveId" clId="{533B6953-E48B-43BD-8D69-FB4EAEC650DB}" dt="2019-05-29T05:35:41.888" v="3278" actId="478"/>
          <ac:picMkLst>
            <pc:docMk/>
            <pc:sldMk cId="2332480810" sldId="263"/>
            <ac:picMk id="1029" creationId="{86C55C55-70DD-4713-833F-E21CBC3440BD}"/>
          </ac:picMkLst>
        </pc:picChg>
      </pc:sldChg>
      <pc:sldChg chg="addSp delSp modSp add">
        <pc:chgData name="편 명우" userId="462045e9ffa7c411" providerId="LiveId" clId="{533B6953-E48B-43BD-8D69-FB4EAEC650DB}" dt="2019-05-29T05:36:27.464" v="3287" actId="1076"/>
        <pc:sldMkLst>
          <pc:docMk/>
          <pc:sldMk cId="1247778060" sldId="264"/>
        </pc:sldMkLst>
        <pc:picChg chg="add mod modCrop">
          <ac:chgData name="편 명우" userId="462045e9ffa7c411" providerId="LiveId" clId="{533B6953-E48B-43BD-8D69-FB4EAEC650DB}" dt="2019-05-29T05:36:27.464" v="3287" actId="1076"/>
          <ac:picMkLst>
            <pc:docMk/>
            <pc:sldMk cId="1247778060" sldId="264"/>
            <ac:picMk id="2" creationId="{77D28142-4C99-4AEB-AAF5-CC064C5F50F7}"/>
          </ac:picMkLst>
        </pc:picChg>
        <pc:picChg chg="del">
          <ac:chgData name="편 명우" userId="462045e9ffa7c411" providerId="LiveId" clId="{533B6953-E48B-43BD-8D69-FB4EAEC650DB}" dt="2019-05-29T05:35:45.699" v="3280" actId="478"/>
          <ac:picMkLst>
            <pc:docMk/>
            <pc:sldMk cId="1247778060" sldId="264"/>
            <ac:picMk id="1027" creationId="{45492BF2-000E-4AF3-ACC7-084E3C0F7053}"/>
          </ac:picMkLst>
        </pc:picChg>
        <pc:picChg chg="del">
          <ac:chgData name="편 명우" userId="462045e9ffa7c411" providerId="LiveId" clId="{533B6953-E48B-43BD-8D69-FB4EAEC650DB}" dt="2019-05-29T05:35:46.325" v="3281" actId="478"/>
          <ac:picMkLst>
            <pc:docMk/>
            <pc:sldMk cId="1247778060" sldId="264"/>
            <ac:picMk id="1029" creationId="{86C55C55-70DD-4713-833F-E21CBC3440BD}"/>
          </ac:picMkLst>
        </pc:picChg>
      </pc:sldChg>
      <pc:sldChg chg="addSp delSp modSp add ord">
        <pc:chgData name="편 명우" userId="462045e9ffa7c411" providerId="LiveId" clId="{533B6953-E48B-43BD-8D69-FB4EAEC650DB}" dt="2019-05-29T05:39:30.464" v="3308" actId="14100"/>
        <pc:sldMkLst>
          <pc:docMk/>
          <pc:sldMk cId="925533796" sldId="265"/>
        </pc:sldMkLst>
        <pc:picChg chg="del mod">
          <ac:chgData name="편 명우" userId="462045e9ffa7c411" providerId="LiveId" clId="{533B6953-E48B-43BD-8D69-FB4EAEC650DB}" dt="2019-05-29T05:37:17.215" v="3291" actId="478"/>
          <ac:picMkLst>
            <pc:docMk/>
            <pc:sldMk cId="925533796" sldId="265"/>
            <ac:picMk id="2" creationId="{77D28142-4C99-4AEB-AAF5-CC064C5F50F7}"/>
          </ac:picMkLst>
        </pc:picChg>
        <pc:picChg chg="add mod modCrop">
          <ac:chgData name="편 명우" userId="462045e9ffa7c411" providerId="LiveId" clId="{533B6953-E48B-43BD-8D69-FB4EAEC650DB}" dt="2019-05-29T05:38:02.180" v="3302" actId="1076"/>
          <ac:picMkLst>
            <pc:docMk/>
            <pc:sldMk cId="925533796" sldId="265"/>
            <ac:picMk id="3" creationId="{CCE3FA76-229C-42E4-990B-CE0630CDDEAD}"/>
          </ac:picMkLst>
        </pc:picChg>
        <pc:picChg chg="add mod modCrop">
          <ac:chgData name="편 명우" userId="462045e9ffa7c411" providerId="LiveId" clId="{533B6953-E48B-43BD-8D69-FB4EAEC650DB}" dt="2019-05-29T05:39:30.464" v="3308" actId="14100"/>
          <ac:picMkLst>
            <pc:docMk/>
            <pc:sldMk cId="925533796" sldId="265"/>
            <ac:picMk id="5" creationId="{DB626118-095A-4261-B4CA-13E3CD22ED5B}"/>
          </ac:picMkLst>
        </pc:picChg>
      </pc:sldChg>
      <pc:sldChg chg="delSp add del">
        <pc:chgData name="편 명우" userId="462045e9ffa7c411" providerId="LiveId" clId="{533B6953-E48B-43BD-8D69-FB4EAEC650DB}" dt="2019-05-29T05:37:24.056" v="3294" actId="2696"/>
        <pc:sldMkLst>
          <pc:docMk/>
          <pc:sldMk cId="1526735358" sldId="266"/>
        </pc:sldMkLst>
        <pc:picChg chg="del">
          <ac:chgData name="편 명우" userId="462045e9ffa7c411" providerId="LiveId" clId="{533B6953-E48B-43BD-8D69-FB4EAEC650DB}" dt="2019-05-29T05:37:20.867" v="3293" actId="478"/>
          <ac:picMkLst>
            <pc:docMk/>
            <pc:sldMk cId="1526735358" sldId="266"/>
            <ac:picMk id="2" creationId="{77D28142-4C99-4AEB-AAF5-CC064C5F50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C9F3-7C3F-4015-B389-4A889A7C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F0C76-4975-40F4-853A-374AD9B7D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CF2EE-F907-4517-A33B-41053ED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35937-B8B3-40C9-8E02-C0BD79E2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D6387-0118-44FE-857F-759045D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C709-CCD9-4C34-B89F-6331DBD1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6B8C9-7F1E-42C5-BCEA-7976AEBB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C2287-D0E3-40C9-A9D6-21E79DCD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BB3FC-40A2-4DA0-839E-03A9212F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58199-9A40-45B2-B6E9-39F8F11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975703-0868-4986-A655-CD9805CD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61D22-F32B-4D7C-9682-99E968BA8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3B865-9C5E-4DD3-A591-2D8A5B8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1A340-362F-430E-A639-5CFBBDE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449BC-9BCD-4500-BA2D-B3A2423C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5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AD58-68C2-4BFD-93B4-697358B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38A30-346F-49F2-B447-3544D3C7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37AF7-29DC-416C-B3B2-1B35E93F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220B1-CFEE-4751-8F8E-23AEC044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1FA0C-5081-4C77-BF4A-E86393F8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CFDD4-608B-46DF-A812-EBCFB6A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3FAEA-D6F6-42C0-ABA6-C388D9CC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B7849-A1D2-4DA7-A338-3B37C585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DF0BA-5B34-479C-9A72-9C8192D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57396-32A2-4CA3-A363-CC31FF10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18E57-C156-4D63-97D6-57DF1713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8A758-8DE2-45AE-B664-5B2A6B580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CF67BA-C15D-4AE6-B713-B0988A4D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A1157-FC74-4072-BF23-3A764ED0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0D56A-F803-40F2-8D69-1385E834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0EC17-AE15-4595-AB95-DBE97F43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3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DAD42-E2B2-4288-A7B5-C04B27DA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7C6B7-4807-4CC1-A7AE-1B16FD071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25C59-A579-40F1-B3A4-EC81042D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EFA78A-9222-4E60-8DCE-C265CC78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EEFE1F-FE78-44DC-BECA-242A1EF5D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34992-26C4-4DB7-BDE3-048326A1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6F5B1-3E40-4010-B2B3-E70621C9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20C37F-355A-4109-9DEC-E54B753C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5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76ACA-78F4-4A95-B8E5-BCC407E9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67CCAB-13CF-4833-A205-C421F89B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10579-46C2-4983-89C0-5A6243F0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DCFC96-76CE-4F0C-8424-BFD2EB82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1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5455E9-7183-498D-9A8F-B6A61167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2C22F-A645-4912-9506-90A761C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1C867-BD5A-4C83-9A0B-66AA3758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E6F7-E8F1-4F01-8A07-C2383C4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B2791-DFF9-4C43-A23D-AD552D71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598AB-8E2E-492B-B36D-35319110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F41B9-9F23-4FD1-817A-D15EA433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6F1C9-D7A9-49E7-B907-5C3BDF7E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85972-94ED-43AE-A683-74E270A2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06A9-EA02-49E9-B614-15CC3CD7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60660-F692-4345-8285-52C2E2087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C1F24-3FD4-4B28-9D19-F37F91B6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5582A-38EA-476D-9D47-534962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DBC13-89D4-427F-B7BF-FF16625F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E768B-CD8E-474B-905F-75C42A44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8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F28D8E-2547-4483-B8B0-21CEE9BA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D8220-974C-461F-8DC9-8C8CE103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220D8-EE0E-4CDA-96FB-472A6BB7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454F-4B71-44B7-955D-27E8E851F38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BE2EA-B970-47B0-A881-C3A62D91C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DDD9-E4F8-4852-A837-B78FFA19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4D66-455C-4EA9-933D-35F5229CD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A91FB-A1BF-4658-B6C8-F4C60854E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C0F62-94D7-44E0-A746-B40576873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/>
          </a:p>
          <a:p>
            <a:pPr algn="r"/>
            <a:r>
              <a:rPr lang="ko-KR" altLang="en-US"/>
              <a:t>조장 </a:t>
            </a:r>
            <a:r>
              <a:rPr lang="en-US" altLang="ko-KR" dirty="0"/>
              <a:t>: </a:t>
            </a:r>
            <a:r>
              <a:rPr lang="ko-KR" altLang="en-US" dirty="0"/>
              <a:t>장진선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김범홍</a:t>
            </a:r>
            <a:r>
              <a:rPr lang="en-US" altLang="ko-KR" dirty="0"/>
              <a:t>,</a:t>
            </a:r>
            <a:r>
              <a:rPr lang="ko-KR" altLang="en-US" dirty="0"/>
              <a:t>박태영</a:t>
            </a:r>
            <a:r>
              <a:rPr lang="en-US" altLang="ko-KR" dirty="0"/>
              <a:t>,</a:t>
            </a:r>
            <a:r>
              <a:rPr lang="ko-KR" altLang="en-US" dirty="0" err="1"/>
              <a:t>송인한</a:t>
            </a:r>
            <a:r>
              <a:rPr lang="en-US" altLang="ko-KR" dirty="0"/>
              <a:t>,</a:t>
            </a:r>
            <a:r>
              <a:rPr lang="ko-KR" altLang="en-US" dirty="0"/>
              <a:t>편명우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29534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1C050A-859F-4881-8AFB-DA9DF53FF7BC}"/>
              </a:ext>
            </a:extLst>
          </p:cNvPr>
          <p:cNvSpPr/>
          <p:nvPr/>
        </p:nvSpPr>
        <p:spPr>
          <a:xfrm>
            <a:off x="1783080" y="1316113"/>
            <a:ext cx="2877696" cy="4225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</a:rPr>
              <a:t>Pakage-control.board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u="sng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DeleteBoardServlet</a:t>
            </a:r>
            <a:r>
              <a:rPr lang="en-US" altLang="ko-KR" u="sng" dirty="0" err="1"/>
              <a:t>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InsertBoardServlet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MainBoard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u="sng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MainInsertServlet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u="sng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SelectBoardServlet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UpdateBoardServlet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/>
              <a:t>tt</a:t>
            </a:r>
            <a:endParaRPr lang="en-US" altLang="ko-KR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4B6494-C7D4-43FB-B08A-825811AC4BF9}"/>
              </a:ext>
            </a:extLst>
          </p:cNvPr>
          <p:cNvSpPr/>
          <p:nvPr/>
        </p:nvSpPr>
        <p:spPr>
          <a:xfrm>
            <a:off x="4938946" y="1316112"/>
            <a:ext cx="2796466" cy="4225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</a:rPr>
              <a:t>Pakage-control.person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LoginCheckServlet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LogoutServlet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SignUpServlet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35B88-6A4B-4066-B122-CC4BCF07E15B}"/>
              </a:ext>
            </a:extLst>
          </p:cNvPr>
          <p:cNvSpPr/>
          <p:nvPr/>
        </p:nvSpPr>
        <p:spPr>
          <a:xfrm>
            <a:off x="7995826" y="1316111"/>
            <a:ext cx="2796466" cy="4225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</a:rPr>
              <a:t>Pakage</a:t>
            </a:r>
            <a:r>
              <a:rPr lang="en-US" altLang="ko-KR" b="1" dirty="0">
                <a:solidFill>
                  <a:sysClr val="windowText" lastClr="000000"/>
                </a:solidFill>
              </a:rPr>
              <a:t>-model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BoardDTO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PersonDTO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-DAO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1F8DF29-670E-4E9F-9223-01EAB6725AF9}"/>
              </a:ext>
            </a:extLst>
          </p:cNvPr>
          <p:cNvSpPr/>
          <p:nvPr/>
        </p:nvSpPr>
        <p:spPr>
          <a:xfrm>
            <a:off x="2904440" y="1316114"/>
            <a:ext cx="2796466" cy="4225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Folder-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css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-mycs.css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-reset.css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-style.css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Folder-image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Folder-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js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-login.js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-myjs.js</a:t>
            </a:r>
          </a:p>
          <a:p>
            <a:pPr algn="ctr"/>
            <a:r>
              <a:rPr lang="en-US" altLang="ko-KR" dirty="0" err="1"/>
              <a:t>tt</a:t>
            </a:r>
            <a:endParaRPr lang="en-US" altLang="ko-KR" u="sng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D8F629-EA01-437E-BB0D-D50FC98124EC}"/>
              </a:ext>
            </a:extLst>
          </p:cNvPr>
          <p:cNvSpPr/>
          <p:nvPr/>
        </p:nvSpPr>
        <p:spPr>
          <a:xfrm>
            <a:off x="6767746" y="1306342"/>
            <a:ext cx="2796466" cy="4225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Folder-view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include.jsp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insertBoard.jsp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login.jsp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replyBoard.jsp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selectBoard.jsp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signUp.jsp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340803560" descr="EMB000057c82c16">
            <a:extLst>
              <a:ext uri="{FF2B5EF4-FFF2-40B4-BE49-F238E27FC236}">
                <a16:creationId xmlns:a16="http://schemas.microsoft.com/office/drawing/2014/main" id="{45492BF2-000E-4AF3-ACC7-084E3C0F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5" r="87219" b="46431"/>
          <a:stretch>
            <a:fillRect/>
          </a:stretch>
        </p:blipFill>
        <p:spPr bwMode="auto">
          <a:xfrm>
            <a:off x="1391837" y="562331"/>
            <a:ext cx="3773534" cy="57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80AB944B-E96B-4222-80EE-8B484EFF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0" y="11914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0800968" descr="EMB000057c82c17">
            <a:extLst>
              <a:ext uri="{FF2B5EF4-FFF2-40B4-BE49-F238E27FC236}">
                <a16:creationId xmlns:a16="http://schemas.microsoft.com/office/drawing/2014/main" id="{86C55C55-70DD-4713-833F-E21CBC34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0" t="13237" r="44624" b="53593"/>
          <a:stretch>
            <a:fillRect/>
          </a:stretch>
        </p:blipFill>
        <p:spPr bwMode="auto">
          <a:xfrm>
            <a:off x="6441798" y="272579"/>
            <a:ext cx="3927320" cy="59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3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F33FB2-ECB1-4726-9812-E6F198C67B2E}"/>
              </a:ext>
            </a:extLst>
          </p:cNvPr>
          <p:cNvSpPr/>
          <p:nvPr/>
        </p:nvSpPr>
        <p:spPr>
          <a:xfrm>
            <a:off x="365760" y="2846070"/>
            <a:ext cx="121158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login.jsp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1886D-D84E-4FC4-893A-E5315DC7E9E1}"/>
              </a:ext>
            </a:extLst>
          </p:cNvPr>
          <p:cNvSpPr/>
          <p:nvPr/>
        </p:nvSpPr>
        <p:spPr>
          <a:xfrm>
            <a:off x="2715577" y="1478565"/>
            <a:ext cx="217551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LoginCheckServlet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CB383D-63E4-4429-8591-ED659777AF4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1577340" y="1770030"/>
            <a:ext cx="1138237" cy="136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7FFB0-CEEA-4E36-9572-FC963CD5EA74}"/>
              </a:ext>
            </a:extLst>
          </p:cNvPr>
          <p:cNvSpPr/>
          <p:nvPr/>
        </p:nvSpPr>
        <p:spPr>
          <a:xfrm>
            <a:off x="2715577" y="4176002"/>
            <a:ext cx="143256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signUp.jsp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47FEC7-AB29-4641-BD1B-BE16773C14B6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4891087" y="890515"/>
            <a:ext cx="1040787" cy="879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D9AF9D-B088-4939-B4D1-D81FD744F76C}"/>
              </a:ext>
            </a:extLst>
          </p:cNvPr>
          <p:cNvSpPr/>
          <p:nvPr/>
        </p:nvSpPr>
        <p:spPr>
          <a:xfrm>
            <a:off x="5931874" y="599050"/>
            <a:ext cx="2045095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MainBoardServlet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DFE6AB-7B3E-4A31-A479-18BF0A8FF92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flipH="1" flipV="1">
            <a:off x="4891087" y="1770030"/>
            <a:ext cx="1066040" cy="74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112FCE-C03B-4F48-BCC4-DDEBC6758AFD}"/>
              </a:ext>
            </a:extLst>
          </p:cNvPr>
          <p:cNvSpPr/>
          <p:nvPr/>
        </p:nvSpPr>
        <p:spPr>
          <a:xfrm>
            <a:off x="5957127" y="2220256"/>
            <a:ext cx="190119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오류 메시지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 출력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FA48C1E-F949-4C11-97BE-05BC8AF4D96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1577340" y="3137535"/>
            <a:ext cx="1138237" cy="1329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CB1AB-F677-44AB-A152-1BA544F140C7}"/>
              </a:ext>
            </a:extLst>
          </p:cNvPr>
          <p:cNvSpPr/>
          <p:nvPr/>
        </p:nvSpPr>
        <p:spPr>
          <a:xfrm>
            <a:off x="5875020" y="5054926"/>
            <a:ext cx="143256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login.jsp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B59B305-0CE2-4730-A3D5-119AA97F5950}"/>
              </a:ext>
            </a:extLst>
          </p:cNvPr>
          <p:cNvCxnSpPr>
            <a:cxnSpLocks/>
            <a:stCxn id="45" idx="1"/>
            <a:endCxn id="10" idx="3"/>
          </p:cNvCxnSpPr>
          <p:nvPr/>
        </p:nvCxnSpPr>
        <p:spPr>
          <a:xfrm flipH="1" flipV="1">
            <a:off x="4148137" y="4467467"/>
            <a:ext cx="1726883" cy="878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30FCDF-59CE-4D0B-AB95-4EE836924AFB}"/>
              </a:ext>
            </a:extLst>
          </p:cNvPr>
          <p:cNvSpPr/>
          <p:nvPr/>
        </p:nvSpPr>
        <p:spPr>
          <a:xfrm>
            <a:off x="5846445" y="3592481"/>
            <a:ext cx="172593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SignUpServlet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E096F34-24F7-47C5-B3A1-5DE20424F53F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148137" y="3883946"/>
            <a:ext cx="1698308" cy="583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6182A6-5A96-430B-B13D-4AAE92D48D17}"/>
              </a:ext>
            </a:extLst>
          </p:cNvPr>
          <p:cNvSpPr/>
          <p:nvPr/>
        </p:nvSpPr>
        <p:spPr>
          <a:xfrm>
            <a:off x="9949815" y="3106489"/>
            <a:ext cx="172593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Login.jsp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F5068B6-ADA9-42E0-9B47-07EA1B280087}"/>
              </a:ext>
            </a:extLst>
          </p:cNvPr>
          <p:cNvCxnSpPr>
            <a:cxnSpLocks/>
            <a:stCxn id="75" idx="3"/>
            <a:endCxn id="90" idx="1"/>
          </p:cNvCxnSpPr>
          <p:nvPr/>
        </p:nvCxnSpPr>
        <p:spPr>
          <a:xfrm>
            <a:off x="7572375" y="3883946"/>
            <a:ext cx="2289810" cy="912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A3AEF80-167C-4C3F-B813-12BC0A765C3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7572375" y="3397954"/>
            <a:ext cx="2377440" cy="485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C6C574F-A7A6-45A5-BCA8-A2586F81FE46}"/>
              </a:ext>
            </a:extLst>
          </p:cNvPr>
          <p:cNvSpPr/>
          <p:nvPr/>
        </p:nvSpPr>
        <p:spPr>
          <a:xfrm>
            <a:off x="9862185" y="4505033"/>
            <a:ext cx="190119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오류 메시지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 출력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EB7D49-6240-4DD5-9408-A92ABC02C2AE}"/>
              </a:ext>
            </a:extLst>
          </p:cNvPr>
          <p:cNvSpPr/>
          <p:nvPr/>
        </p:nvSpPr>
        <p:spPr>
          <a:xfrm>
            <a:off x="8647367" y="598564"/>
            <a:ext cx="190119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9E486EE-3E47-4EAA-AFC2-140FA99ADBE6}"/>
              </a:ext>
            </a:extLst>
          </p:cNvPr>
          <p:cNvCxnSpPr>
            <a:cxnSpLocks/>
            <a:stCxn id="139" idx="1"/>
            <a:endCxn id="21" idx="3"/>
          </p:cNvCxnSpPr>
          <p:nvPr/>
        </p:nvCxnSpPr>
        <p:spPr>
          <a:xfrm flipH="1">
            <a:off x="7976969" y="890029"/>
            <a:ext cx="670398" cy="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AA2B59-D4E0-41BE-97EC-BBF003AA51D8}"/>
              </a:ext>
            </a:extLst>
          </p:cNvPr>
          <p:cNvSpPr/>
          <p:nvPr/>
        </p:nvSpPr>
        <p:spPr>
          <a:xfrm>
            <a:off x="4659354" y="4002427"/>
            <a:ext cx="556103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가입하기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8B29671-73B4-4A18-B9E7-2A8D885AA682}"/>
              </a:ext>
            </a:extLst>
          </p:cNvPr>
          <p:cNvSpPr/>
          <p:nvPr/>
        </p:nvSpPr>
        <p:spPr>
          <a:xfrm>
            <a:off x="1770697" y="3611452"/>
            <a:ext cx="775473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  <a:endParaRPr lang="ko-KR" altLang="en-US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6F35FB2-AA29-4FC1-8DF2-DB14DD99AF26}"/>
              </a:ext>
            </a:extLst>
          </p:cNvPr>
          <p:cNvSpPr/>
          <p:nvPr/>
        </p:nvSpPr>
        <p:spPr>
          <a:xfrm>
            <a:off x="1784895" y="2243947"/>
            <a:ext cx="659831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</a:t>
            </a:r>
            <a:endParaRPr lang="ko-KR" altLang="en-US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8BE8F4-88C8-46C3-8EC7-B7D54F6A16F9}"/>
              </a:ext>
            </a:extLst>
          </p:cNvPr>
          <p:cNvSpPr/>
          <p:nvPr/>
        </p:nvSpPr>
        <p:spPr>
          <a:xfrm>
            <a:off x="4716902" y="4731976"/>
            <a:ext cx="569472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취소하기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001AECF-8039-4752-BD58-824F1C599907}"/>
              </a:ext>
            </a:extLst>
          </p:cNvPr>
          <p:cNvSpPr/>
          <p:nvPr/>
        </p:nvSpPr>
        <p:spPr>
          <a:xfrm>
            <a:off x="5215457" y="2084441"/>
            <a:ext cx="508219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실패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167A28D-5A25-43EB-BB9F-B1D5684324DB}"/>
              </a:ext>
            </a:extLst>
          </p:cNvPr>
          <p:cNvSpPr/>
          <p:nvPr/>
        </p:nvSpPr>
        <p:spPr>
          <a:xfrm>
            <a:off x="3778658" y="2841753"/>
            <a:ext cx="1174262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71C3052-E3EF-4445-AB07-19987F79BC55}"/>
              </a:ext>
            </a:extLst>
          </p:cNvPr>
          <p:cNvSpPr/>
          <p:nvPr/>
        </p:nvSpPr>
        <p:spPr>
          <a:xfrm>
            <a:off x="5175562" y="1132371"/>
            <a:ext cx="508219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성공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868A972-6B0E-4324-8941-AB2BD7CF21C2}"/>
              </a:ext>
            </a:extLst>
          </p:cNvPr>
          <p:cNvSpPr/>
          <p:nvPr/>
        </p:nvSpPr>
        <p:spPr>
          <a:xfrm>
            <a:off x="8647366" y="3397954"/>
            <a:ext cx="508219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성공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B31F0C9-CFC2-4FA6-BA1A-921D4A4EF4B9}"/>
              </a:ext>
            </a:extLst>
          </p:cNvPr>
          <p:cNvSpPr/>
          <p:nvPr/>
        </p:nvSpPr>
        <p:spPr>
          <a:xfrm>
            <a:off x="8647367" y="4175411"/>
            <a:ext cx="508219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실패</a:t>
            </a:r>
            <a:endParaRPr lang="ko-KR" altLang="en-US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34428BC-4487-4471-8A8D-83A61917BA23}"/>
              </a:ext>
            </a:extLst>
          </p:cNvPr>
          <p:cNvSpPr/>
          <p:nvPr/>
        </p:nvSpPr>
        <p:spPr>
          <a:xfrm>
            <a:off x="8647366" y="2218467"/>
            <a:ext cx="190119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login.jsp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E87C37B-61B9-48E7-AE41-9BC371915094}"/>
              </a:ext>
            </a:extLst>
          </p:cNvPr>
          <p:cNvCxnSpPr>
            <a:cxnSpLocks/>
            <a:stCxn id="162" idx="1"/>
            <a:endCxn id="36" idx="3"/>
          </p:cNvCxnSpPr>
          <p:nvPr/>
        </p:nvCxnSpPr>
        <p:spPr>
          <a:xfrm flipH="1">
            <a:off x="7858317" y="2509932"/>
            <a:ext cx="789049" cy="1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0AB944B-E96B-4222-80EE-8B484EFF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0" y="11914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D28142-4C99-4AEB-AAF5-CC064C5F5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3" r="3071" b="6796"/>
          <a:stretch/>
        </p:blipFill>
        <p:spPr>
          <a:xfrm>
            <a:off x="115410" y="680300"/>
            <a:ext cx="11817626" cy="54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7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F33FB2-ECB1-4726-9812-E6F198C67B2E}"/>
              </a:ext>
            </a:extLst>
          </p:cNvPr>
          <p:cNvSpPr/>
          <p:nvPr/>
        </p:nvSpPr>
        <p:spPr>
          <a:xfrm>
            <a:off x="194309" y="2846070"/>
            <a:ext cx="2135505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mainBoard.jsp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1886D-D84E-4FC4-893A-E5315DC7E9E1}"/>
              </a:ext>
            </a:extLst>
          </p:cNvPr>
          <p:cNvSpPr/>
          <p:nvPr/>
        </p:nvSpPr>
        <p:spPr>
          <a:xfrm>
            <a:off x="3344230" y="465661"/>
            <a:ext cx="217551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LogoutServlet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CB383D-63E4-4429-8591-ED659777AF4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329814" y="757126"/>
            <a:ext cx="1014416" cy="238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7FFB0-CEEA-4E36-9572-FC963CD5EA74}"/>
              </a:ext>
            </a:extLst>
          </p:cNvPr>
          <p:cNvSpPr/>
          <p:nvPr/>
        </p:nvSpPr>
        <p:spPr>
          <a:xfrm>
            <a:off x="3318229" y="2417893"/>
            <a:ext cx="1827846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insertBoard.jsp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47FEC7-AB29-4641-BD1B-BE16773C14B6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519740" y="757126"/>
            <a:ext cx="1126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D9AF9D-B088-4939-B4D1-D81FD744F76C}"/>
              </a:ext>
            </a:extLst>
          </p:cNvPr>
          <p:cNvSpPr/>
          <p:nvPr/>
        </p:nvSpPr>
        <p:spPr>
          <a:xfrm>
            <a:off x="6646543" y="465661"/>
            <a:ext cx="190119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login.jsp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FA48C1E-F949-4C11-97BE-05BC8AF4D96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2329814" y="2709358"/>
            <a:ext cx="988415" cy="42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CB1AB-F677-44AB-A152-1BA544F140C7}"/>
              </a:ext>
            </a:extLst>
          </p:cNvPr>
          <p:cNvSpPr/>
          <p:nvPr/>
        </p:nvSpPr>
        <p:spPr>
          <a:xfrm>
            <a:off x="6737144" y="2929934"/>
            <a:ext cx="1849753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B59B305-0CE2-4730-A3D5-119AA97F5950}"/>
              </a:ext>
            </a:extLst>
          </p:cNvPr>
          <p:cNvCxnSpPr>
            <a:cxnSpLocks/>
            <a:stCxn id="45" idx="1"/>
            <a:endCxn id="10" idx="3"/>
          </p:cNvCxnSpPr>
          <p:nvPr/>
        </p:nvCxnSpPr>
        <p:spPr>
          <a:xfrm flipH="1" flipV="1">
            <a:off x="5146075" y="2709358"/>
            <a:ext cx="1591069" cy="5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30FCDF-59CE-4D0B-AB95-4EE836924AFB}"/>
              </a:ext>
            </a:extLst>
          </p:cNvPr>
          <p:cNvSpPr/>
          <p:nvPr/>
        </p:nvSpPr>
        <p:spPr>
          <a:xfrm>
            <a:off x="6672261" y="1702349"/>
            <a:ext cx="2101213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InsertBoardServlet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E096F34-24F7-47C5-B3A1-5DE20424F53F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5146075" y="1993814"/>
            <a:ext cx="1526186" cy="71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6182A6-5A96-430B-B13D-4AAE92D48D17}"/>
              </a:ext>
            </a:extLst>
          </p:cNvPr>
          <p:cNvSpPr/>
          <p:nvPr/>
        </p:nvSpPr>
        <p:spPr>
          <a:xfrm>
            <a:off x="10323905" y="1702349"/>
            <a:ext cx="172593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A3AEF80-167C-4C3F-B813-12BC0A765C3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8773474" y="1993814"/>
            <a:ext cx="1550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375EEE-22E6-4CB2-A1CF-91CCB3726486}"/>
              </a:ext>
            </a:extLst>
          </p:cNvPr>
          <p:cNvSpPr/>
          <p:nvPr/>
        </p:nvSpPr>
        <p:spPr>
          <a:xfrm>
            <a:off x="3318229" y="4017590"/>
            <a:ext cx="2292667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SelectBoardServlet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D32E56-504F-4FF2-9623-E4361383EF04}"/>
              </a:ext>
            </a:extLst>
          </p:cNvPr>
          <p:cNvSpPr/>
          <p:nvPr/>
        </p:nvSpPr>
        <p:spPr>
          <a:xfrm>
            <a:off x="6727070" y="4003047"/>
            <a:ext cx="2101213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selectBoard.jsp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D07B4C8-A2CA-4A81-894D-84345A0DF6C7}"/>
              </a:ext>
            </a:extLst>
          </p:cNvPr>
          <p:cNvCxnSpPr>
            <a:cxnSpLocks/>
            <a:stCxn id="80" idx="3"/>
            <a:endCxn id="85" idx="1"/>
          </p:cNvCxnSpPr>
          <p:nvPr/>
        </p:nvCxnSpPr>
        <p:spPr>
          <a:xfrm flipV="1">
            <a:off x="5610896" y="4294512"/>
            <a:ext cx="1116174" cy="14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A595791-4274-49F1-A85B-8AA2DBD3589F}"/>
              </a:ext>
            </a:extLst>
          </p:cNvPr>
          <p:cNvCxnSpPr>
            <a:cxnSpLocks/>
            <a:stCxn id="80" idx="1"/>
            <a:endCxn id="8" idx="3"/>
          </p:cNvCxnSpPr>
          <p:nvPr/>
        </p:nvCxnSpPr>
        <p:spPr>
          <a:xfrm flipH="1" flipV="1">
            <a:off x="2329814" y="3137535"/>
            <a:ext cx="988415" cy="1171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84B841A-D9A6-4E2B-BF48-8D0FC4C52BBC}"/>
              </a:ext>
            </a:extLst>
          </p:cNvPr>
          <p:cNvCxnSpPr>
            <a:cxnSpLocks/>
            <a:stCxn id="107" idx="1"/>
            <a:endCxn id="85" idx="3"/>
          </p:cNvCxnSpPr>
          <p:nvPr/>
        </p:nvCxnSpPr>
        <p:spPr>
          <a:xfrm flipH="1">
            <a:off x="8828283" y="4294512"/>
            <a:ext cx="10339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4EF90B-2D1B-4E90-BDDE-C290C1C4C240}"/>
              </a:ext>
            </a:extLst>
          </p:cNvPr>
          <p:cNvSpPr/>
          <p:nvPr/>
        </p:nvSpPr>
        <p:spPr>
          <a:xfrm>
            <a:off x="9862186" y="4003047"/>
            <a:ext cx="1587817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….....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14A66A0-1CAE-4277-8254-4E2EFF2ADCF7}"/>
              </a:ext>
            </a:extLst>
          </p:cNvPr>
          <p:cNvCxnSpPr>
            <a:cxnSpLocks/>
            <a:stCxn id="8" idx="3"/>
            <a:endCxn id="123" idx="1"/>
          </p:cNvCxnSpPr>
          <p:nvPr/>
        </p:nvCxnSpPr>
        <p:spPr>
          <a:xfrm>
            <a:off x="2329814" y="3137535"/>
            <a:ext cx="988415" cy="2771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E4CFEB-8DF1-4697-9C55-7D953F86D4F6}"/>
              </a:ext>
            </a:extLst>
          </p:cNvPr>
          <p:cNvSpPr/>
          <p:nvPr/>
        </p:nvSpPr>
        <p:spPr>
          <a:xfrm>
            <a:off x="3318229" y="5617287"/>
            <a:ext cx="2292667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MainBoardServlet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3FBA76-A05F-4F2A-A151-EA53440460D9}"/>
              </a:ext>
            </a:extLst>
          </p:cNvPr>
          <p:cNvSpPr/>
          <p:nvPr/>
        </p:nvSpPr>
        <p:spPr>
          <a:xfrm>
            <a:off x="6772560" y="5617287"/>
            <a:ext cx="2101213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B3BF31B-DE0D-45E6-8757-1590714994AD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5610896" y="5908752"/>
            <a:ext cx="116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F6B5AA-C760-436F-AF67-96F3577992B3}"/>
              </a:ext>
            </a:extLst>
          </p:cNvPr>
          <p:cNvSpPr/>
          <p:nvPr/>
        </p:nvSpPr>
        <p:spPr>
          <a:xfrm>
            <a:off x="2288031" y="1795999"/>
            <a:ext cx="1174262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로그아웃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81DB804-AFED-4520-AE4D-141A21A39E0A}"/>
              </a:ext>
            </a:extLst>
          </p:cNvPr>
          <p:cNvSpPr/>
          <p:nvPr/>
        </p:nvSpPr>
        <p:spPr>
          <a:xfrm>
            <a:off x="2619642" y="4484653"/>
            <a:ext cx="511040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검색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FA263B-C7A5-4075-B774-F2483A1F8CC9}"/>
              </a:ext>
            </a:extLst>
          </p:cNvPr>
          <p:cNvSpPr/>
          <p:nvPr/>
        </p:nvSpPr>
        <p:spPr>
          <a:xfrm>
            <a:off x="2579675" y="2750167"/>
            <a:ext cx="639118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글쓰기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C1FD43-3BB0-4277-A56E-84B47AECD00F}"/>
              </a:ext>
            </a:extLst>
          </p:cNvPr>
          <p:cNvSpPr/>
          <p:nvPr/>
        </p:nvSpPr>
        <p:spPr>
          <a:xfrm>
            <a:off x="2629158" y="3711045"/>
            <a:ext cx="492008" cy="161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제목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317EC63-7CE3-428A-BDA1-EF904BEA04C1}"/>
              </a:ext>
            </a:extLst>
          </p:cNvPr>
          <p:cNvSpPr/>
          <p:nvPr/>
        </p:nvSpPr>
        <p:spPr>
          <a:xfrm>
            <a:off x="5669594" y="2197317"/>
            <a:ext cx="479148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등록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B00CAD7-02D9-4141-80A1-92CC041FE843}"/>
              </a:ext>
            </a:extLst>
          </p:cNvPr>
          <p:cNvSpPr/>
          <p:nvPr/>
        </p:nvSpPr>
        <p:spPr>
          <a:xfrm>
            <a:off x="5534318" y="2840242"/>
            <a:ext cx="865849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작성취소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AC8756-DF10-4D4A-8B9A-D3DCD640DC22}"/>
              </a:ext>
            </a:extLst>
          </p:cNvPr>
          <p:cNvSpPr/>
          <p:nvPr/>
        </p:nvSpPr>
        <p:spPr>
          <a:xfrm>
            <a:off x="8928134" y="1834308"/>
            <a:ext cx="1241110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MainBoardServle</a:t>
            </a:r>
            <a:r>
              <a:rPr lang="en-US" altLang="ko-KR" sz="1200" dirty="0" err="1">
                <a:solidFill>
                  <a:schemeClr val="tx1"/>
                </a:solidFill>
              </a:rPr>
              <a:t>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DE60470-E4BA-4F22-B1B1-11BB1F630CB4}"/>
              </a:ext>
            </a:extLst>
          </p:cNvPr>
          <p:cNvSpPr txBox="1"/>
          <p:nvPr/>
        </p:nvSpPr>
        <p:spPr>
          <a:xfrm>
            <a:off x="4118524" y="1062069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9819B7-7AD1-4C1E-AAA5-3BC403B0417D}"/>
              </a:ext>
            </a:extLst>
          </p:cNvPr>
          <p:cNvSpPr txBox="1"/>
          <p:nvPr/>
        </p:nvSpPr>
        <p:spPr>
          <a:xfrm>
            <a:off x="4201579" y="4600520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335F769-C6DA-4323-8E4D-E38103D33504}"/>
              </a:ext>
            </a:extLst>
          </p:cNvPr>
          <p:cNvSpPr txBox="1"/>
          <p:nvPr/>
        </p:nvSpPr>
        <p:spPr>
          <a:xfrm>
            <a:off x="4201579" y="6200217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F7C5E33-CBDE-4944-9B79-D8869112CB38}"/>
              </a:ext>
            </a:extLst>
          </p:cNvPr>
          <p:cNvSpPr txBox="1"/>
          <p:nvPr/>
        </p:nvSpPr>
        <p:spPr>
          <a:xfrm>
            <a:off x="9296993" y="2157126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40F5D97-9AE5-4C30-8F5E-CE7F8DF6A7D8}"/>
              </a:ext>
            </a:extLst>
          </p:cNvPr>
          <p:cNvSpPr txBox="1"/>
          <p:nvPr/>
        </p:nvSpPr>
        <p:spPr>
          <a:xfrm>
            <a:off x="7469774" y="2287088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941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0AB944B-E96B-4222-80EE-8B484EFF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0" y="11914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3FA76-229C-42E4-990B-CE0630CDD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t="16052" r="18228" b="19223"/>
          <a:stretch/>
        </p:blipFill>
        <p:spPr>
          <a:xfrm>
            <a:off x="692458" y="1074198"/>
            <a:ext cx="5131293" cy="4438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626118-095A-4261-B4CA-13E3CD22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7" t="13188" r="18152" b="22087"/>
          <a:stretch/>
        </p:blipFill>
        <p:spPr>
          <a:xfrm>
            <a:off x="6096000" y="966605"/>
            <a:ext cx="5078414" cy="44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F33FB2-ECB1-4726-9812-E6F198C67B2E}"/>
              </a:ext>
            </a:extLst>
          </p:cNvPr>
          <p:cNvSpPr/>
          <p:nvPr/>
        </p:nvSpPr>
        <p:spPr>
          <a:xfrm>
            <a:off x="291704" y="1414368"/>
            <a:ext cx="2135505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selectBoard.jsp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1886D-D84E-4FC4-893A-E5315DC7E9E1}"/>
              </a:ext>
            </a:extLst>
          </p:cNvPr>
          <p:cNvSpPr/>
          <p:nvPr/>
        </p:nvSpPr>
        <p:spPr>
          <a:xfrm>
            <a:off x="8888775" y="299597"/>
            <a:ext cx="217551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CB383D-63E4-4429-8591-ED659777AF42}"/>
              </a:ext>
            </a:extLst>
          </p:cNvPr>
          <p:cNvCxnSpPr>
            <a:cxnSpLocks/>
            <a:stCxn id="106" idx="1"/>
            <a:endCxn id="8" idx="3"/>
          </p:cNvCxnSpPr>
          <p:nvPr/>
        </p:nvCxnSpPr>
        <p:spPr>
          <a:xfrm flipH="1">
            <a:off x="2427209" y="589243"/>
            <a:ext cx="1938405" cy="1116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FA48C1E-F949-4C11-97BE-05BC8AF4D961}"/>
              </a:ext>
            </a:extLst>
          </p:cNvPr>
          <p:cNvCxnSpPr>
            <a:cxnSpLocks/>
            <a:stCxn id="37" idx="1"/>
            <a:endCxn id="8" idx="3"/>
          </p:cNvCxnSpPr>
          <p:nvPr/>
        </p:nvCxnSpPr>
        <p:spPr>
          <a:xfrm flipH="1" flipV="1">
            <a:off x="2427209" y="1705833"/>
            <a:ext cx="1938405" cy="2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CF6128-D392-42B4-93C4-F26C00956E6E}"/>
              </a:ext>
            </a:extLst>
          </p:cNvPr>
          <p:cNvSpPr txBox="1"/>
          <p:nvPr/>
        </p:nvSpPr>
        <p:spPr>
          <a:xfrm>
            <a:off x="668893" y="1000313"/>
            <a:ext cx="113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 게시물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5A9784-65CB-4564-9FAC-299A1C3A267C}"/>
              </a:ext>
            </a:extLst>
          </p:cNvPr>
          <p:cNvSpPr/>
          <p:nvPr/>
        </p:nvSpPr>
        <p:spPr>
          <a:xfrm>
            <a:off x="318374" y="4572858"/>
            <a:ext cx="2135505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selectBoard.jsp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51E8D8-510E-4A02-BEE3-ED54A737B2F7}"/>
              </a:ext>
            </a:extLst>
          </p:cNvPr>
          <p:cNvSpPr/>
          <p:nvPr/>
        </p:nvSpPr>
        <p:spPr>
          <a:xfrm>
            <a:off x="4365614" y="3923521"/>
            <a:ext cx="2175510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…….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0C2723-D882-4251-AF8C-753DA4FDDF7B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2453879" y="4214986"/>
            <a:ext cx="1911735" cy="64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5D58C4-4384-47E7-849D-1E3E1E838C25}"/>
              </a:ext>
            </a:extLst>
          </p:cNvPr>
          <p:cNvCxnSpPr>
            <a:cxnSpLocks/>
            <a:stCxn id="113" idx="1"/>
            <a:endCxn id="28" idx="3"/>
          </p:cNvCxnSpPr>
          <p:nvPr/>
        </p:nvCxnSpPr>
        <p:spPr>
          <a:xfrm flipH="1" flipV="1">
            <a:off x="2453879" y="4864323"/>
            <a:ext cx="1887582" cy="930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5FFD07-EA5A-43FE-B4AF-1B1FACE14161}"/>
              </a:ext>
            </a:extLst>
          </p:cNvPr>
          <p:cNvSpPr txBox="1"/>
          <p:nvPr/>
        </p:nvSpPr>
        <p:spPr>
          <a:xfrm>
            <a:off x="430769" y="4191945"/>
            <a:ext cx="176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휴먼모음T" panose="02030504000101010101" pitchFamily="18" charset="-127"/>
                <a:ea typeface="휴먼모음T" panose="02030504000101010101" pitchFamily="18" charset="-127"/>
              </a:rPr>
              <a:t>다른사람의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게시물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17689-E2CD-4010-A3B2-79A84BF98E74}"/>
              </a:ext>
            </a:extLst>
          </p:cNvPr>
          <p:cNvSpPr txBox="1"/>
          <p:nvPr/>
        </p:nvSpPr>
        <p:spPr>
          <a:xfrm>
            <a:off x="636407" y="5257347"/>
            <a:ext cx="2333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</a:t>
            </a:r>
            <a:r>
              <a:rPr lang="en-US" altLang="ko-KR" sz="1000" dirty="0"/>
              <a:t>,</a:t>
            </a:r>
            <a:r>
              <a:rPr lang="ko-KR" altLang="en-US" sz="1000" dirty="0"/>
              <a:t>수정</a:t>
            </a:r>
            <a:r>
              <a:rPr lang="en-US" altLang="ko-KR" sz="1000" dirty="0"/>
              <a:t>,</a:t>
            </a:r>
            <a:r>
              <a:rPr lang="ko-KR" altLang="en-US" sz="1000" dirty="0"/>
              <a:t>삭제 버튼</a:t>
            </a:r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A6C7F-AC14-4729-96CD-E7E7A0BBF4E8}"/>
              </a:ext>
            </a:extLst>
          </p:cNvPr>
          <p:cNvSpPr txBox="1"/>
          <p:nvPr/>
        </p:nvSpPr>
        <p:spPr>
          <a:xfrm>
            <a:off x="901433" y="2066859"/>
            <a:ext cx="1291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답글 버튼</a:t>
            </a:r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ECBCE8-FDBA-4B89-B8B6-57492029AEEC}"/>
              </a:ext>
            </a:extLst>
          </p:cNvPr>
          <p:cNvSpPr/>
          <p:nvPr/>
        </p:nvSpPr>
        <p:spPr>
          <a:xfrm>
            <a:off x="4365614" y="1435996"/>
            <a:ext cx="2682412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UpdateBoardServlet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235F637-C89A-44ED-BF7E-CAFEE14D956B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2427209" y="1705833"/>
            <a:ext cx="1938406" cy="124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7679CF-2245-4332-AC12-1E926E35680E}"/>
              </a:ext>
            </a:extLst>
          </p:cNvPr>
          <p:cNvSpPr/>
          <p:nvPr/>
        </p:nvSpPr>
        <p:spPr>
          <a:xfrm>
            <a:off x="4365615" y="2655567"/>
            <a:ext cx="2682411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DeleteBoardServlet</a:t>
            </a:r>
            <a:r>
              <a:rPr lang="en-US" altLang="ko-KR" u="sng" dirty="0" err="1"/>
              <a:t>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56E80BE-688A-4AB3-B289-9DF677DB6245}"/>
              </a:ext>
            </a:extLst>
          </p:cNvPr>
          <p:cNvCxnSpPr>
            <a:cxnSpLocks/>
            <a:stCxn id="56" idx="1"/>
            <a:endCxn id="37" idx="3"/>
          </p:cNvCxnSpPr>
          <p:nvPr/>
        </p:nvCxnSpPr>
        <p:spPr>
          <a:xfrm flipH="1">
            <a:off x="7048026" y="1727461"/>
            <a:ext cx="1840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648CCAB-28F0-4AB6-ABE4-ACED9E5BE6B7}"/>
              </a:ext>
            </a:extLst>
          </p:cNvPr>
          <p:cNvSpPr/>
          <p:nvPr/>
        </p:nvSpPr>
        <p:spPr>
          <a:xfrm>
            <a:off x="8888775" y="1435996"/>
            <a:ext cx="2682412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EF135CE-1A49-483B-A1B4-C027FF91758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>
            <a:off x="7048026" y="2947032"/>
            <a:ext cx="1840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CCB197-FBB5-4A49-BBFB-4718443BB75E}"/>
              </a:ext>
            </a:extLst>
          </p:cNvPr>
          <p:cNvSpPr/>
          <p:nvPr/>
        </p:nvSpPr>
        <p:spPr>
          <a:xfrm>
            <a:off x="8888775" y="2655567"/>
            <a:ext cx="2682412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593559-2B04-4125-9B86-A990214777DE}"/>
              </a:ext>
            </a:extLst>
          </p:cNvPr>
          <p:cNvSpPr/>
          <p:nvPr/>
        </p:nvSpPr>
        <p:spPr>
          <a:xfrm>
            <a:off x="8635324" y="5503568"/>
            <a:ext cx="2682412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mainBoard.jsp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1E955EA-F3A8-4495-9A57-B0E37BE634FF}"/>
              </a:ext>
            </a:extLst>
          </p:cNvPr>
          <p:cNvSpPr/>
          <p:nvPr/>
        </p:nvSpPr>
        <p:spPr>
          <a:xfrm>
            <a:off x="7330120" y="1546327"/>
            <a:ext cx="1276557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  <a:ea typeface="휴먼모음T" panose="02030504000101010101" pitchFamily="18" charset="-127"/>
              </a:rPr>
              <a:t>MainBoardServlet</a:t>
            </a:r>
            <a:endParaRPr lang="ko-KR" altLang="en-US" sz="1000" dirty="0">
              <a:solidFill>
                <a:schemeClr val="tx1"/>
              </a:solidFill>
              <a:latin typeface="+mj-lt"/>
              <a:ea typeface="휴먼모음T" panose="0203050400010101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13DC3FB-37A3-42DC-A3CE-2B9E575FD4F6}"/>
              </a:ext>
            </a:extLst>
          </p:cNvPr>
          <p:cNvSpPr/>
          <p:nvPr/>
        </p:nvSpPr>
        <p:spPr>
          <a:xfrm>
            <a:off x="7330121" y="2787526"/>
            <a:ext cx="1276557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  <a:ea typeface="휴먼모음T" panose="02030504000101010101" pitchFamily="18" charset="-127"/>
              </a:rPr>
              <a:t>MainBoardServlet</a:t>
            </a:r>
            <a:endParaRPr lang="ko-KR" altLang="en-US" sz="1000" dirty="0">
              <a:solidFill>
                <a:schemeClr val="tx1"/>
              </a:solidFill>
              <a:latin typeface="+mj-lt"/>
              <a:ea typeface="휴먼모음T" panose="02030504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CC15C3-2048-4ECA-9DBA-79356A3D035D}"/>
              </a:ext>
            </a:extLst>
          </p:cNvPr>
          <p:cNvSpPr/>
          <p:nvPr/>
        </p:nvSpPr>
        <p:spPr>
          <a:xfrm>
            <a:off x="2970033" y="1597804"/>
            <a:ext cx="950411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BC31FFB-A404-4E42-90A5-974DAF28D375}"/>
              </a:ext>
            </a:extLst>
          </p:cNvPr>
          <p:cNvSpPr/>
          <p:nvPr/>
        </p:nvSpPr>
        <p:spPr>
          <a:xfrm>
            <a:off x="2970033" y="982754"/>
            <a:ext cx="950411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목록으로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8ED2C4-E416-4E50-8E82-B1211D44442D}"/>
              </a:ext>
            </a:extLst>
          </p:cNvPr>
          <p:cNvSpPr/>
          <p:nvPr/>
        </p:nvSpPr>
        <p:spPr>
          <a:xfrm>
            <a:off x="3100977" y="2154325"/>
            <a:ext cx="590868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삭제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67F81A-ECD9-4173-A884-07A771E043F7}"/>
              </a:ext>
            </a:extLst>
          </p:cNvPr>
          <p:cNvSpPr/>
          <p:nvPr/>
        </p:nvSpPr>
        <p:spPr>
          <a:xfrm>
            <a:off x="3148887" y="4345721"/>
            <a:ext cx="590868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답글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B7DBD3-95E7-43DC-87CC-D8D6431F9040}"/>
              </a:ext>
            </a:extLst>
          </p:cNvPr>
          <p:cNvSpPr/>
          <p:nvPr/>
        </p:nvSpPr>
        <p:spPr>
          <a:xfrm>
            <a:off x="2970033" y="5249073"/>
            <a:ext cx="819467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목록으로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1D330F0-70D5-4788-A405-8E70ACA46496}"/>
              </a:ext>
            </a:extLst>
          </p:cNvPr>
          <p:cNvSpPr/>
          <p:nvPr/>
        </p:nvSpPr>
        <p:spPr>
          <a:xfrm>
            <a:off x="2953212" y="1556250"/>
            <a:ext cx="886397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등록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0007B2-A3A2-4A9C-8F9A-235342F3F316}"/>
              </a:ext>
            </a:extLst>
          </p:cNvPr>
          <p:cNvSpPr/>
          <p:nvPr/>
        </p:nvSpPr>
        <p:spPr>
          <a:xfrm>
            <a:off x="2927728" y="969618"/>
            <a:ext cx="886397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목록으로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1375FC5-2098-440B-8407-93FBEEB68C3A}"/>
              </a:ext>
            </a:extLst>
          </p:cNvPr>
          <p:cNvSpPr/>
          <p:nvPr/>
        </p:nvSpPr>
        <p:spPr>
          <a:xfrm>
            <a:off x="3053067" y="2186234"/>
            <a:ext cx="590868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삭제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48C1BE-54E7-4C93-B37F-AF9CE8EFA1EA}"/>
              </a:ext>
            </a:extLst>
          </p:cNvPr>
          <p:cNvSpPr/>
          <p:nvPr/>
        </p:nvSpPr>
        <p:spPr>
          <a:xfrm>
            <a:off x="3296651" y="4334190"/>
            <a:ext cx="542958" cy="31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답글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1F3287-14A9-4F08-962C-1D8A81284CDD}"/>
              </a:ext>
            </a:extLst>
          </p:cNvPr>
          <p:cNvSpPr txBox="1"/>
          <p:nvPr/>
        </p:nvSpPr>
        <p:spPr>
          <a:xfrm>
            <a:off x="5356152" y="2013196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3926B3E-3AF1-4271-89F8-E9F356C5300F}"/>
              </a:ext>
            </a:extLst>
          </p:cNvPr>
          <p:cNvSpPr txBox="1"/>
          <p:nvPr/>
        </p:nvSpPr>
        <p:spPr>
          <a:xfrm>
            <a:off x="5356152" y="3304472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128C30-09FC-4ACF-B100-2178381A9CD9}"/>
              </a:ext>
            </a:extLst>
          </p:cNvPr>
          <p:cNvSpPr txBox="1"/>
          <p:nvPr/>
        </p:nvSpPr>
        <p:spPr>
          <a:xfrm>
            <a:off x="7716394" y="1826573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1232B2-EA2B-4902-84D5-015A58017381}"/>
              </a:ext>
            </a:extLst>
          </p:cNvPr>
          <p:cNvSpPr txBox="1"/>
          <p:nvPr/>
        </p:nvSpPr>
        <p:spPr>
          <a:xfrm>
            <a:off x="7716394" y="3091499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DAO</a:t>
            </a:r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FB1E59-8838-4B19-8368-468025272A9E}"/>
              </a:ext>
            </a:extLst>
          </p:cNvPr>
          <p:cNvSpPr/>
          <p:nvPr/>
        </p:nvSpPr>
        <p:spPr>
          <a:xfrm>
            <a:off x="4365614" y="297778"/>
            <a:ext cx="2682412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MainBoardServlet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7507994-CA6C-4F6C-BFF0-206D5604F374}"/>
              </a:ext>
            </a:extLst>
          </p:cNvPr>
          <p:cNvCxnSpPr>
            <a:cxnSpLocks/>
            <a:stCxn id="9" idx="1"/>
            <a:endCxn id="106" idx="3"/>
          </p:cNvCxnSpPr>
          <p:nvPr/>
        </p:nvCxnSpPr>
        <p:spPr>
          <a:xfrm flipH="1" flipV="1">
            <a:off x="7048026" y="589243"/>
            <a:ext cx="1840749" cy="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2BA790-C216-4613-ABBD-45068736A8B2}"/>
              </a:ext>
            </a:extLst>
          </p:cNvPr>
          <p:cNvSpPr/>
          <p:nvPr/>
        </p:nvSpPr>
        <p:spPr>
          <a:xfrm>
            <a:off x="4341461" y="5503568"/>
            <a:ext cx="2682412" cy="582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MainBoardServlet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D91229F-9029-411E-ACCB-259A2D15D54E}"/>
              </a:ext>
            </a:extLst>
          </p:cNvPr>
          <p:cNvCxnSpPr>
            <a:cxnSpLocks/>
            <a:stCxn id="73" idx="1"/>
            <a:endCxn id="113" idx="3"/>
          </p:cNvCxnSpPr>
          <p:nvPr/>
        </p:nvCxnSpPr>
        <p:spPr>
          <a:xfrm flipH="1">
            <a:off x="7023873" y="5795033"/>
            <a:ext cx="16114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8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231</Words>
  <Application>Microsoft Office PowerPoint</Application>
  <PresentationFormat>와이드스크린</PresentationFormat>
  <Paragraphs>129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휴먼모음T</vt:lpstr>
      <vt:lpstr>Arial</vt:lpstr>
      <vt:lpstr>Office 테마</vt:lpstr>
      <vt:lpstr>4조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진선이와 찌끄래기들</dc:title>
  <dc:creator>편 명우</dc:creator>
  <cp:lastModifiedBy>편 명우</cp:lastModifiedBy>
  <cp:revision>4</cp:revision>
  <dcterms:created xsi:type="dcterms:W3CDTF">2019-05-29T02:04:28Z</dcterms:created>
  <dcterms:modified xsi:type="dcterms:W3CDTF">2019-05-29T05:40:51Z</dcterms:modified>
</cp:coreProperties>
</file>