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79" r:id="rId4"/>
    <p:sldId id="298" r:id="rId5"/>
    <p:sldId id="297" r:id="rId6"/>
    <p:sldId id="294" r:id="rId7"/>
    <p:sldId id="301" r:id="rId8"/>
    <p:sldId id="302" r:id="rId9"/>
    <p:sldId id="308" r:id="rId10"/>
    <p:sldId id="309" r:id="rId11"/>
    <p:sldId id="303" r:id="rId12"/>
    <p:sldId id="304" r:id="rId13"/>
    <p:sldId id="305" r:id="rId14"/>
    <p:sldId id="306" r:id="rId15"/>
    <p:sldId id="307" r:id="rId16"/>
    <p:sldId id="295" r:id="rId17"/>
    <p:sldId id="296" r:id="rId18"/>
    <p:sldId id="300" r:id="rId19"/>
    <p:sldId id="28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514"/>
    <a:srgbClr val="EE3D2B"/>
    <a:srgbClr val="F5F7DF"/>
    <a:srgbClr val="F15D4D"/>
    <a:srgbClr val="3C3230"/>
    <a:srgbClr val="FF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9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1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7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1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2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6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0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21370113">
            <a:off x="134538" y="401"/>
            <a:ext cx="12115967" cy="7168815"/>
          </a:xfrm>
          <a:custGeom>
            <a:avLst/>
            <a:gdLst>
              <a:gd name="connsiteX0" fmla="*/ 11847879 w 12115967"/>
              <a:gd name="connsiteY0" fmla="*/ 6914537 h 7168815"/>
              <a:gd name="connsiteX1" fmla="*/ 11830850 w 12115967"/>
              <a:gd name="connsiteY1" fmla="*/ 7168815 h 7168815"/>
              <a:gd name="connsiteX2" fmla="*/ 10595494 w 12115967"/>
              <a:gd name="connsiteY2" fmla="*/ 7168815 h 7168815"/>
              <a:gd name="connsiteX3" fmla="*/ 6798672 w 12115967"/>
              <a:gd name="connsiteY3" fmla="*/ 6914537 h 7168815"/>
              <a:gd name="connsiteX4" fmla="*/ 11861689 w 12115967"/>
              <a:gd name="connsiteY4" fmla="*/ 380252 h 7168815"/>
              <a:gd name="connsiteX5" fmla="*/ 12115967 w 12115967"/>
              <a:gd name="connsiteY5" fmla="*/ 397281 h 7168815"/>
              <a:gd name="connsiteX6" fmla="*/ 12115967 w 12115967"/>
              <a:gd name="connsiteY6" fmla="*/ 2911513 h 7168815"/>
              <a:gd name="connsiteX7" fmla="*/ 11861689 w 12115967"/>
              <a:gd name="connsiteY7" fmla="*/ 6708331 h 7168815"/>
              <a:gd name="connsiteX8" fmla="*/ 6183851 w 12115967"/>
              <a:gd name="connsiteY8" fmla="*/ 0 h 7168815"/>
              <a:gd name="connsiteX9" fmla="*/ 9980672 w 12115967"/>
              <a:gd name="connsiteY9" fmla="*/ 254278 h 7168815"/>
              <a:gd name="connsiteX10" fmla="*/ 254278 w 12115967"/>
              <a:gd name="connsiteY10" fmla="*/ 254278 h 7168815"/>
              <a:gd name="connsiteX11" fmla="*/ 254278 w 12115967"/>
              <a:gd name="connsiteY11" fmla="*/ 6476251 h 7168815"/>
              <a:gd name="connsiteX12" fmla="*/ 0 w 12115967"/>
              <a:gd name="connsiteY12" fmla="*/ 6459221 h 7168815"/>
              <a:gd name="connsiteX13" fmla="*/ 0 w 12115967"/>
              <a:gd name="connsiteY13" fmla="*/ 1368414 h 7168815"/>
              <a:gd name="connsiteX14" fmla="*/ 91644 w 12115967"/>
              <a:gd name="connsiteY14" fmla="*/ 0 h 716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15967" h="7168815">
                <a:moveTo>
                  <a:pt x="11847879" y="6914537"/>
                </a:moveTo>
                <a:lnTo>
                  <a:pt x="11830850" y="7168815"/>
                </a:lnTo>
                <a:lnTo>
                  <a:pt x="10595494" y="7168815"/>
                </a:lnTo>
                <a:lnTo>
                  <a:pt x="6798672" y="6914537"/>
                </a:lnTo>
                <a:close/>
                <a:moveTo>
                  <a:pt x="11861689" y="380252"/>
                </a:moveTo>
                <a:lnTo>
                  <a:pt x="12115967" y="397281"/>
                </a:lnTo>
                <a:lnTo>
                  <a:pt x="12115967" y="2911513"/>
                </a:lnTo>
                <a:lnTo>
                  <a:pt x="11861689" y="6708331"/>
                </a:lnTo>
                <a:close/>
                <a:moveTo>
                  <a:pt x="6183851" y="0"/>
                </a:moveTo>
                <a:lnTo>
                  <a:pt x="9980672" y="254278"/>
                </a:lnTo>
                <a:lnTo>
                  <a:pt x="254278" y="254278"/>
                </a:lnTo>
                <a:lnTo>
                  <a:pt x="254278" y="6476251"/>
                </a:lnTo>
                <a:lnTo>
                  <a:pt x="0" y="6459221"/>
                </a:lnTo>
                <a:lnTo>
                  <a:pt x="0" y="1368414"/>
                </a:lnTo>
                <a:lnTo>
                  <a:pt x="91644" y="0"/>
                </a:lnTo>
                <a:close/>
              </a:path>
            </a:pathLst>
          </a:custGeom>
          <a:solidFill>
            <a:srgbClr val="EE3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자유형 3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28793 h 6858000"/>
              <a:gd name="connsiteX3" fmla="*/ 228793 w 12192000"/>
              <a:gd name="connsiteY3" fmla="*/ 228793 h 6858000"/>
              <a:gd name="connsiteX4" fmla="*/ 228793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28793"/>
                </a:lnTo>
                <a:lnTo>
                  <a:pt x="228793" y="228793"/>
                </a:lnTo>
                <a:lnTo>
                  <a:pt x="228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9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 userDrawn="1"/>
        </p:nvSpPr>
        <p:spPr>
          <a:xfrm rot="21370113">
            <a:off x="134538" y="401"/>
            <a:ext cx="12115967" cy="7168815"/>
          </a:xfrm>
          <a:custGeom>
            <a:avLst/>
            <a:gdLst>
              <a:gd name="connsiteX0" fmla="*/ 11847879 w 12115967"/>
              <a:gd name="connsiteY0" fmla="*/ 6914537 h 7168815"/>
              <a:gd name="connsiteX1" fmla="*/ 11830850 w 12115967"/>
              <a:gd name="connsiteY1" fmla="*/ 7168815 h 7168815"/>
              <a:gd name="connsiteX2" fmla="*/ 10595494 w 12115967"/>
              <a:gd name="connsiteY2" fmla="*/ 7168815 h 7168815"/>
              <a:gd name="connsiteX3" fmla="*/ 6798672 w 12115967"/>
              <a:gd name="connsiteY3" fmla="*/ 6914537 h 7168815"/>
              <a:gd name="connsiteX4" fmla="*/ 11861689 w 12115967"/>
              <a:gd name="connsiteY4" fmla="*/ 380252 h 7168815"/>
              <a:gd name="connsiteX5" fmla="*/ 12115967 w 12115967"/>
              <a:gd name="connsiteY5" fmla="*/ 397281 h 7168815"/>
              <a:gd name="connsiteX6" fmla="*/ 12115967 w 12115967"/>
              <a:gd name="connsiteY6" fmla="*/ 2911513 h 7168815"/>
              <a:gd name="connsiteX7" fmla="*/ 11861689 w 12115967"/>
              <a:gd name="connsiteY7" fmla="*/ 6708331 h 7168815"/>
              <a:gd name="connsiteX8" fmla="*/ 6183851 w 12115967"/>
              <a:gd name="connsiteY8" fmla="*/ 0 h 7168815"/>
              <a:gd name="connsiteX9" fmla="*/ 9980672 w 12115967"/>
              <a:gd name="connsiteY9" fmla="*/ 254278 h 7168815"/>
              <a:gd name="connsiteX10" fmla="*/ 254278 w 12115967"/>
              <a:gd name="connsiteY10" fmla="*/ 254278 h 7168815"/>
              <a:gd name="connsiteX11" fmla="*/ 254278 w 12115967"/>
              <a:gd name="connsiteY11" fmla="*/ 6476251 h 7168815"/>
              <a:gd name="connsiteX12" fmla="*/ 0 w 12115967"/>
              <a:gd name="connsiteY12" fmla="*/ 6459221 h 7168815"/>
              <a:gd name="connsiteX13" fmla="*/ 0 w 12115967"/>
              <a:gd name="connsiteY13" fmla="*/ 1368414 h 7168815"/>
              <a:gd name="connsiteX14" fmla="*/ 91644 w 12115967"/>
              <a:gd name="connsiteY14" fmla="*/ 0 h 716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15967" h="7168815">
                <a:moveTo>
                  <a:pt x="11847879" y="6914537"/>
                </a:moveTo>
                <a:lnTo>
                  <a:pt x="11830850" y="7168815"/>
                </a:lnTo>
                <a:lnTo>
                  <a:pt x="10595494" y="7168815"/>
                </a:lnTo>
                <a:lnTo>
                  <a:pt x="6798672" y="6914537"/>
                </a:lnTo>
                <a:close/>
                <a:moveTo>
                  <a:pt x="11861689" y="380252"/>
                </a:moveTo>
                <a:lnTo>
                  <a:pt x="12115967" y="397281"/>
                </a:lnTo>
                <a:lnTo>
                  <a:pt x="12115967" y="2911513"/>
                </a:lnTo>
                <a:lnTo>
                  <a:pt x="11861689" y="6708331"/>
                </a:lnTo>
                <a:close/>
                <a:moveTo>
                  <a:pt x="6183851" y="0"/>
                </a:moveTo>
                <a:lnTo>
                  <a:pt x="9980672" y="254278"/>
                </a:lnTo>
                <a:lnTo>
                  <a:pt x="254278" y="254278"/>
                </a:lnTo>
                <a:lnTo>
                  <a:pt x="254278" y="6476251"/>
                </a:lnTo>
                <a:lnTo>
                  <a:pt x="0" y="6459221"/>
                </a:lnTo>
                <a:lnTo>
                  <a:pt x="0" y="1368414"/>
                </a:lnTo>
                <a:lnTo>
                  <a:pt x="91644" y="0"/>
                </a:lnTo>
                <a:close/>
              </a:path>
            </a:pathLst>
          </a:custGeom>
          <a:solidFill>
            <a:srgbClr val="3C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자유형 3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28793 h 6858000"/>
              <a:gd name="connsiteX3" fmla="*/ 228793 w 12192000"/>
              <a:gd name="connsiteY3" fmla="*/ 228793 h 6858000"/>
              <a:gd name="connsiteX4" fmla="*/ 228793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28793"/>
                </a:lnTo>
                <a:lnTo>
                  <a:pt x="228793" y="228793"/>
                </a:lnTo>
                <a:lnTo>
                  <a:pt x="228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DA99-4072-460B-8D14-8A2CBA7FBAD1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B52C-9D82-42D2-8128-D1F0C42A5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YiVDHh-2B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D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639" y="2290040"/>
            <a:ext cx="3640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54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endParaRPr lang="ko-KR" altLang="en-US" sz="5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5419" y="2797628"/>
            <a:ext cx="4721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지옥에서 돌아온 </a:t>
            </a:r>
            <a:r>
              <a:rPr lang="ko-KR" altLang="en-US" sz="4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돈미</a:t>
            </a:r>
            <a:endParaRPr lang="ko-KR" altLang="en-US" sz="4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5F7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89" y="5981039"/>
            <a:ext cx="1762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2019.09.25</a:t>
            </a:r>
            <a:endParaRPr lang="ko-KR" altLang="en-US" sz="1200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5F7DF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699" y="4795761"/>
            <a:ext cx="4283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조장 </a:t>
            </a:r>
            <a:r>
              <a:rPr lang="en-US" altLang="ko-KR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최정제</a:t>
            </a:r>
            <a:endParaRPr lang="en-US" altLang="ko-KR" sz="2800" spc="-3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5F7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조원 </a:t>
            </a:r>
            <a:r>
              <a:rPr lang="en-US" altLang="ko-KR" sz="2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김성태</a:t>
            </a:r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박태영</a:t>
            </a:r>
            <a:r>
              <a:rPr lang="en-US" altLang="ko-KR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8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장진선</a:t>
            </a:r>
            <a:endParaRPr lang="ko-KR" altLang="en-US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5F7D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3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901839"/>
            <a:ext cx="11362414" cy="5713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979" y="255509"/>
            <a:ext cx="46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DIAGRAM</a:t>
            </a:r>
            <a:endParaRPr lang="ko-KR" altLang="en-US" sz="36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59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7" y="715618"/>
            <a:ext cx="11436186" cy="593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6979" y="255509"/>
            <a:ext cx="399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STORY BOARD</a:t>
            </a:r>
            <a:endParaRPr lang="ko-KR" altLang="en-US" sz="36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76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1" y="695739"/>
            <a:ext cx="11300791" cy="5893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6979" y="255509"/>
            <a:ext cx="399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STORY BOARD</a:t>
            </a:r>
            <a:endParaRPr lang="ko-KR" altLang="en-US" sz="36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33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4" y="795130"/>
            <a:ext cx="11241156" cy="57448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6979" y="255509"/>
            <a:ext cx="399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STORY BOARD</a:t>
            </a:r>
            <a:endParaRPr lang="ko-KR" altLang="en-US" sz="36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37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7" y="795129"/>
            <a:ext cx="11410122" cy="58044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6979" y="255509"/>
            <a:ext cx="399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STORY BOARD</a:t>
            </a:r>
            <a:endParaRPr lang="ko-KR" altLang="en-US" sz="36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07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6" y="824948"/>
            <a:ext cx="11410123" cy="56354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6979" y="255509"/>
            <a:ext cx="399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STORY BOARD</a:t>
            </a:r>
            <a:endParaRPr lang="ko-KR" altLang="en-US" sz="36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96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/>
          <p:cNvSpPr/>
          <p:nvPr/>
        </p:nvSpPr>
        <p:spPr>
          <a:xfrm>
            <a:off x="4302034" y="10787"/>
            <a:ext cx="7454537" cy="6840583"/>
          </a:xfrm>
          <a:prstGeom prst="frame">
            <a:avLst>
              <a:gd name="adj1" fmla="val 3781"/>
            </a:avLst>
          </a:prstGeom>
          <a:solidFill>
            <a:srgbClr val="EE3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64779" y="611245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r"/>
            <a:r>
              <a:rPr lang="en-US" altLang="ko-KR" sz="2000" dirty="0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2000" dirty="0" err="1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endParaRPr lang="ko-KR" altLang="en-US" sz="2000" dirty="0"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4185" y="1820091"/>
            <a:ext cx="253306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-150" dirty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en-US" altLang="ko-KR" sz="72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44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</a:t>
            </a:r>
            <a:endParaRPr lang="ko-KR" altLang="en-US" sz="4400" spc="-150" dirty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4734" y="298900"/>
            <a:ext cx="22621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SIGNUP </a:t>
            </a:r>
          </a:p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LOGIN</a:t>
            </a:r>
          </a:p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SNS LOGIN</a:t>
            </a:r>
            <a:endParaRPr lang="en-US" altLang="ko-KR" sz="24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14734" y="1970218"/>
            <a:ext cx="4963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PET CARE </a:t>
            </a:r>
          </a:p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en-US" altLang="ko-KR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PRODUCT MANAGEMENT </a:t>
            </a:r>
            <a:endParaRPr lang="en-US" altLang="ko-KR" sz="24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14734" y="4899898"/>
            <a:ext cx="2265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COMMUNITY </a:t>
            </a:r>
          </a:p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MAINPAGE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4734" y="3170331"/>
            <a:ext cx="24064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PRODUCT </a:t>
            </a:r>
          </a:p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en-US" altLang="ko-KR" sz="2800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BUY</a:t>
            </a:r>
          </a:p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ORDER 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60337" y="699009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박태</a:t>
            </a:r>
            <a:r>
              <a:rPr lang="ko-KR" altLang="en-US" sz="3200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</a:t>
            </a:r>
            <a:endParaRPr lang="en-US" altLang="ko-KR" sz="28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0337" y="215488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장진</a:t>
            </a:r>
            <a:r>
              <a:rPr lang="ko-KR" altLang="en-US" sz="3200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</a:t>
            </a:r>
            <a:endParaRPr lang="en-US" altLang="ko-KR" sz="28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0337" y="3570440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김성태</a:t>
            </a:r>
            <a:endParaRPr lang="en-US" altLang="ko-KR" sz="28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60337" y="5084563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최정</a:t>
            </a:r>
            <a:r>
              <a:rPr lang="ko-KR" altLang="en-US" sz="3200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</a:t>
            </a:r>
            <a:endParaRPr lang="en-US" altLang="ko-KR" sz="28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/>
          <p:cNvSpPr/>
          <p:nvPr/>
        </p:nvSpPr>
        <p:spPr>
          <a:xfrm>
            <a:off x="4302034" y="10792"/>
            <a:ext cx="7454537" cy="6840583"/>
          </a:xfrm>
          <a:prstGeom prst="frame">
            <a:avLst>
              <a:gd name="adj1" fmla="val 3781"/>
            </a:avLst>
          </a:prstGeom>
          <a:solidFill>
            <a:srgbClr val="EE3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185" y="1820091"/>
            <a:ext cx="25330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</a:p>
          <a:p>
            <a:r>
              <a:rPr lang="ko-KR" altLang="en-US" sz="44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endParaRPr lang="en-US" altLang="ko-KR" sz="4400" spc="-150" dirty="0" smtClean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시연</a:t>
            </a:r>
            <a:endParaRPr lang="ko-KR" altLang="en-US" sz="4400" spc="-150" dirty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64779" y="611245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r"/>
            <a:r>
              <a:rPr lang="en-US" altLang="ko-KR" sz="2000" dirty="0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2000" dirty="0" err="1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endParaRPr lang="ko-KR" altLang="en-US" sz="2000" dirty="0"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0517" y="2800926"/>
            <a:ext cx="4937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</a:t>
            </a:r>
            <a:r>
              <a:rPr lang="ko-KR" altLang="en-US" sz="6000" spc="-150" dirty="0" err="1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올려야함</a:t>
            </a:r>
            <a:endParaRPr lang="en-US" altLang="ko-KR" sz="60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sYiVDHh-2B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67645" y="251460"/>
            <a:ext cx="7047885" cy="63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/>
          <p:cNvSpPr/>
          <p:nvPr/>
        </p:nvSpPr>
        <p:spPr>
          <a:xfrm>
            <a:off x="4302034" y="10787"/>
            <a:ext cx="7454537" cy="6840583"/>
          </a:xfrm>
          <a:prstGeom prst="frame">
            <a:avLst>
              <a:gd name="adj1" fmla="val 3781"/>
            </a:avLst>
          </a:prstGeom>
          <a:solidFill>
            <a:srgbClr val="EE3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185" y="1820091"/>
            <a:ext cx="127470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-150" dirty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en-US" altLang="ko-KR" sz="72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44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</a:t>
            </a:r>
            <a:r>
              <a:rPr lang="ko-KR" altLang="en-US" sz="4400" spc="-150" dirty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</a:t>
            </a:r>
            <a:endParaRPr lang="en-US" altLang="ko-KR" sz="4400" spc="-150" dirty="0" smtClean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64779" y="611245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r"/>
            <a:r>
              <a:rPr lang="en-US" altLang="ko-KR" sz="2000" dirty="0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2000" dirty="0" err="1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endParaRPr lang="ko-KR" altLang="en-US" sz="2000" dirty="0"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0338" y="699009"/>
            <a:ext cx="670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박태영 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많이 부족했고 시간이 촉박 했지만 팀원들 덕분에 별탈 없이 </a:t>
            </a:r>
            <a:endParaRPr lang="en-US" altLang="ko-KR" sz="1400" b="1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b="1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잘 마무리 할 수 있었던 것 같습니다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6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개월 동안 모두들 고생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많이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하셨습니다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en-US" altLang="ko-KR" sz="1400" b="1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2386" y="2115127"/>
            <a:ext cx="6841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err="1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장진선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이때까지 함께해서 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400" b="1" spc="-150" dirty="0" err="1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달동안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고생 많이 했고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조장이 아니지만 조장처럼 행동을 했는데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r>
              <a:rPr lang="en-US" altLang="ko-KR" sz="1400" b="1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군말없이 잘 받아주셔서 감사합니다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우리 헤어지더라도 연락은 하고 지냅시다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endParaRPr lang="en-US" altLang="ko-KR" sz="1400" b="1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4923" y="3570440"/>
            <a:ext cx="59618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김성태 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개월의 대 장정이 끝난 이후 새로운 나로 태어난 것 같습니다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          </a:t>
            </a:r>
            <a:r>
              <a:rPr lang="ko-KR" altLang="en-US" sz="1400" b="1" dirty="0" smtClean="0"/>
              <a:t>음악인에서 </a:t>
            </a:r>
            <a:r>
              <a:rPr lang="ko-KR" altLang="en-US" sz="1400" b="1" dirty="0"/>
              <a:t>프로그래머로 재탄생한 제가 참 대견하고 </a:t>
            </a:r>
            <a:r>
              <a:rPr lang="ko-KR" altLang="en-US" sz="1400" b="1" dirty="0" smtClean="0"/>
              <a:t>신기하고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/>
              <a:t>기특하기</a:t>
            </a:r>
            <a:r>
              <a:rPr lang="ko-KR" altLang="en-US" sz="1400" b="1" dirty="0"/>
              <a:t> 까지 하네요</a:t>
            </a:r>
            <a:r>
              <a:rPr lang="en-US" altLang="ko-KR" sz="1400" b="1" dirty="0"/>
              <a:t>. </a:t>
            </a:r>
            <a:r>
              <a:rPr lang="ko-KR" altLang="en-US" sz="1400" b="1" dirty="0" smtClean="0"/>
              <a:t>가르침을 </a:t>
            </a:r>
            <a:r>
              <a:rPr lang="ko-KR" altLang="en-US" sz="1400" b="1" dirty="0"/>
              <a:t>주신 </a:t>
            </a:r>
            <a:r>
              <a:rPr lang="ko-KR" altLang="en-US" sz="1400" b="1" dirty="0" smtClean="0"/>
              <a:t>선생님과 </a:t>
            </a:r>
            <a:r>
              <a:rPr lang="ko-KR" altLang="en-US" sz="1400" b="1" dirty="0"/>
              <a:t>많은 도움 </a:t>
            </a:r>
            <a:r>
              <a:rPr lang="ko-KR" altLang="en-US" sz="1400" b="1" dirty="0" smtClean="0"/>
              <a:t>주신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</a:t>
            </a:r>
            <a:r>
              <a:rPr lang="ko-KR" altLang="en-US" sz="1400" b="1" dirty="0" smtClean="0"/>
              <a:t>학우 </a:t>
            </a:r>
            <a:r>
              <a:rPr lang="ko-KR" altLang="en-US" sz="1400" b="1" dirty="0"/>
              <a:t>여러분께 감사하다고 전하고 싶습니다</a:t>
            </a:r>
            <a:r>
              <a:rPr lang="en-US" altLang="ko-KR" sz="1400" b="1" dirty="0"/>
              <a:t>. </a:t>
            </a:r>
            <a:r>
              <a:rPr lang="ko-KR" altLang="en-US" sz="1400" b="1" dirty="0" smtClean="0"/>
              <a:t>꼭 </a:t>
            </a:r>
            <a:r>
              <a:rPr lang="ko-KR" altLang="en-US" sz="1400" b="1" dirty="0"/>
              <a:t>사회에 </a:t>
            </a:r>
            <a:r>
              <a:rPr lang="ko-KR" altLang="en-US" sz="1400" b="1" dirty="0" smtClean="0"/>
              <a:t>나가서도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</a:t>
            </a:r>
            <a:r>
              <a:rPr lang="ko-KR" altLang="en-US" sz="1400" b="1" dirty="0" smtClean="0"/>
              <a:t> 좋은 모습으로 </a:t>
            </a:r>
            <a:r>
              <a:rPr lang="ko-KR" altLang="en-US" sz="1400" b="1" dirty="0"/>
              <a:t>다시 만나는 순간까지 모두 </a:t>
            </a:r>
            <a:r>
              <a:rPr lang="ko-KR" altLang="en-US" sz="1400" b="1" dirty="0" err="1"/>
              <a:t>화이팅</a:t>
            </a:r>
            <a:r>
              <a:rPr lang="ko-KR" altLang="en-US" sz="1400" b="1" dirty="0"/>
              <a:t> 입니다</a:t>
            </a:r>
            <a:r>
              <a:rPr lang="en-US" altLang="ko-KR" sz="1400" b="1" dirty="0"/>
              <a:t>.</a:t>
            </a:r>
            <a:endParaRPr lang="en-US" altLang="ko-KR" sz="1400" b="1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2874" y="5230078"/>
            <a:ext cx="694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150" dirty="0" err="1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최정제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조장 역할을 하면서 많은 것을 배우고 팀원들과 함께해서 프로젝트를 잘 마무리 할 수</a:t>
            </a:r>
            <a:endParaRPr lang="en-US" altLang="ko-KR" sz="1400" b="1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b="1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    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있었습니다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2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개월 동안 잘 따라 와주셔서 감사하고 취업 다들 </a:t>
            </a:r>
            <a:r>
              <a:rPr lang="ko-KR" altLang="en-US" sz="1400" b="1" spc="-150" dirty="0" err="1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파이팅입니다</a:t>
            </a:r>
            <a:r>
              <a:rPr lang="en-US" altLang="ko-KR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1400" b="1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endParaRPr lang="en-US" altLang="ko-KR" sz="1400" b="1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2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152207" y="2290040"/>
            <a:ext cx="3887603" cy="2169825"/>
            <a:chOff x="4152208" y="3092475"/>
            <a:chExt cx="3887603" cy="2169825"/>
          </a:xfrm>
        </p:grpSpPr>
        <p:sp>
          <p:nvSpPr>
            <p:cNvPr id="4" name="TextBox 3"/>
            <p:cNvSpPr txBox="1"/>
            <p:nvPr/>
          </p:nvSpPr>
          <p:spPr>
            <a:xfrm>
              <a:off x="4152208" y="3092475"/>
              <a:ext cx="38876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9151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</a:t>
              </a:r>
              <a:endParaRPr lang="ko-KR" altLang="en-US" sz="8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43902" y="3815750"/>
              <a:ext cx="250421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spc="-15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9151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YOU</a:t>
              </a:r>
              <a:endParaRPr lang="ko-KR" altLang="en-US" sz="8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5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/>
          <p:cNvSpPr/>
          <p:nvPr/>
        </p:nvSpPr>
        <p:spPr>
          <a:xfrm>
            <a:off x="435429" y="750270"/>
            <a:ext cx="11321142" cy="5419752"/>
          </a:xfrm>
          <a:prstGeom prst="frame">
            <a:avLst>
              <a:gd name="adj1" fmla="val 4435"/>
            </a:avLst>
          </a:prstGeom>
          <a:solidFill>
            <a:srgbClr val="EE3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916" y="1709969"/>
            <a:ext cx="2547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en-US" altLang="ko-KR" sz="3200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 </a:t>
            </a:r>
            <a:endParaRPr lang="en-US" altLang="ko-KR" sz="32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779" y="576991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r"/>
            <a:r>
              <a:rPr lang="en-US" altLang="ko-KR" sz="2000" dirty="0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2000" dirty="0" err="1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endParaRPr lang="ko-KR" altLang="en-US" sz="2000" dirty="0"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106" y="750270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4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l"/>
            <a:r>
              <a:rPr lang="en-US" altLang="ko-KR" sz="2800" dirty="0">
                <a:solidFill>
                  <a:srgbClr val="191514"/>
                </a:solidFill>
              </a:rPr>
              <a:t>Table of Contents</a:t>
            </a:r>
            <a:endParaRPr lang="ko-KR" altLang="en-US" sz="2800" spc="0" dirty="0"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16220" y="2955325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</a:t>
            </a:r>
            <a:endParaRPr lang="en-US" altLang="ko-KR" sz="32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9080" y="4288238"/>
            <a:ext cx="2371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endParaRPr lang="en-US" altLang="ko-KR" sz="32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 </a:t>
            </a:r>
            <a:endParaRPr lang="en-US" altLang="ko-KR" sz="32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8008" y="1709969"/>
            <a:ext cx="2662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6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분담</a:t>
            </a:r>
            <a:endParaRPr lang="en-US" altLang="ko-KR" sz="32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39887" y="2955325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en-US" altLang="ko-KR" sz="36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시현 </a:t>
            </a:r>
            <a:endParaRPr lang="en-US" altLang="ko-KR" sz="32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17529" y="4288238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32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소감</a:t>
            </a:r>
            <a:endParaRPr lang="en-US" altLang="ko-KR" sz="32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51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91" y="3449233"/>
            <a:ext cx="3369501" cy="3151983"/>
          </a:xfrm>
          <a:prstGeom prst="rect">
            <a:avLst/>
          </a:prstGeom>
        </p:spPr>
      </p:pic>
      <p:sp>
        <p:nvSpPr>
          <p:cNvPr id="11" name="액자 10"/>
          <p:cNvSpPr/>
          <p:nvPr/>
        </p:nvSpPr>
        <p:spPr>
          <a:xfrm>
            <a:off x="4302034" y="10789"/>
            <a:ext cx="7454537" cy="6840583"/>
          </a:xfrm>
          <a:prstGeom prst="frame">
            <a:avLst>
              <a:gd name="adj1" fmla="val 3781"/>
            </a:avLst>
          </a:prstGeom>
          <a:solidFill>
            <a:srgbClr val="EE3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185" y="1820091"/>
            <a:ext cx="253306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</a:p>
          <a:p>
            <a:r>
              <a:rPr lang="ko-KR" altLang="en-US" sz="44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 선정</a:t>
            </a:r>
            <a:endParaRPr lang="ko-KR" altLang="en-US" sz="4400" spc="-150" dirty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79820" y="6112450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r"/>
            <a:r>
              <a:rPr lang="en-US" altLang="ko-KR" sz="2000" dirty="0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2000" dirty="0" err="1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r>
              <a:rPr lang="en-US" altLang="ko-KR" sz="2000" dirty="0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dirty="0"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602" y="272423"/>
            <a:ext cx="3567790" cy="31768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92" y="272423"/>
            <a:ext cx="3369501" cy="3176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602" y="3449233"/>
            <a:ext cx="3567788" cy="31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9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/>
          <p:cNvSpPr/>
          <p:nvPr/>
        </p:nvSpPr>
        <p:spPr>
          <a:xfrm>
            <a:off x="4302034" y="10791"/>
            <a:ext cx="7454537" cy="6840583"/>
          </a:xfrm>
          <a:prstGeom prst="frame">
            <a:avLst>
              <a:gd name="adj1" fmla="val 3781"/>
            </a:avLst>
          </a:prstGeom>
          <a:solidFill>
            <a:srgbClr val="EE3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185" y="1820091"/>
            <a:ext cx="253306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-150" dirty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72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44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  <a:endParaRPr lang="ko-KR" altLang="en-US" sz="4400" spc="-150" dirty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79820" y="6112450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r"/>
            <a:r>
              <a:rPr lang="en-US" altLang="ko-KR" sz="2000" dirty="0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2000" dirty="0" err="1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r>
              <a:rPr lang="en-US" altLang="ko-KR" sz="2000" dirty="0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dirty="0"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44359" y="1617872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 END</a:t>
            </a:r>
            <a:endParaRPr lang="en-US" altLang="ko-KR" sz="24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360" y="2949897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 END</a:t>
            </a:r>
            <a:endParaRPr lang="en-US" altLang="ko-KR" sz="24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4360" y="4287981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TOOL</a:t>
            </a:r>
            <a:endParaRPr lang="en-US" altLang="ko-KR" sz="24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5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133" y="33463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 END</a:t>
            </a:r>
            <a:endParaRPr lang="ko-KR" altLang="en-US" sz="3600" spc="-150" dirty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93133" y="745754"/>
            <a:ext cx="3937000" cy="6000455"/>
          </a:xfrm>
          <a:prstGeom prst="frame">
            <a:avLst>
              <a:gd name="adj1" fmla="val 4612"/>
            </a:avLst>
          </a:prstGeom>
          <a:solidFill>
            <a:srgbClr val="191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4114799" y="745755"/>
            <a:ext cx="3937000" cy="6000454"/>
          </a:xfrm>
          <a:prstGeom prst="frame">
            <a:avLst>
              <a:gd name="adj1" fmla="val 4612"/>
            </a:avLst>
          </a:prstGeom>
          <a:solidFill>
            <a:srgbClr val="191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8128000" y="745754"/>
            <a:ext cx="3937000" cy="6000455"/>
          </a:xfrm>
          <a:prstGeom prst="frame">
            <a:avLst>
              <a:gd name="adj1" fmla="val 4612"/>
            </a:avLst>
          </a:prstGeom>
          <a:solidFill>
            <a:srgbClr val="191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4799" y="33464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BACK END</a:t>
            </a:r>
            <a:endParaRPr lang="ko-KR" altLang="en-US" sz="3600" spc="-150" dirty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28000" y="43655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TOOL</a:t>
            </a:r>
            <a:endParaRPr lang="ko-KR" altLang="en-US" sz="3600" spc="-150" dirty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C:\Users\PC\Desktop\로고모음\ㅗ싀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19" y="3298553"/>
            <a:ext cx="1248703" cy="124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C\Desktop\로고모음\자바스크립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1" y="1178463"/>
            <a:ext cx="1456784" cy="14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C\Desktop\로고모음\다음주소a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16" y="1015537"/>
            <a:ext cx="1204827" cy="105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C\Desktop\로고모음\마이에스큐엘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88" y="3330192"/>
            <a:ext cx="1354688" cy="7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C\Desktop\로고모음\c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3" y="4958806"/>
            <a:ext cx="953720" cy="134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PC\Desktop\로고모음\스프링부트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39" y="745755"/>
            <a:ext cx="1793237" cy="179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PC\Desktop\로고모음\롬복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25" y="3958898"/>
            <a:ext cx="797021" cy="244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PC\Desktop\로고모음\svn거북이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259" y="3989175"/>
            <a:ext cx="1044437" cy="73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PC\Desktop\로고모음\부트스트랩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328" y="5230285"/>
            <a:ext cx="1074061" cy="107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PC\Desktop\로고모음\thymeleaf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00" y="1333189"/>
            <a:ext cx="1145089" cy="114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PC\Desktop\로고모음\query-dsl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92" y="4494147"/>
            <a:ext cx="1749307" cy="9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PC\Desktop\로고모음\제이쿼리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467" y="1268294"/>
            <a:ext cx="1385403" cy="121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:\Users\PC\Desktop\로고모음\에이젝스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1" y="3327000"/>
            <a:ext cx="1466756" cy="70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PC\Desktop\로고모음\썸머노트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85" y="1353357"/>
            <a:ext cx="2103992" cy="9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PC\Desktop\로고모음\네이버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835" y="2477410"/>
            <a:ext cx="1200424" cy="12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PC\Desktop\로고모음\아임포트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87" y="2808023"/>
            <a:ext cx="1205683" cy="63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aven logoì ëí ì´ë¯¸ì§ ê²ìê²°ê³¼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352" y="5763024"/>
            <a:ext cx="2198791" cy="7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json logoì ëí ì´ë¯¸ì§ ê²ìê²°ê³¼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85" y="1838967"/>
            <a:ext cx="1419517" cy="141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vn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894" y="4000942"/>
            <a:ext cx="943273" cy="69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C:\Users\PC\Desktop\로고모음\스타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693" y="5192641"/>
            <a:ext cx="1063566" cy="101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ê´ë ¨ ì´ë¯¸ì§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723" y="4922061"/>
            <a:ext cx="1058035" cy="12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9" descr="https://spring.io/img/tools4/spring-tools-logo-eb07f2a96f83f79168816628b9137e68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31" descr="https://spring.io/img/tools4/spring-tools-logo-eb07f2a96f83f79168816628b9137e68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3" descr="sPRING TOOL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83" name="Picture 35" descr="https://img.stackshare.io/service/3121/oOhMdve1_400x400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723" y="2634092"/>
            <a:ext cx="941845" cy="94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/>
          <p:cNvSpPr/>
          <p:nvPr/>
        </p:nvSpPr>
        <p:spPr>
          <a:xfrm>
            <a:off x="4302034" y="10792"/>
            <a:ext cx="7454537" cy="6840583"/>
          </a:xfrm>
          <a:prstGeom prst="frame">
            <a:avLst>
              <a:gd name="adj1" fmla="val 3781"/>
            </a:avLst>
          </a:prstGeom>
          <a:solidFill>
            <a:srgbClr val="EE3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185" y="1820091"/>
            <a:ext cx="23647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</a:p>
          <a:p>
            <a:r>
              <a:rPr lang="ko-KR" altLang="en-US" sz="44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endParaRPr lang="en-US" altLang="ko-KR" sz="4400" spc="-150" dirty="0" smtClean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4400" spc="-150" dirty="0" smtClean="0">
                <a:ln w="15875">
                  <a:solidFill>
                    <a:srgbClr val="EE3D2B"/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설계</a:t>
            </a:r>
            <a:endParaRPr lang="ko-KR" altLang="en-US" sz="4400" spc="-150" dirty="0">
              <a:ln w="15875">
                <a:solidFill>
                  <a:srgbClr val="EE3D2B"/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64779" y="6112450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r"/>
            <a:r>
              <a:rPr lang="en-US" altLang="ko-KR" sz="2000" dirty="0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2000" dirty="0" err="1" smtClean="0"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endParaRPr lang="ko-KR" altLang="en-US" sz="2000" dirty="0"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4360" y="2355003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 M L</a:t>
            </a:r>
            <a:endParaRPr lang="en-US" altLang="ko-KR" sz="24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4360" y="3442661"/>
            <a:ext cx="2992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DIAGRAM</a:t>
            </a:r>
            <a:endParaRPr lang="en-US" altLang="ko-KR" sz="24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4359" y="1343522"/>
            <a:ext cx="1051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 R D</a:t>
            </a:r>
            <a:endParaRPr lang="en-US" altLang="ko-KR" sz="24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0560" y="4647667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ln w="15875">
                  <a:solidFill>
                    <a:srgbClr val="EE3D2B">
                      <a:alpha val="0"/>
                    </a:srgb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STORY BOARD</a:t>
            </a:r>
            <a:endParaRPr lang="en-US" altLang="ko-KR" sz="2400" spc="-150" dirty="0" smtClean="0">
              <a:ln w="15875">
                <a:solidFill>
                  <a:srgbClr val="EE3D2B">
                    <a:alpha val="0"/>
                  </a:srgbClr>
                </a:solidFill>
              </a:ln>
              <a:solidFill>
                <a:srgbClr val="EE3D2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530403" y="644012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r"/>
            <a:r>
              <a:rPr lang="en-US" altLang="ko-KR" sz="2000" dirty="0" smtClean="0">
                <a:ln w="6350">
                  <a:solidFill>
                    <a:srgbClr val="191514">
                      <a:alpha val="0"/>
                    </a:srgb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2000" dirty="0" err="1" smtClean="0">
                <a:ln w="6350">
                  <a:solidFill>
                    <a:srgbClr val="191514">
                      <a:alpha val="0"/>
                    </a:srgb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endParaRPr lang="ko-KR" altLang="en-US" sz="2000" dirty="0">
              <a:ln w="6350">
                <a:solidFill>
                  <a:srgbClr val="191514">
                    <a:alpha val="0"/>
                  </a:srgb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6" name="Picture 4" descr="C:\Users\PC\Pictures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668867"/>
            <a:ext cx="11260666" cy="58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6979" y="255509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ERD</a:t>
            </a:r>
            <a:endParaRPr lang="ko-KR" altLang="en-US" sz="36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0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530403" y="6440122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 spc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F7DF"/>
                </a:solidFill>
                <a:latin typeface="HG꼬딕씨_Pro 99g" panose="02020603020101020101" pitchFamily="18" charset="-127"/>
                <a:ea typeface="HG꼬딕씨_Pro 99g" panose="02020603020101020101" pitchFamily="18" charset="-127"/>
              </a:defRPr>
            </a:lvl1pPr>
          </a:lstStyle>
          <a:p>
            <a:pPr algn="r"/>
            <a:r>
              <a:rPr lang="en-US" altLang="ko-KR" sz="2000" dirty="0" smtClean="0">
                <a:ln w="6350">
                  <a:solidFill>
                    <a:srgbClr val="191514">
                      <a:alpha val="0"/>
                    </a:srgb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Take A </a:t>
            </a:r>
            <a:r>
              <a:rPr lang="en-US" altLang="ko-KR" sz="2000" dirty="0" err="1" smtClean="0">
                <a:ln w="6350">
                  <a:solidFill>
                    <a:srgbClr val="191514">
                      <a:alpha val="0"/>
                    </a:srgb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looK</a:t>
            </a:r>
            <a:endParaRPr lang="ko-KR" altLang="en-US" sz="2000" dirty="0">
              <a:ln w="6350">
                <a:solidFill>
                  <a:srgbClr val="191514">
                    <a:alpha val="0"/>
                  </a:srgb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 descr="C:\Users\PC\Desktop\뜸부기\오목눈이\최종최종 유즈케이스 다이어그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4" y="663340"/>
            <a:ext cx="11290703" cy="55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6979" y="255509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UML</a:t>
            </a:r>
            <a:endParaRPr lang="ko-KR" altLang="en-US" sz="36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2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" y="771277"/>
            <a:ext cx="11545294" cy="5836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979" y="255509"/>
            <a:ext cx="46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9151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 DIAGRAM</a:t>
            </a:r>
            <a:endParaRPr lang="ko-KR" altLang="en-US" sz="36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19151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31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295</Words>
  <Application>Microsoft Office PowerPoint</Application>
  <PresentationFormat>사용자 지정</PresentationFormat>
  <Paragraphs>83</Paragraphs>
  <Slides>19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AdminComputer</cp:lastModifiedBy>
  <cp:revision>68</cp:revision>
  <dcterms:created xsi:type="dcterms:W3CDTF">2018-03-27T05:48:16Z</dcterms:created>
  <dcterms:modified xsi:type="dcterms:W3CDTF">2019-09-24T21:13:21Z</dcterms:modified>
</cp:coreProperties>
</file>